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441" r:id="rId3"/>
    <p:sldId id="443" r:id="rId4"/>
    <p:sldId id="499" r:id="rId5"/>
    <p:sldId id="473" r:id="rId6"/>
    <p:sldId id="506" r:id="rId7"/>
    <p:sldId id="504" r:id="rId8"/>
    <p:sldId id="505" r:id="rId9"/>
    <p:sldId id="507" r:id="rId10"/>
    <p:sldId id="508" r:id="rId11"/>
    <p:sldId id="509" r:id="rId12"/>
    <p:sldId id="480" r:id="rId13"/>
    <p:sldId id="503" r:id="rId14"/>
    <p:sldId id="502" r:id="rId15"/>
    <p:sldId id="518" r:id="rId16"/>
    <p:sldId id="510" r:id="rId17"/>
    <p:sldId id="511" r:id="rId18"/>
    <p:sldId id="484" r:id="rId19"/>
    <p:sldId id="512" r:id="rId20"/>
    <p:sldId id="513" r:id="rId21"/>
    <p:sldId id="500" r:id="rId22"/>
    <p:sldId id="514" r:id="rId23"/>
    <p:sldId id="515" r:id="rId24"/>
    <p:sldId id="516" r:id="rId25"/>
    <p:sldId id="517" r:id="rId26"/>
    <p:sldId id="460" r:id="rId27"/>
  </p:sldIdLst>
  <p:sldSz cx="8128000" cy="4572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9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80" y="1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D9986BF6-7663-4FED-948F-25D55EA38AD5}" type="datetimeFigureOut">
              <a:rPr lang="en-US" smtClean="0"/>
              <a:t>4/11/2024</a:t>
            </a:fld>
            <a:endParaRPr lang="en-US"/>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9D0E40E4-FA43-4333-B253-49B0F91E5DF5}" type="slidenum">
              <a:rPr lang="en-US" smtClean="0"/>
              <a:t>‹#›</a:t>
            </a:fld>
            <a:endParaRPr lang="en-US"/>
          </a:p>
        </p:txBody>
      </p:sp>
    </p:spTree>
    <p:extLst>
      <p:ext uri="{BB962C8B-B14F-4D97-AF65-F5344CB8AC3E}">
        <p14:creationId xmlns:p14="http://schemas.microsoft.com/office/powerpoint/2010/main" val="2569565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903B0689-CF06-4D42-8580-A4C1CFF78393}"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p:nvPr>
        </p:nvSpPr>
        <p:spPr>
          <a:xfrm>
            <a:off x="406080" y="106956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8" name="PlaceHolder 3"/>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DA43C09C-D894-426B-917A-DA311EC242F7}"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0"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1"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2"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3" name="PlaceHolder 5"/>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6BF95510-F0D7-4DE2-972D-F86C664462F3}"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5" name="PlaceHolder 2"/>
          <p:cNvSpPr>
            <a:spLocks noGrp="1"/>
          </p:cNvSpPr>
          <p:nvPr>
            <p:ph/>
          </p:nvPr>
        </p:nvSpPr>
        <p:spPr>
          <a:xfrm>
            <a:off x="4060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6" name="PlaceHolder 3"/>
          <p:cNvSpPr>
            <a:spLocks noGrp="1"/>
          </p:cNvSpPr>
          <p:nvPr>
            <p:ph/>
          </p:nvPr>
        </p:nvSpPr>
        <p:spPr>
          <a:xfrm>
            <a:off x="28792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7" name="PlaceHolder 4"/>
          <p:cNvSpPr>
            <a:spLocks noGrp="1"/>
          </p:cNvSpPr>
          <p:nvPr>
            <p:ph/>
          </p:nvPr>
        </p:nvSpPr>
        <p:spPr>
          <a:xfrm>
            <a:off x="53524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8" name="PlaceHolder 5"/>
          <p:cNvSpPr>
            <a:spLocks noGrp="1"/>
          </p:cNvSpPr>
          <p:nvPr>
            <p:ph/>
          </p:nvPr>
        </p:nvSpPr>
        <p:spPr>
          <a:xfrm>
            <a:off x="4060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9" name="PlaceHolder 6"/>
          <p:cNvSpPr>
            <a:spLocks noGrp="1"/>
          </p:cNvSpPr>
          <p:nvPr>
            <p:ph/>
          </p:nvPr>
        </p:nvSpPr>
        <p:spPr>
          <a:xfrm>
            <a:off x="28792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0" name="PlaceHolder 7"/>
          <p:cNvSpPr>
            <a:spLocks noGrp="1"/>
          </p:cNvSpPr>
          <p:nvPr>
            <p:ph/>
          </p:nvPr>
        </p:nvSpPr>
        <p:spPr>
          <a:xfrm>
            <a:off x="53524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F51C5074-2D87-498D-B891-9E41406ACBE7}"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406080" y="1069560"/>
            <a:ext cx="7314840" cy="26510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5F6752DA-AA17-47F3-A744-8E80D8FF8CAA}"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p:nvPr>
        </p:nvSpPr>
        <p:spPr>
          <a:xfrm>
            <a:off x="406080" y="1069560"/>
            <a:ext cx="731484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7289AD34-83C0-4EDD-9317-6700EAE77648}"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1"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F44491A5-86EA-46BD-9282-C00A265B1624}"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F11FB2FC-0F7E-4C3B-BE1F-688048B6EEFF}"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015920" y="748080"/>
            <a:ext cx="6095520" cy="737712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D59B3686-FBCE-4CA7-8254-D470CB74C055}"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5"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6"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7"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58E56FA-EBBB-4266-BA74-1A4BD826C1C9}"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0"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1" name="PlaceHolder 4"/>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A7309F7-FF66-4271-A2FF-855E2A6F22C2}"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4"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5" name="PlaceHolder 4"/>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8F1B7A9C-154B-4F20-BB2E-A239FBF4910C}"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anchor="b">
            <a:noAutofit/>
          </a:bodyPr>
          <a:lstStyle/>
          <a:p>
            <a:pPr algn="ctr">
              <a:lnSpc>
                <a:spcPct val="90000"/>
              </a:lnSpc>
              <a:buNone/>
            </a:pPr>
            <a:r>
              <a:rPr lang="fr-CA" sz="4000" b="0" strike="noStrike" spc="-1">
                <a:solidFill>
                  <a:srgbClr val="000000"/>
                </a:solidFill>
                <a:latin typeface="Calibri Light"/>
              </a:rPr>
              <a:t>Modifier le style du titre</a:t>
            </a:r>
            <a:endParaRPr lang="en-US" sz="4000" b="0" strike="noStrike" spc="-1">
              <a:solidFill>
                <a:srgbClr val="000000"/>
              </a:solidFill>
              <a:latin typeface="Calibri"/>
            </a:endParaRPr>
          </a:p>
        </p:txBody>
      </p:sp>
      <p:sp>
        <p:nvSpPr>
          <p:cNvPr id="6" name="PlaceHolder 2"/>
          <p:cNvSpPr>
            <a:spLocks noGrp="1"/>
          </p:cNvSpPr>
          <p:nvPr>
            <p:ph type="dt" idx="1"/>
          </p:nvPr>
        </p:nvSpPr>
        <p:spPr>
          <a:xfrm>
            <a:off x="558720" y="4237560"/>
            <a:ext cx="1828440" cy="243000"/>
          </a:xfrm>
          <a:prstGeom prst="rect">
            <a:avLst/>
          </a:prstGeom>
          <a:noFill/>
          <a:ln w="0">
            <a:noFill/>
          </a:ln>
        </p:spPr>
        <p:txBody>
          <a:bodyPr anchor="ctr">
            <a:noAutofit/>
          </a:bodyPr>
          <a:lstStyle>
            <a:lvl1pPr>
              <a:lnSpc>
                <a:spcPct val="100000"/>
              </a:lnSpc>
              <a:buNone/>
              <a:defRPr lang="en-US" sz="800" b="0" strike="noStrike" spc="-1">
                <a:solidFill>
                  <a:srgbClr val="8B8B8B"/>
                </a:solidFill>
                <a:latin typeface="Calibri"/>
              </a:defRPr>
            </a:lvl1pPr>
          </a:lstStyle>
          <a:p>
            <a:pPr>
              <a:lnSpc>
                <a:spcPct val="100000"/>
              </a:lnSpc>
              <a:buNone/>
            </a:pPr>
            <a:r>
              <a:rPr lang="en-US" sz="800" b="0" strike="noStrike" spc="-1">
                <a:solidFill>
                  <a:srgbClr val="8B8B8B"/>
                </a:solidFill>
                <a:latin typeface="Calibri"/>
              </a:rPr>
              <a:t>&lt;date/heure&gt;</a:t>
            </a:r>
            <a:endParaRPr lang="fr-FR" sz="800" b="0" strike="noStrike" spc="-1">
              <a:latin typeface="Times New Roman"/>
            </a:endParaRPr>
          </a:p>
        </p:txBody>
      </p:sp>
      <p:sp>
        <p:nvSpPr>
          <p:cNvPr id="2" name="PlaceHolder 3"/>
          <p:cNvSpPr>
            <a:spLocks noGrp="1"/>
          </p:cNvSpPr>
          <p:nvPr>
            <p:ph type="ftr" idx="2"/>
          </p:nvPr>
        </p:nvSpPr>
        <p:spPr>
          <a:xfrm>
            <a:off x="2692440" y="4237560"/>
            <a:ext cx="2742840" cy="243000"/>
          </a:xfrm>
          <a:prstGeom prst="rect">
            <a:avLst/>
          </a:prstGeom>
          <a:noFill/>
          <a:ln w="0">
            <a:noFill/>
          </a:ln>
        </p:spPr>
        <p:txBody>
          <a:bodyPr anchor="ctr">
            <a:noAutofit/>
          </a:bodyPr>
          <a:lstStyle>
            <a:lvl1pPr algn="ctr">
              <a:buNone/>
              <a:defRPr lang="fr-FR" sz="1400" b="0" strike="noStrike" spc="-1">
                <a:latin typeface="Times New Roman"/>
              </a:defRPr>
            </a:lvl1pPr>
          </a:lstStyle>
          <a:p>
            <a:pPr algn="ctr">
              <a:buNone/>
            </a:pPr>
            <a:r>
              <a:rPr lang="fr-FR" sz="1400" b="0" strike="noStrike" spc="-1">
                <a:latin typeface="Times New Roman"/>
              </a:rPr>
              <a:t>&lt;pied de page&gt;</a:t>
            </a:r>
          </a:p>
        </p:txBody>
      </p:sp>
      <p:sp>
        <p:nvSpPr>
          <p:cNvPr id="3" name="PlaceHolder 4"/>
          <p:cNvSpPr>
            <a:spLocks noGrp="1"/>
          </p:cNvSpPr>
          <p:nvPr>
            <p:ph type="sldNum" idx="3"/>
          </p:nvPr>
        </p:nvSpPr>
        <p:spPr>
          <a:xfrm>
            <a:off x="5740560" y="4237560"/>
            <a:ext cx="1828440" cy="243000"/>
          </a:xfrm>
          <a:prstGeom prst="rect">
            <a:avLst/>
          </a:prstGeom>
          <a:noFill/>
          <a:ln w="0">
            <a:noFill/>
          </a:ln>
        </p:spPr>
        <p:txBody>
          <a:bodyPr anchor="ctr">
            <a:noAutofit/>
          </a:bodyPr>
          <a:lstStyle>
            <a:lvl1pPr algn="r">
              <a:lnSpc>
                <a:spcPct val="100000"/>
              </a:lnSpc>
              <a:buNone/>
              <a:defRPr lang="en-US" sz="800" b="0" strike="noStrike" spc="-1">
                <a:solidFill>
                  <a:srgbClr val="8B8B8B"/>
                </a:solidFill>
                <a:latin typeface="Calibri"/>
              </a:defRPr>
            </a:lvl1pPr>
          </a:lstStyle>
          <a:p>
            <a:pPr algn="r">
              <a:lnSpc>
                <a:spcPct val="100000"/>
              </a:lnSpc>
              <a:buNone/>
            </a:pPr>
            <a:fld id="{D2818C23-3011-4565-BB34-3BE41C9DEB96}" type="slidenum">
              <a:rPr lang="en-US" sz="800" b="0" strike="noStrike" spc="-1">
                <a:solidFill>
                  <a:srgbClr val="8B8B8B"/>
                </a:solidFill>
                <a:latin typeface="Calibri"/>
              </a:rPr>
              <a:t>‹#›</a:t>
            </a:fld>
            <a:endParaRPr lang="fr-FR" sz="800" b="0" strike="noStrike" spc="-1">
              <a:latin typeface="Times New Roman"/>
            </a:endParaRPr>
          </a:p>
        </p:txBody>
      </p:sp>
      <p:sp>
        <p:nvSpPr>
          <p:cNvPr id="4" name="PlaceHolder 5"/>
          <p:cNvSpPr>
            <a:spLocks noGrp="1"/>
          </p:cNvSpPr>
          <p:nvPr>
            <p:ph type="body"/>
          </p:nvPr>
        </p:nvSpPr>
        <p:spPr>
          <a:xfrm>
            <a:off x="406080" y="1069560"/>
            <a:ext cx="7314840" cy="265104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70" b="0" strike="noStrike" spc="-1">
                <a:solidFill>
                  <a:srgbClr val="000000"/>
                </a:solidFill>
                <a:latin typeface="Calibri"/>
              </a:rPr>
              <a:t>Cliquez pour éditer le format du plan de texte</a:t>
            </a:r>
          </a:p>
          <a:p>
            <a:pPr marL="864000" lvl="1" indent="-324000">
              <a:lnSpc>
                <a:spcPct val="90000"/>
              </a:lnSpc>
              <a:spcBef>
                <a:spcPts val="1134"/>
              </a:spcBef>
              <a:buClr>
                <a:srgbClr val="000000"/>
              </a:buClr>
              <a:buSzPct val="75000"/>
              <a:buFont typeface="Symbol" charset="2"/>
              <a:buChar char=""/>
            </a:pPr>
            <a:r>
              <a:rPr lang="en-US" sz="1340" b="0" strike="noStrike" spc="-1">
                <a:solidFill>
                  <a:srgbClr val="000000"/>
                </a:solidFill>
                <a:latin typeface="Calibri"/>
              </a:rPr>
              <a:t>Second niveau de plan</a:t>
            </a:r>
          </a:p>
          <a:p>
            <a:pPr marL="1296000" lvl="2" indent="-288000">
              <a:lnSpc>
                <a:spcPct val="90000"/>
              </a:lnSpc>
              <a:spcBef>
                <a:spcPts val="850"/>
              </a:spcBef>
              <a:buClr>
                <a:srgbClr val="000000"/>
              </a:buClr>
              <a:buSzPct val="45000"/>
              <a:buFont typeface="Wingdings" charset="2"/>
              <a:buChar char=""/>
            </a:pPr>
            <a:r>
              <a:rPr lang="en-US" sz="1200" b="0" strike="noStrike" spc="-1">
                <a:solidFill>
                  <a:srgbClr val="000000"/>
                </a:solidFill>
                <a:latin typeface="Calibri"/>
              </a:rPr>
              <a:t>Troisième niveau de plan</a:t>
            </a:r>
          </a:p>
          <a:p>
            <a:pPr marL="1728000" lvl="3" indent="-216000">
              <a:lnSpc>
                <a:spcPct val="90000"/>
              </a:lnSpc>
              <a:spcBef>
                <a:spcPts val="567"/>
              </a:spcBef>
              <a:buClr>
                <a:srgbClr val="000000"/>
              </a:buClr>
              <a:buSzPct val="75000"/>
              <a:buFont typeface="Symbol" charset="2"/>
              <a:buChar char=""/>
            </a:pPr>
            <a:r>
              <a:rPr lang="en-US" sz="1200" b="0" strike="noStrike" spc="-1">
                <a:solidFill>
                  <a:srgbClr val="000000"/>
                </a:solidFill>
                <a:latin typeface="Calibri"/>
              </a:rPr>
              <a:t>Quatrième niveau de plan</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Cinquième niveau de plan</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Sixième niveau de plan</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1" name="Image 2"/>
          <p:cNvPicPr/>
          <p:nvPr/>
        </p:nvPicPr>
        <p:blipFill>
          <a:blip r:embed="rId2"/>
          <a:stretch/>
        </p:blipFill>
        <p:spPr>
          <a:xfrm>
            <a:off x="0" y="3240"/>
            <a:ext cx="8127720" cy="4565160"/>
          </a:xfrm>
          <a:prstGeom prst="rect">
            <a:avLst/>
          </a:prstGeom>
          <a:ln w="0">
            <a:noFill/>
          </a:ln>
        </p:spPr>
      </p:pic>
      <p:pic>
        <p:nvPicPr>
          <p:cNvPr id="3" name="Picture 2">
            <a:extLst>
              <a:ext uri="{FF2B5EF4-FFF2-40B4-BE49-F238E27FC236}">
                <a16:creationId xmlns:a16="http://schemas.microsoft.com/office/drawing/2014/main" id="{632F9E2A-4C58-60D9-A97C-276CDAF6AB7D}"/>
              </a:ext>
            </a:extLst>
          </p:cNvPr>
          <p:cNvPicPr>
            <a:picLocks noChangeAspect="1"/>
          </p:cNvPicPr>
          <p:nvPr/>
        </p:nvPicPr>
        <p:blipFill>
          <a:blip r:embed="rId3"/>
          <a:stretch>
            <a:fillRect/>
          </a:stretch>
        </p:blipFill>
        <p:spPr>
          <a:xfrm>
            <a:off x="1693476" y="1367758"/>
            <a:ext cx="3204242" cy="3204242"/>
          </a:xfrm>
          <a:prstGeom prst="rect">
            <a:avLst/>
          </a:prstGeom>
        </p:spPr>
      </p:pic>
      <p:sp>
        <p:nvSpPr>
          <p:cNvPr id="4" name="TextBox 3">
            <a:extLst>
              <a:ext uri="{FF2B5EF4-FFF2-40B4-BE49-F238E27FC236}">
                <a16:creationId xmlns:a16="http://schemas.microsoft.com/office/drawing/2014/main" id="{50DDC733-4F5A-148D-131A-807DF2673C02}"/>
              </a:ext>
            </a:extLst>
          </p:cNvPr>
          <p:cNvSpPr txBox="1"/>
          <p:nvPr/>
        </p:nvSpPr>
        <p:spPr>
          <a:xfrm>
            <a:off x="40511" y="4264223"/>
            <a:ext cx="1652965" cy="307777"/>
          </a:xfrm>
          <a:prstGeom prst="rect">
            <a:avLst/>
          </a:prstGeom>
          <a:noFill/>
        </p:spPr>
        <p:txBody>
          <a:bodyPr wrap="square" rtlCol="0">
            <a:spAutoFit/>
          </a:bodyPr>
          <a:lstStyle/>
          <a:p>
            <a:pPr algn="r"/>
            <a:r>
              <a:rPr lang="en-US" sz="1400" dirty="0"/>
              <a:t>Image by Dall-e 3</a:t>
            </a:r>
          </a:p>
        </p:txBody>
      </p:sp>
      <p:sp>
        <p:nvSpPr>
          <p:cNvPr id="2" name="TextBox 6">
            <a:extLst>
              <a:ext uri="{FF2B5EF4-FFF2-40B4-BE49-F238E27FC236}">
                <a16:creationId xmlns:a16="http://schemas.microsoft.com/office/drawing/2014/main" id="{2D2FF685-0E24-2F1B-5B74-29AF0307E7D4}"/>
              </a:ext>
            </a:extLst>
          </p:cNvPr>
          <p:cNvSpPr/>
          <p:nvPr/>
        </p:nvSpPr>
        <p:spPr>
          <a:xfrm>
            <a:off x="0" y="27000"/>
            <a:ext cx="6644309" cy="126043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US" sz="2800" b="1" strike="noStrike" spc="-1" dirty="0">
                <a:solidFill>
                  <a:srgbClr val="0070C0"/>
                </a:solidFill>
                <a:latin typeface="Verdana" panose="020B0604030504040204" pitchFamily="34" charset="0"/>
                <a:ea typeface="Verdana" panose="020B0604030504040204" pitchFamily="34" charset="0"/>
              </a:rPr>
              <a:t>First John 3:1-10</a:t>
            </a:r>
            <a:endParaRPr lang="fr-FR" sz="2800" b="0" strike="noStrike" spc="-1" dirty="0">
              <a:latin typeface="Verdana" panose="020B0604030504040204" pitchFamily="34" charset="0"/>
              <a:ea typeface="Verdana" panose="020B0604030504040204" pitchFamily="34" charset="0"/>
            </a:endParaRPr>
          </a:p>
          <a:p>
            <a:pPr algn="ctr">
              <a:lnSpc>
                <a:spcPct val="100000"/>
              </a:lnSpc>
              <a:buNone/>
            </a:pPr>
            <a:r>
              <a:rPr lang="en-US" sz="2400" b="1" strike="noStrike" spc="-1" dirty="0">
                <a:solidFill>
                  <a:srgbClr val="000000"/>
                </a:solidFill>
                <a:latin typeface="Arial"/>
                <a:ea typeface="Verdana"/>
              </a:rPr>
              <a:t>‘</a:t>
            </a:r>
            <a:r>
              <a:rPr lang="en-GB" sz="2400" b="1" spc="-1" dirty="0">
                <a:solidFill>
                  <a:srgbClr val="000000"/>
                </a:solidFill>
                <a:ea typeface="Verdana"/>
              </a:rPr>
              <a:t>Now we are children of God</a:t>
            </a:r>
            <a:r>
              <a:rPr lang="en-US" sz="2400" b="1" strike="noStrike" spc="-1" dirty="0">
                <a:solidFill>
                  <a:srgbClr val="000000"/>
                </a:solidFill>
                <a:latin typeface="Arial"/>
                <a:ea typeface="Verdana"/>
              </a:rPr>
              <a:t>’</a:t>
            </a:r>
            <a:endParaRPr lang="fr-FR" sz="2400" b="1" strike="noStrike" spc="-1" dirty="0">
              <a:latin typeface="Arial"/>
            </a:endParaRPr>
          </a:p>
          <a:p>
            <a:pPr algn="ctr">
              <a:lnSpc>
                <a:spcPct val="100000"/>
              </a:lnSpc>
              <a:buNone/>
            </a:pPr>
            <a:r>
              <a:rPr lang="en-US" sz="2400" b="1" strike="noStrike" spc="-1" dirty="0">
                <a:solidFill>
                  <a:srgbClr val="C00000"/>
                </a:solidFill>
                <a:latin typeface="Arial"/>
                <a:ea typeface="Verdana"/>
              </a:rPr>
              <a:t>11 &amp; 14 April 2024</a:t>
            </a:r>
            <a:endParaRPr lang="fr-FR" sz="2400" b="1"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repl">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repl">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repl">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3000" b="-3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531761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We will be like him, 3:2b</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34160" y="553849"/>
            <a:ext cx="7893840"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2b</a:t>
            </a:r>
            <a:r>
              <a:rPr lang="en-GB" sz="2800" b="1" spc="-1" dirty="0">
                <a:ea typeface="Verdana"/>
              </a:rPr>
              <a:t> We know that when He appears, we will be like Him, because we will see Him just as He is.</a:t>
            </a:r>
          </a:p>
        </p:txBody>
      </p:sp>
      <p:sp>
        <p:nvSpPr>
          <p:cNvPr id="2" name="TextBox 1">
            <a:extLst>
              <a:ext uri="{FF2B5EF4-FFF2-40B4-BE49-F238E27FC236}">
                <a16:creationId xmlns:a16="http://schemas.microsoft.com/office/drawing/2014/main" id="{911E0317-2263-1BB6-EA95-2B6A8EA0B3CA}"/>
              </a:ext>
            </a:extLst>
          </p:cNvPr>
          <p:cNvSpPr txBox="1"/>
          <p:nvPr/>
        </p:nvSpPr>
        <p:spPr>
          <a:xfrm>
            <a:off x="282286" y="1942114"/>
            <a:ext cx="7374405" cy="1815882"/>
          </a:xfrm>
          <a:prstGeom prst="rect">
            <a:avLst/>
          </a:prstGeom>
          <a:noFill/>
        </p:spPr>
        <p:txBody>
          <a:bodyPr wrap="square" rtlCol="0">
            <a:spAutoFit/>
          </a:bodyPr>
          <a:lstStyle/>
          <a:p>
            <a:pPr indent="361950"/>
            <a:r>
              <a:rPr lang="en-GB" sz="2800" b="1" spc="-1" baseline="30000" dirty="0">
                <a:solidFill>
                  <a:srgbClr val="C00000"/>
                </a:solidFill>
                <a:ea typeface="Verdana"/>
              </a:rPr>
              <a:t>2b</a:t>
            </a:r>
            <a:r>
              <a:rPr lang="en-GB" sz="2800" b="1" spc="-1" dirty="0">
                <a:ea typeface="Verdana"/>
              </a:rPr>
              <a:t> </a:t>
            </a:r>
            <a:r>
              <a:rPr lang="en-GB" sz="2800" b="1" spc="-1" dirty="0">
                <a:solidFill>
                  <a:srgbClr val="0070C0"/>
                </a:solidFill>
                <a:ea typeface="Verdana"/>
              </a:rPr>
              <a:t>We know that, when Jesus returns and appears, God will make us like him. We also know that we shall see him just  as he really is.</a:t>
            </a:r>
          </a:p>
        </p:txBody>
      </p:sp>
      <p:sp>
        <p:nvSpPr>
          <p:cNvPr id="9" name="TextBox 8">
            <a:extLst>
              <a:ext uri="{FF2B5EF4-FFF2-40B4-BE49-F238E27FC236}">
                <a16:creationId xmlns:a16="http://schemas.microsoft.com/office/drawing/2014/main" id="{2ABDF9F4-50D5-2611-D9AF-F3832028EECA}"/>
              </a:ext>
            </a:extLst>
          </p:cNvPr>
          <p:cNvSpPr txBox="1"/>
          <p:nvPr/>
        </p:nvSpPr>
        <p:spPr>
          <a:xfrm>
            <a:off x="696328" y="2157557"/>
            <a:ext cx="6735344" cy="1384995"/>
          </a:xfrm>
          <a:prstGeom prst="rect">
            <a:avLst/>
          </a:prstGeom>
          <a:solidFill>
            <a:schemeClr val="bg1"/>
          </a:solidFill>
          <a:ln w="19050">
            <a:solidFill>
              <a:schemeClr val="accent1"/>
            </a:solidFill>
          </a:ln>
        </p:spPr>
        <p:txBody>
          <a:bodyPr wrap="square" rtlCol="0">
            <a:spAutoFit/>
          </a:bodyPr>
          <a:lstStyle/>
          <a:p>
            <a:pPr indent="357188"/>
            <a:r>
              <a:rPr lang="en-GB" sz="2800" b="1" dirty="0"/>
              <a:t>“This perishable must put on the imperishable, and this mortal must put on immortality.” </a:t>
            </a:r>
            <a:r>
              <a:rPr lang="en-GB" sz="2800" dirty="0"/>
              <a:t>1 Corinthians 15:53</a:t>
            </a:r>
            <a:endParaRPr lang="en-US" sz="2800" dirty="0"/>
          </a:p>
        </p:txBody>
      </p:sp>
      <p:pic>
        <p:nvPicPr>
          <p:cNvPr id="4" name="Picture 3">
            <a:extLst>
              <a:ext uri="{FF2B5EF4-FFF2-40B4-BE49-F238E27FC236}">
                <a16:creationId xmlns:a16="http://schemas.microsoft.com/office/drawing/2014/main" id="{69E2B97E-A0BD-B052-B108-47AF334EE971}"/>
              </a:ext>
            </a:extLst>
          </p:cNvPr>
          <p:cNvPicPr>
            <a:picLocks noChangeAspect="1"/>
          </p:cNvPicPr>
          <p:nvPr/>
        </p:nvPicPr>
        <p:blipFill>
          <a:blip r:embed="rId3"/>
          <a:stretch>
            <a:fillRect/>
          </a:stretch>
        </p:blipFill>
        <p:spPr>
          <a:xfrm>
            <a:off x="641860" y="468173"/>
            <a:ext cx="6844280" cy="4103827"/>
          </a:xfrm>
          <a:prstGeom prst="rect">
            <a:avLst/>
          </a:prstGeom>
        </p:spPr>
      </p:pic>
    </p:spTree>
    <p:extLst>
      <p:ext uri="{BB962C8B-B14F-4D97-AF65-F5344CB8AC3E}">
        <p14:creationId xmlns:p14="http://schemas.microsoft.com/office/powerpoint/2010/main" val="219593275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9"/>
                                        </p:tgtEl>
                                        <p:attrNameLst>
                                          <p:attrName>ppt_x</p:attrName>
                                        </p:attrNameLst>
                                      </p:cBhvr>
                                      <p:tavLst>
                                        <p:tav tm="0">
                                          <p:val>
                                            <p:strVal val="ppt_x"/>
                                          </p:val>
                                        </p:tav>
                                        <p:tav tm="100000">
                                          <p:val>
                                            <p:strVal val="ppt_x"/>
                                          </p:val>
                                        </p:tav>
                                      </p:tavLst>
                                    </p:anim>
                                    <p:anim calcmode="lin" valueType="num">
                                      <p:cBhvr additive="base">
                                        <p:cTn id="30" dur="500"/>
                                        <p:tgtEl>
                                          <p:spTgt spid="9"/>
                                        </p:tgtEl>
                                        <p:attrNameLst>
                                          <p:attrName>ppt_y</p:attrName>
                                        </p:attrNameLst>
                                      </p:cBhvr>
                                      <p:tavLst>
                                        <p:tav tm="0">
                                          <p:val>
                                            <p:strVal val="ppt_y"/>
                                          </p:val>
                                        </p:tav>
                                        <p:tav tm="100000">
                                          <p:val>
                                            <p:strVal val="1+ppt_h/2"/>
                                          </p:val>
                                        </p:tav>
                                      </p:tavLst>
                                    </p:anim>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p:bldP spid="9" grpId="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0000" b="-10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531761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What we are, 3:2</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34160" y="553849"/>
            <a:ext cx="7893840"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3</a:t>
            </a:r>
            <a:r>
              <a:rPr lang="en-GB" sz="2800" b="1" spc="-1" dirty="0">
                <a:ea typeface="Verdana"/>
              </a:rPr>
              <a:t> And everyone who has this hope set on Him purifies himself, just as He is pure.</a:t>
            </a:r>
          </a:p>
        </p:txBody>
      </p:sp>
      <p:sp>
        <p:nvSpPr>
          <p:cNvPr id="2" name="TextBox 1">
            <a:extLst>
              <a:ext uri="{FF2B5EF4-FFF2-40B4-BE49-F238E27FC236}">
                <a16:creationId xmlns:a16="http://schemas.microsoft.com/office/drawing/2014/main" id="{911E0317-2263-1BB6-EA95-2B6A8EA0B3CA}"/>
              </a:ext>
            </a:extLst>
          </p:cNvPr>
          <p:cNvSpPr txBox="1"/>
          <p:nvPr/>
        </p:nvSpPr>
        <p:spPr>
          <a:xfrm>
            <a:off x="334619" y="1506502"/>
            <a:ext cx="7269737" cy="1384995"/>
          </a:xfrm>
          <a:prstGeom prst="rect">
            <a:avLst/>
          </a:prstGeom>
          <a:noFill/>
        </p:spPr>
        <p:txBody>
          <a:bodyPr wrap="square" rtlCol="0">
            <a:spAutoFit/>
          </a:bodyPr>
          <a:lstStyle/>
          <a:p>
            <a:pPr indent="361950"/>
            <a:r>
              <a:rPr lang="en-GB" sz="2800" b="1" spc="-1" baseline="30000" dirty="0">
                <a:solidFill>
                  <a:srgbClr val="C00000"/>
                </a:solidFill>
                <a:ea typeface="Verdana"/>
              </a:rPr>
              <a:t>3</a:t>
            </a:r>
            <a:r>
              <a:rPr lang="en-GB" sz="2800" b="1" spc="-1" dirty="0">
                <a:ea typeface="Verdana"/>
              </a:rPr>
              <a:t> </a:t>
            </a:r>
            <a:r>
              <a:rPr lang="en-GB" sz="2800" b="1" spc="-1" dirty="0">
                <a:solidFill>
                  <a:srgbClr val="0070C0"/>
                </a:solidFill>
                <a:ea typeface="Verdana"/>
              </a:rPr>
              <a:t> And everyone who has this hope in Jesus, keeps himself morally pure, just as Jesus is morally pure..</a:t>
            </a:r>
          </a:p>
        </p:txBody>
      </p:sp>
      <p:sp>
        <p:nvSpPr>
          <p:cNvPr id="9" name="TextBox 8">
            <a:extLst>
              <a:ext uri="{FF2B5EF4-FFF2-40B4-BE49-F238E27FC236}">
                <a16:creationId xmlns:a16="http://schemas.microsoft.com/office/drawing/2014/main" id="{2ABDF9F4-50D5-2611-D9AF-F3832028EECA}"/>
              </a:ext>
            </a:extLst>
          </p:cNvPr>
          <p:cNvSpPr txBox="1"/>
          <p:nvPr/>
        </p:nvSpPr>
        <p:spPr>
          <a:xfrm>
            <a:off x="647864" y="1636851"/>
            <a:ext cx="6735344" cy="1815882"/>
          </a:xfrm>
          <a:prstGeom prst="rect">
            <a:avLst/>
          </a:prstGeom>
          <a:solidFill>
            <a:schemeClr val="bg1"/>
          </a:solidFill>
          <a:ln w="19050">
            <a:solidFill>
              <a:schemeClr val="accent1"/>
            </a:solidFill>
          </a:ln>
        </p:spPr>
        <p:txBody>
          <a:bodyPr wrap="square" rtlCol="0">
            <a:spAutoFit/>
          </a:bodyPr>
          <a:lstStyle/>
          <a:p>
            <a:pPr indent="357188"/>
            <a:r>
              <a:rPr lang="en-GB" sz="2800" b="1" dirty="0"/>
              <a:t>“Draw near to God and He will draw near to you. Cleanse your hands, you sinners; and purify your hearts, you double-minded.” </a:t>
            </a:r>
            <a:r>
              <a:rPr lang="en-GB" sz="2800" dirty="0"/>
              <a:t>James 4:8</a:t>
            </a:r>
            <a:endParaRPr lang="en-US" sz="2800" dirty="0"/>
          </a:p>
        </p:txBody>
      </p:sp>
      <p:pic>
        <p:nvPicPr>
          <p:cNvPr id="11266" name="Picture 2" descr="Jordan River, Jesus' baptism site, is today barely a trickle ...">
            <a:extLst>
              <a:ext uri="{FF2B5EF4-FFF2-40B4-BE49-F238E27FC236}">
                <a16:creationId xmlns:a16="http://schemas.microsoft.com/office/drawing/2014/main" id="{43F253B7-3EEB-80D0-BD1B-B949D19C8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747" y="562536"/>
            <a:ext cx="5895861" cy="4009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74766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266"/>
                                        </p:tgtEl>
                                        <p:attrNameLst>
                                          <p:attrName>ppt_x</p:attrName>
                                        </p:attrNameLst>
                                      </p:cBhvr>
                                      <p:tavLst>
                                        <p:tav tm="0">
                                          <p:val>
                                            <p:strVal val="ppt_x"/>
                                          </p:val>
                                        </p:tav>
                                        <p:tav tm="100000">
                                          <p:val>
                                            <p:strVal val="ppt_x"/>
                                          </p:val>
                                        </p:tav>
                                      </p:tavLst>
                                    </p:anim>
                                    <p:anim calcmode="lin" valueType="num">
                                      <p:cBhvr additive="base">
                                        <p:cTn id="7" dur="500"/>
                                        <p:tgtEl>
                                          <p:spTgt spid="11266"/>
                                        </p:tgtEl>
                                        <p:attrNameLst>
                                          <p:attrName>ppt_y</p:attrName>
                                        </p:attrNameLst>
                                      </p:cBhvr>
                                      <p:tavLst>
                                        <p:tav tm="0">
                                          <p:val>
                                            <p:strVal val="ppt_y"/>
                                          </p:val>
                                        </p:tav>
                                        <p:tav tm="100000">
                                          <p:val>
                                            <p:strVal val="1+ppt_h/2"/>
                                          </p:val>
                                        </p:tav>
                                      </p:tavLst>
                                    </p:anim>
                                    <p:set>
                                      <p:cBhvr>
                                        <p:cTn id="8" dur="1" fill="hold">
                                          <p:stCondLst>
                                            <p:cond delay="499"/>
                                          </p:stCondLst>
                                        </p:cTn>
                                        <p:tgtEl>
                                          <p:spTgt spid="1126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9"/>
                                        </p:tgtEl>
                                        <p:attrNameLst>
                                          <p:attrName>ppt_x</p:attrName>
                                        </p:attrNameLst>
                                      </p:cBhvr>
                                      <p:tavLst>
                                        <p:tav tm="0">
                                          <p:val>
                                            <p:strVal val="ppt_x"/>
                                          </p:val>
                                        </p:tav>
                                        <p:tav tm="100000">
                                          <p:val>
                                            <p:strVal val="ppt_x"/>
                                          </p:val>
                                        </p:tav>
                                      </p:tavLst>
                                    </p:anim>
                                    <p:anim calcmode="lin" valueType="num">
                                      <p:cBhvr additive="base">
                                        <p:cTn id="30" dur="500"/>
                                        <p:tgtEl>
                                          <p:spTgt spid="9"/>
                                        </p:tgtEl>
                                        <p:attrNameLst>
                                          <p:attrName>ppt_y</p:attrName>
                                        </p:attrNameLst>
                                      </p:cBhvr>
                                      <p:tavLst>
                                        <p:tav tm="0">
                                          <p:val>
                                            <p:strVal val="ppt_y"/>
                                          </p:val>
                                        </p:tav>
                                        <p:tav tm="100000">
                                          <p:val>
                                            <p:strVal val="1+ppt_h/2"/>
                                          </p:val>
                                        </p:tav>
                                      </p:tavLst>
                                    </p:anim>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0E25D5A-CB8A-FA7D-D438-F62F062C24DD}"/>
              </a:ext>
            </a:extLst>
          </p:cNvPr>
          <p:cNvPicPr/>
          <p:nvPr/>
        </p:nvPicPr>
        <p:blipFill>
          <a:blip r:embed="rId2"/>
          <a:stretch/>
        </p:blipFill>
        <p:spPr>
          <a:xfrm>
            <a:off x="0" y="3240"/>
            <a:ext cx="8127720" cy="4565160"/>
          </a:xfrm>
          <a:prstGeom prst="rect">
            <a:avLst/>
          </a:prstGeom>
          <a:ln w="0">
            <a:noFill/>
          </a:ln>
        </p:spPr>
      </p:pic>
      <p:sp>
        <p:nvSpPr>
          <p:cNvPr id="4" name="TextBox 3">
            <a:extLst>
              <a:ext uri="{FF2B5EF4-FFF2-40B4-BE49-F238E27FC236}">
                <a16:creationId xmlns:a16="http://schemas.microsoft.com/office/drawing/2014/main" id="{AEB4C577-44E9-A86A-6A33-9F7036B86918}"/>
              </a:ext>
            </a:extLst>
          </p:cNvPr>
          <p:cNvSpPr txBox="1"/>
          <p:nvPr/>
        </p:nvSpPr>
        <p:spPr>
          <a:xfrm>
            <a:off x="289186" y="1827747"/>
            <a:ext cx="6400371" cy="1200329"/>
          </a:xfrm>
          <a:prstGeom prst="rect">
            <a:avLst/>
          </a:prstGeom>
          <a:noFill/>
        </p:spPr>
        <p:txBody>
          <a:bodyPr wrap="square" rtlCol="0">
            <a:spAutoFit/>
          </a:bodyPr>
          <a:lstStyle/>
          <a:p>
            <a:pPr algn="ctr"/>
            <a:r>
              <a:rPr lang="en-US" sz="3600" b="1" dirty="0">
                <a:solidFill>
                  <a:srgbClr val="0070C0"/>
                </a:solidFill>
              </a:rPr>
              <a:t>B. </a:t>
            </a:r>
            <a:r>
              <a:rPr lang="en-GB" sz="3600" b="1" dirty="0">
                <a:solidFill>
                  <a:srgbClr val="0070C0"/>
                </a:solidFill>
              </a:rPr>
              <a:t>Jesus and sinners</a:t>
            </a:r>
          </a:p>
          <a:p>
            <a:pPr algn="ctr"/>
            <a:r>
              <a:rPr lang="en-US" sz="3600" b="1" dirty="0">
                <a:solidFill>
                  <a:srgbClr val="C00000"/>
                </a:solidFill>
              </a:rPr>
              <a:t>3:4-6</a:t>
            </a:r>
          </a:p>
        </p:txBody>
      </p:sp>
    </p:spTree>
    <p:extLst>
      <p:ext uri="{BB962C8B-B14F-4D97-AF65-F5344CB8AC3E}">
        <p14:creationId xmlns:p14="http://schemas.microsoft.com/office/powerpoint/2010/main" val="778783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10000" r="-10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531761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Lawlessness, 3:4</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34160" y="553849"/>
            <a:ext cx="7893840"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4</a:t>
            </a:r>
            <a:r>
              <a:rPr lang="en-GB" sz="2800" b="1" spc="-1" dirty="0">
                <a:ea typeface="Verdana"/>
              </a:rPr>
              <a:t> Everyone who practices sin also practices lawlessness; and sin is lawlessness. </a:t>
            </a:r>
          </a:p>
        </p:txBody>
      </p:sp>
      <p:sp>
        <p:nvSpPr>
          <p:cNvPr id="2" name="TextBox 1">
            <a:extLst>
              <a:ext uri="{FF2B5EF4-FFF2-40B4-BE49-F238E27FC236}">
                <a16:creationId xmlns:a16="http://schemas.microsoft.com/office/drawing/2014/main" id="{911E0317-2263-1BB6-EA95-2B6A8EA0B3CA}"/>
              </a:ext>
            </a:extLst>
          </p:cNvPr>
          <p:cNvSpPr txBox="1"/>
          <p:nvPr/>
        </p:nvSpPr>
        <p:spPr>
          <a:xfrm>
            <a:off x="234160" y="2097189"/>
            <a:ext cx="7374405" cy="1815882"/>
          </a:xfrm>
          <a:prstGeom prst="rect">
            <a:avLst/>
          </a:prstGeom>
          <a:noFill/>
        </p:spPr>
        <p:txBody>
          <a:bodyPr wrap="square" rtlCol="0">
            <a:spAutoFit/>
          </a:bodyPr>
          <a:lstStyle/>
          <a:p>
            <a:pPr indent="361950"/>
            <a:r>
              <a:rPr lang="en-GB" sz="2800" b="1" spc="-1" baseline="30000" dirty="0">
                <a:solidFill>
                  <a:srgbClr val="C00000"/>
                </a:solidFill>
                <a:ea typeface="Verdana"/>
              </a:rPr>
              <a:t>4</a:t>
            </a:r>
            <a:r>
              <a:rPr lang="en-GB" sz="2800" b="1" spc="-1" dirty="0">
                <a:ea typeface="Verdana"/>
              </a:rPr>
              <a:t> </a:t>
            </a:r>
            <a:r>
              <a:rPr lang="en-GB" sz="2800" b="1" spc="-1" dirty="0">
                <a:solidFill>
                  <a:srgbClr val="0070C0"/>
                </a:solidFill>
                <a:ea typeface="Verdana"/>
              </a:rPr>
              <a:t>Everyone who habitually practices sinful </a:t>
            </a:r>
            <a:r>
              <a:rPr lang="en-GB" sz="2800" b="1" spc="-1" dirty="0" err="1">
                <a:solidFill>
                  <a:srgbClr val="0070C0"/>
                </a:solidFill>
                <a:ea typeface="Verdana"/>
              </a:rPr>
              <a:t>behavior</a:t>
            </a:r>
            <a:r>
              <a:rPr lang="en-GB" sz="2800" b="1" spc="-1" dirty="0">
                <a:solidFill>
                  <a:srgbClr val="0070C0"/>
                </a:solidFill>
                <a:ea typeface="Verdana"/>
              </a:rPr>
              <a:t>, is violating God’s laws, because sinful </a:t>
            </a:r>
            <a:r>
              <a:rPr lang="en-GB" sz="2800" b="1" spc="-1" dirty="0" err="1">
                <a:solidFill>
                  <a:srgbClr val="0070C0"/>
                </a:solidFill>
                <a:ea typeface="Verdana"/>
              </a:rPr>
              <a:t>behavior</a:t>
            </a:r>
            <a:r>
              <a:rPr lang="en-GB" sz="2800" b="1" spc="-1" dirty="0">
                <a:solidFill>
                  <a:srgbClr val="0070C0"/>
                </a:solidFill>
                <a:ea typeface="Verdana"/>
              </a:rPr>
              <a:t> is the same as violating his laws.</a:t>
            </a:r>
          </a:p>
        </p:txBody>
      </p:sp>
      <p:sp>
        <p:nvSpPr>
          <p:cNvPr id="9" name="TextBox 8">
            <a:extLst>
              <a:ext uri="{FF2B5EF4-FFF2-40B4-BE49-F238E27FC236}">
                <a16:creationId xmlns:a16="http://schemas.microsoft.com/office/drawing/2014/main" id="{2ABDF9F4-50D5-2611-D9AF-F3832028EECA}"/>
              </a:ext>
            </a:extLst>
          </p:cNvPr>
          <p:cNvSpPr txBox="1"/>
          <p:nvPr/>
        </p:nvSpPr>
        <p:spPr>
          <a:xfrm>
            <a:off x="422267" y="2284959"/>
            <a:ext cx="7283465" cy="1384995"/>
          </a:xfrm>
          <a:prstGeom prst="rect">
            <a:avLst/>
          </a:prstGeom>
          <a:solidFill>
            <a:schemeClr val="bg1"/>
          </a:solidFill>
          <a:ln w="19050">
            <a:solidFill>
              <a:schemeClr val="accent1"/>
            </a:solidFill>
          </a:ln>
        </p:spPr>
        <p:txBody>
          <a:bodyPr wrap="square" rtlCol="0">
            <a:spAutoFit/>
          </a:bodyPr>
          <a:lstStyle/>
          <a:p>
            <a:pPr indent="357188"/>
            <a:r>
              <a:rPr lang="en-GB" sz="2800" b="1" dirty="0"/>
              <a:t>	Jesus asked, “Did Moses not give you the Law? And yet none of you carries out the Law.” </a:t>
            </a:r>
            <a:r>
              <a:rPr lang="en-GB" sz="2800" dirty="0"/>
              <a:t>John 7:19</a:t>
            </a:r>
            <a:endParaRPr lang="en-US" sz="2800" dirty="0"/>
          </a:p>
        </p:txBody>
      </p:sp>
      <p:pic>
        <p:nvPicPr>
          <p:cNvPr id="4" name="Picture 3">
            <a:extLst>
              <a:ext uri="{FF2B5EF4-FFF2-40B4-BE49-F238E27FC236}">
                <a16:creationId xmlns:a16="http://schemas.microsoft.com/office/drawing/2014/main" id="{CABD5E9D-4EDB-0DAB-9874-72C9DE35269B}"/>
              </a:ext>
            </a:extLst>
          </p:cNvPr>
          <p:cNvPicPr>
            <a:picLocks noChangeAspect="1"/>
          </p:cNvPicPr>
          <p:nvPr/>
        </p:nvPicPr>
        <p:blipFill>
          <a:blip r:embed="rId3"/>
          <a:stretch>
            <a:fillRect/>
          </a:stretch>
        </p:blipFill>
        <p:spPr>
          <a:xfrm>
            <a:off x="0" y="658929"/>
            <a:ext cx="8141198" cy="3806010"/>
          </a:xfrm>
          <a:prstGeom prst="rect">
            <a:avLst/>
          </a:prstGeom>
        </p:spPr>
      </p:pic>
    </p:spTree>
    <p:extLst>
      <p:ext uri="{BB962C8B-B14F-4D97-AF65-F5344CB8AC3E}">
        <p14:creationId xmlns:p14="http://schemas.microsoft.com/office/powerpoint/2010/main" val="284439613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p:bldP spid="9" grpId="0" animBg="1"/>
      <p:bldP spid="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God’s basic laws for everyone</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076202D6-E2EA-3653-2D98-6F1C51AF4F0C}"/>
              </a:ext>
            </a:extLst>
          </p:cNvPr>
          <p:cNvSpPr/>
          <p:nvPr/>
        </p:nvSpPr>
        <p:spPr>
          <a:xfrm>
            <a:off x="501676" y="521766"/>
            <a:ext cx="7523993"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r>
              <a:rPr lang="en-GB" sz="2800" b="1" spc="-1" dirty="0">
                <a:solidFill>
                  <a:srgbClr val="C00000"/>
                </a:solidFill>
                <a:latin typeface="+mj-lt"/>
                <a:ea typeface="Verdana"/>
              </a:rPr>
              <a:t>1 </a:t>
            </a:r>
            <a:r>
              <a:rPr lang="en-GB" sz="2800" b="1" spc="-1" dirty="0">
                <a:latin typeface="+mj-lt"/>
                <a:ea typeface="Verdana"/>
              </a:rPr>
              <a:t>Honor Yahweh God above all others.</a:t>
            </a:r>
          </a:p>
          <a:p>
            <a:pPr marL="357188" indent="-357188"/>
            <a:r>
              <a:rPr lang="en-GB" sz="2800" b="1" spc="-1" dirty="0">
                <a:solidFill>
                  <a:srgbClr val="C00000"/>
                </a:solidFill>
                <a:latin typeface="+mj-lt"/>
                <a:ea typeface="Verdana"/>
              </a:rPr>
              <a:t>2 </a:t>
            </a:r>
            <a:r>
              <a:rPr lang="en-GB" sz="2800" b="1" spc="-1" dirty="0">
                <a:latin typeface="+mj-lt"/>
                <a:ea typeface="Verdana"/>
              </a:rPr>
              <a:t>Treat others as you want to be treated.</a:t>
            </a:r>
          </a:p>
          <a:p>
            <a:pPr marL="357188" indent="-357188"/>
            <a:r>
              <a:rPr lang="en-GB" sz="2800" b="1" spc="-1" dirty="0">
                <a:solidFill>
                  <a:srgbClr val="C00000"/>
                </a:solidFill>
                <a:latin typeface="+mj-lt"/>
                <a:ea typeface="Verdana"/>
              </a:rPr>
              <a:t>3</a:t>
            </a:r>
            <a:r>
              <a:rPr lang="en-GB" sz="2800" b="1" spc="-1" dirty="0">
                <a:latin typeface="+mj-lt"/>
                <a:ea typeface="Verdana"/>
              </a:rPr>
              <a:t> Give everybody a day off every week.</a:t>
            </a:r>
          </a:p>
          <a:p>
            <a:pPr marL="357188" indent="-357188"/>
            <a:r>
              <a:rPr lang="en-GB" sz="2800" b="1" spc="-1" dirty="0">
                <a:solidFill>
                  <a:srgbClr val="C00000"/>
                </a:solidFill>
                <a:latin typeface="+mj-lt"/>
                <a:ea typeface="Verdana"/>
              </a:rPr>
              <a:t>4</a:t>
            </a:r>
            <a:r>
              <a:rPr lang="en-GB" sz="2800" b="1" spc="-1" dirty="0">
                <a:latin typeface="+mj-lt"/>
                <a:ea typeface="Verdana"/>
              </a:rPr>
              <a:t> Honor your father and mother.</a:t>
            </a:r>
          </a:p>
          <a:p>
            <a:pPr marL="357188" indent="-357188"/>
            <a:r>
              <a:rPr lang="en-GB" sz="2800" b="1" spc="-1" dirty="0">
                <a:solidFill>
                  <a:srgbClr val="C00000"/>
                </a:solidFill>
                <a:latin typeface="+mj-lt"/>
                <a:ea typeface="Verdana"/>
              </a:rPr>
              <a:t>5</a:t>
            </a:r>
            <a:r>
              <a:rPr lang="en-GB" sz="2800" b="1" spc="-1" dirty="0">
                <a:latin typeface="+mj-lt"/>
                <a:ea typeface="Verdana"/>
              </a:rPr>
              <a:t> Do not commit murder.</a:t>
            </a:r>
          </a:p>
          <a:p>
            <a:pPr marL="357188" indent="-357188"/>
            <a:r>
              <a:rPr lang="en-GB" sz="2800" b="1" spc="-1" dirty="0">
                <a:solidFill>
                  <a:srgbClr val="C00000"/>
                </a:solidFill>
                <a:latin typeface="+mj-lt"/>
                <a:ea typeface="Verdana"/>
              </a:rPr>
              <a:t>6</a:t>
            </a:r>
            <a:r>
              <a:rPr lang="en-GB" sz="2800" b="1" spc="-1" dirty="0">
                <a:latin typeface="+mj-lt"/>
                <a:ea typeface="Verdana"/>
              </a:rPr>
              <a:t> Do not commit immorality.</a:t>
            </a:r>
          </a:p>
          <a:p>
            <a:pPr marL="357188" indent="-357188"/>
            <a:r>
              <a:rPr lang="en-GB" sz="2800" b="1" spc="-1" dirty="0">
                <a:solidFill>
                  <a:srgbClr val="C00000"/>
                </a:solidFill>
                <a:latin typeface="+mj-lt"/>
                <a:ea typeface="Verdana"/>
              </a:rPr>
              <a:t>7</a:t>
            </a:r>
            <a:r>
              <a:rPr lang="en-GB" sz="2800" b="1" spc="-1" dirty="0">
                <a:latin typeface="+mj-lt"/>
                <a:ea typeface="Verdana"/>
              </a:rPr>
              <a:t> Do not steal.</a:t>
            </a:r>
          </a:p>
          <a:p>
            <a:pPr marL="357188" indent="-357188"/>
            <a:r>
              <a:rPr lang="en-GB" sz="2800" b="1" spc="-1" dirty="0">
                <a:solidFill>
                  <a:srgbClr val="C00000"/>
                </a:solidFill>
                <a:latin typeface="+mj-lt"/>
                <a:ea typeface="Verdana"/>
              </a:rPr>
              <a:t>8</a:t>
            </a:r>
            <a:r>
              <a:rPr lang="en-GB" sz="2800" b="1" spc="-1" dirty="0">
                <a:latin typeface="+mj-lt"/>
                <a:ea typeface="Verdana"/>
              </a:rPr>
              <a:t> Do not lie about others.</a:t>
            </a:r>
          </a:p>
          <a:p>
            <a:pPr marL="357188" indent="-357188"/>
            <a:r>
              <a:rPr lang="en-GB" sz="2800" b="1" spc="-1" dirty="0">
                <a:solidFill>
                  <a:srgbClr val="C00000"/>
                </a:solidFill>
                <a:latin typeface="+mj-lt"/>
                <a:ea typeface="Verdana"/>
              </a:rPr>
              <a:t>9</a:t>
            </a:r>
            <a:r>
              <a:rPr lang="en-GB" sz="2800" b="1" spc="-1" dirty="0">
                <a:latin typeface="+mj-lt"/>
                <a:ea typeface="Verdana"/>
              </a:rPr>
              <a:t> Do not desire others’ stuff or spouse.</a:t>
            </a:r>
          </a:p>
        </p:txBody>
      </p:sp>
      <p:pic>
        <p:nvPicPr>
          <p:cNvPr id="3074" name="Picture 2" descr="Moses at the Movies | Christianity Today">
            <a:extLst>
              <a:ext uri="{FF2B5EF4-FFF2-40B4-BE49-F238E27FC236}">
                <a16:creationId xmlns:a16="http://schemas.microsoft.com/office/drawing/2014/main" id="{43E8AEAF-DAD3-5AAA-774F-848D17039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379" y="508206"/>
            <a:ext cx="7235241" cy="4063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70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xEl>
                                              <p:pRg st="1" end="1"/>
                                            </p:txEl>
                                          </p:spTgt>
                                        </p:tgtEl>
                                        <p:attrNameLst>
                                          <p:attrName>style.visibility</p:attrName>
                                        </p:attrNameLst>
                                      </p:cBhvr>
                                      <p:to>
                                        <p:strVal val="visible"/>
                                      </p:to>
                                    </p:set>
                                    <p:anim calcmode="lin" valueType="num">
                                      <p:cBhvr additive="base">
                                        <p:cTn id="19"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xEl>
                                              <p:pRg st="2" end="2"/>
                                            </p:txEl>
                                          </p:spTgt>
                                        </p:tgtEl>
                                        <p:attrNameLst>
                                          <p:attrName>style.visibility</p:attrName>
                                        </p:attrNameLst>
                                      </p:cBhvr>
                                      <p:to>
                                        <p:strVal val="visible"/>
                                      </p:to>
                                    </p:set>
                                    <p:anim calcmode="lin" valueType="num">
                                      <p:cBhvr additive="base">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xEl>
                                              <p:pRg st="3" end="3"/>
                                            </p:txEl>
                                          </p:spTgt>
                                        </p:tgtEl>
                                        <p:attrNameLst>
                                          <p:attrName>style.visibility</p:attrName>
                                        </p:attrNameLst>
                                      </p:cBhvr>
                                      <p:to>
                                        <p:strVal val="visible"/>
                                      </p:to>
                                    </p:set>
                                    <p:anim calcmode="lin" valueType="num">
                                      <p:cBhvr additive="base">
                                        <p:cTn id="31"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
                                            <p:txEl>
                                              <p:pRg st="4" end="4"/>
                                            </p:txEl>
                                          </p:spTgt>
                                        </p:tgtEl>
                                        <p:attrNameLst>
                                          <p:attrName>style.visibility</p:attrName>
                                        </p:attrNameLst>
                                      </p:cBhvr>
                                      <p:to>
                                        <p:strVal val="visible"/>
                                      </p:to>
                                    </p:set>
                                    <p:anim calcmode="lin" valueType="num">
                                      <p:cBhvr additive="base">
                                        <p:cTn id="37"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
                                            <p:txEl>
                                              <p:pRg st="5" end="5"/>
                                            </p:txEl>
                                          </p:spTgt>
                                        </p:tgtEl>
                                        <p:attrNameLst>
                                          <p:attrName>style.visibility</p:attrName>
                                        </p:attrNameLst>
                                      </p:cBhvr>
                                      <p:to>
                                        <p:strVal val="visible"/>
                                      </p:to>
                                    </p:set>
                                    <p:anim calcmode="lin" valueType="num">
                                      <p:cBhvr additive="base">
                                        <p:cTn id="43" dur="500" fill="hold"/>
                                        <p:tgtEl>
                                          <p:spTgt spid="4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8">
                                            <p:txEl>
                                              <p:pRg st="6" end="6"/>
                                            </p:txEl>
                                          </p:spTgt>
                                        </p:tgtEl>
                                        <p:attrNameLst>
                                          <p:attrName>style.visibility</p:attrName>
                                        </p:attrNameLst>
                                      </p:cBhvr>
                                      <p:to>
                                        <p:strVal val="visible"/>
                                      </p:to>
                                    </p:set>
                                    <p:anim calcmode="lin" valueType="num">
                                      <p:cBhvr additive="base">
                                        <p:cTn id="49" dur="500" fill="hold"/>
                                        <p:tgtEl>
                                          <p:spTgt spid="48">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8">
                                            <p:txEl>
                                              <p:pRg st="7" end="7"/>
                                            </p:txEl>
                                          </p:spTgt>
                                        </p:tgtEl>
                                        <p:attrNameLst>
                                          <p:attrName>style.visibility</p:attrName>
                                        </p:attrNameLst>
                                      </p:cBhvr>
                                      <p:to>
                                        <p:strVal val="visible"/>
                                      </p:to>
                                    </p:set>
                                    <p:anim calcmode="lin" valueType="num">
                                      <p:cBhvr additive="base">
                                        <p:cTn id="55" dur="500" fill="hold"/>
                                        <p:tgtEl>
                                          <p:spTgt spid="48">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8">
                                            <p:txEl>
                                              <p:pRg st="8" end="8"/>
                                            </p:txEl>
                                          </p:spTgt>
                                        </p:tgtEl>
                                        <p:attrNameLst>
                                          <p:attrName>style.visibility</p:attrName>
                                        </p:attrNameLst>
                                      </p:cBhvr>
                                      <p:to>
                                        <p:strVal val="visible"/>
                                      </p:to>
                                    </p:set>
                                    <p:anim calcmode="lin" valueType="num">
                                      <p:cBhvr additive="base">
                                        <p:cTn id="61" dur="500" fill="hold"/>
                                        <p:tgtEl>
                                          <p:spTgt spid="48">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3000" r="-3000"/>
          </a:stretch>
        </a:blip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Jesus’ Ten Commandments</a:t>
            </a:r>
          </a:p>
        </p:txBody>
      </p:sp>
      <p:sp>
        <p:nvSpPr>
          <p:cNvPr id="48" name="TextBox 5">
            <a:extLst>
              <a:ext uri="{FF2B5EF4-FFF2-40B4-BE49-F238E27FC236}">
                <a16:creationId xmlns:a16="http://schemas.microsoft.com/office/drawing/2014/main" id="{076202D6-E2EA-3653-2D98-6F1C51AF4F0C}"/>
              </a:ext>
            </a:extLst>
          </p:cNvPr>
          <p:cNvSpPr/>
          <p:nvPr/>
        </p:nvSpPr>
        <p:spPr>
          <a:xfrm>
            <a:off x="0" y="521766"/>
            <a:ext cx="8128000" cy="378419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457200" indent="-279400">
              <a:buAutoNum type="arabicPeriod"/>
            </a:pPr>
            <a:r>
              <a:rPr lang="en-US" sz="2400" b="1" spc="-1" dirty="0">
                <a:latin typeface="+mj-lt"/>
                <a:ea typeface="Verdana"/>
              </a:rPr>
              <a:t>Repent.</a:t>
            </a:r>
          </a:p>
          <a:p>
            <a:pPr marL="457200" indent="-279400">
              <a:buAutoNum type="arabicPeriod"/>
            </a:pPr>
            <a:r>
              <a:rPr lang="en-US" sz="2400" b="1" spc="-1" dirty="0">
                <a:latin typeface="+mj-lt"/>
                <a:ea typeface="Verdana"/>
              </a:rPr>
              <a:t>Believe the Good News.</a:t>
            </a:r>
          </a:p>
          <a:p>
            <a:pPr marL="457200" indent="-279400">
              <a:buAutoNum type="arabicPeriod"/>
            </a:pPr>
            <a:r>
              <a:rPr lang="en-US" sz="2400" b="1" spc="-1" dirty="0">
                <a:latin typeface="+mj-lt"/>
                <a:ea typeface="Verdana"/>
              </a:rPr>
              <a:t>Receive the Holy Spirit.</a:t>
            </a:r>
          </a:p>
          <a:p>
            <a:pPr marL="457200" indent="-279400">
              <a:buAutoNum type="arabicPeriod"/>
            </a:pPr>
            <a:r>
              <a:rPr lang="en-US" sz="2400" b="1" spc="-1" dirty="0">
                <a:latin typeface="+mj-lt"/>
                <a:ea typeface="Verdana"/>
              </a:rPr>
              <a:t>Follow my teaching.</a:t>
            </a:r>
          </a:p>
          <a:p>
            <a:pPr marL="457200" indent="-279400">
              <a:buAutoNum type="arabicPeriod"/>
            </a:pPr>
            <a:r>
              <a:rPr lang="en-US" sz="2400" b="1" spc="-1" dirty="0">
                <a:latin typeface="+mj-lt"/>
                <a:ea typeface="Verdana"/>
              </a:rPr>
              <a:t>Baptize new followers.</a:t>
            </a:r>
          </a:p>
          <a:p>
            <a:pPr marL="457200" indent="-279400">
              <a:buAutoNum type="arabicPeriod"/>
            </a:pPr>
            <a:r>
              <a:rPr lang="en-US" sz="2400" b="1" spc="-1" dirty="0">
                <a:latin typeface="+mj-lt"/>
                <a:ea typeface="Verdana"/>
              </a:rPr>
              <a:t>Pray to God by my authority.</a:t>
            </a:r>
          </a:p>
          <a:p>
            <a:pPr marL="457200" indent="-279400">
              <a:buAutoNum type="arabicPeriod"/>
            </a:pPr>
            <a:r>
              <a:rPr lang="en-US" sz="2400" b="1" spc="-1" dirty="0">
                <a:latin typeface="+mj-lt"/>
                <a:ea typeface="Verdana"/>
              </a:rPr>
              <a:t>Love God, others, believers and enemies.</a:t>
            </a:r>
          </a:p>
          <a:p>
            <a:pPr marL="457200" indent="-279400">
              <a:buAutoNum type="arabicPeriod"/>
            </a:pPr>
            <a:r>
              <a:rPr lang="en-US" sz="2400" b="1" spc="-1" dirty="0">
                <a:latin typeface="+mj-lt"/>
                <a:ea typeface="Verdana"/>
              </a:rPr>
              <a:t>Remember my death.</a:t>
            </a:r>
          </a:p>
          <a:p>
            <a:pPr marL="457200" indent="-279400">
              <a:buAutoNum type="arabicPeriod"/>
            </a:pPr>
            <a:r>
              <a:rPr lang="en-US" sz="2400" b="1" spc="-1" dirty="0">
                <a:latin typeface="+mj-lt"/>
                <a:ea typeface="Verdana"/>
              </a:rPr>
              <a:t>Give freely.</a:t>
            </a:r>
          </a:p>
          <a:p>
            <a:pPr marL="457200" indent="-457200">
              <a:buAutoNum type="arabicPeriod"/>
            </a:pPr>
            <a:r>
              <a:rPr lang="en-US" sz="2400" b="1" spc="-1" dirty="0">
                <a:latin typeface="+mj-lt"/>
                <a:ea typeface="Verdana"/>
              </a:rPr>
              <a:t>Go teach others how to obey my commandments.</a:t>
            </a:r>
          </a:p>
        </p:txBody>
      </p:sp>
      <p:pic>
        <p:nvPicPr>
          <p:cNvPr id="3" name="Picture 2">
            <a:extLst>
              <a:ext uri="{FF2B5EF4-FFF2-40B4-BE49-F238E27FC236}">
                <a16:creationId xmlns:a16="http://schemas.microsoft.com/office/drawing/2014/main" id="{8F010387-059C-2015-CEF8-8D0EAEF0C04C}"/>
              </a:ext>
            </a:extLst>
          </p:cNvPr>
          <p:cNvPicPr>
            <a:picLocks noChangeAspect="1"/>
          </p:cNvPicPr>
          <p:nvPr/>
        </p:nvPicPr>
        <p:blipFill>
          <a:blip r:embed="rId3"/>
          <a:stretch>
            <a:fillRect/>
          </a:stretch>
        </p:blipFill>
        <p:spPr>
          <a:xfrm>
            <a:off x="169725" y="453543"/>
            <a:ext cx="7824359" cy="4118458"/>
          </a:xfrm>
          <a:prstGeom prst="rect">
            <a:avLst/>
          </a:prstGeom>
        </p:spPr>
      </p:pic>
    </p:spTree>
    <p:extLst>
      <p:ext uri="{BB962C8B-B14F-4D97-AF65-F5344CB8AC3E}">
        <p14:creationId xmlns:p14="http://schemas.microsoft.com/office/powerpoint/2010/main" val="84787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xEl>
                                              <p:pRg st="1" end="1"/>
                                            </p:txEl>
                                          </p:spTgt>
                                        </p:tgtEl>
                                        <p:attrNameLst>
                                          <p:attrName>style.visibility</p:attrName>
                                        </p:attrNameLst>
                                      </p:cBhvr>
                                      <p:to>
                                        <p:strVal val="visible"/>
                                      </p:to>
                                    </p:set>
                                    <p:anim calcmode="lin" valueType="num">
                                      <p:cBhvr additive="base">
                                        <p:cTn id="19"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xEl>
                                              <p:pRg st="2" end="2"/>
                                            </p:txEl>
                                          </p:spTgt>
                                        </p:tgtEl>
                                        <p:attrNameLst>
                                          <p:attrName>style.visibility</p:attrName>
                                        </p:attrNameLst>
                                      </p:cBhvr>
                                      <p:to>
                                        <p:strVal val="visible"/>
                                      </p:to>
                                    </p:set>
                                    <p:anim calcmode="lin" valueType="num">
                                      <p:cBhvr additive="base">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xEl>
                                              <p:pRg st="3" end="3"/>
                                            </p:txEl>
                                          </p:spTgt>
                                        </p:tgtEl>
                                        <p:attrNameLst>
                                          <p:attrName>style.visibility</p:attrName>
                                        </p:attrNameLst>
                                      </p:cBhvr>
                                      <p:to>
                                        <p:strVal val="visible"/>
                                      </p:to>
                                    </p:set>
                                    <p:anim calcmode="lin" valueType="num">
                                      <p:cBhvr additive="base">
                                        <p:cTn id="31"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
                                            <p:txEl>
                                              <p:pRg st="4" end="4"/>
                                            </p:txEl>
                                          </p:spTgt>
                                        </p:tgtEl>
                                        <p:attrNameLst>
                                          <p:attrName>style.visibility</p:attrName>
                                        </p:attrNameLst>
                                      </p:cBhvr>
                                      <p:to>
                                        <p:strVal val="visible"/>
                                      </p:to>
                                    </p:set>
                                    <p:anim calcmode="lin" valueType="num">
                                      <p:cBhvr additive="base">
                                        <p:cTn id="37"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
                                            <p:txEl>
                                              <p:pRg st="5" end="5"/>
                                            </p:txEl>
                                          </p:spTgt>
                                        </p:tgtEl>
                                        <p:attrNameLst>
                                          <p:attrName>style.visibility</p:attrName>
                                        </p:attrNameLst>
                                      </p:cBhvr>
                                      <p:to>
                                        <p:strVal val="visible"/>
                                      </p:to>
                                    </p:set>
                                    <p:anim calcmode="lin" valueType="num">
                                      <p:cBhvr additive="base">
                                        <p:cTn id="43" dur="500" fill="hold"/>
                                        <p:tgtEl>
                                          <p:spTgt spid="4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8">
                                            <p:txEl>
                                              <p:pRg st="6" end="6"/>
                                            </p:txEl>
                                          </p:spTgt>
                                        </p:tgtEl>
                                        <p:attrNameLst>
                                          <p:attrName>style.visibility</p:attrName>
                                        </p:attrNameLst>
                                      </p:cBhvr>
                                      <p:to>
                                        <p:strVal val="visible"/>
                                      </p:to>
                                    </p:set>
                                    <p:anim calcmode="lin" valueType="num">
                                      <p:cBhvr additive="base">
                                        <p:cTn id="49" dur="500" fill="hold"/>
                                        <p:tgtEl>
                                          <p:spTgt spid="48">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8">
                                            <p:txEl>
                                              <p:pRg st="7" end="7"/>
                                            </p:txEl>
                                          </p:spTgt>
                                        </p:tgtEl>
                                        <p:attrNameLst>
                                          <p:attrName>style.visibility</p:attrName>
                                        </p:attrNameLst>
                                      </p:cBhvr>
                                      <p:to>
                                        <p:strVal val="visible"/>
                                      </p:to>
                                    </p:set>
                                    <p:anim calcmode="lin" valueType="num">
                                      <p:cBhvr additive="base">
                                        <p:cTn id="55" dur="500" fill="hold"/>
                                        <p:tgtEl>
                                          <p:spTgt spid="48">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8">
                                            <p:txEl>
                                              <p:pRg st="8" end="8"/>
                                            </p:txEl>
                                          </p:spTgt>
                                        </p:tgtEl>
                                        <p:attrNameLst>
                                          <p:attrName>style.visibility</p:attrName>
                                        </p:attrNameLst>
                                      </p:cBhvr>
                                      <p:to>
                                        <p:strVal val="visible"/>
                                      </p:to>
                                    </p:set>
                                    <p:anim calcmode="lin" valueType="num">
                                      <p:cBhvr additive="base">
                                        <p:cTn id="61" dur="500" fill="hold"/>
                                        <p:tgtEl>
                                          <p:spTgt spid="48">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8">
                                            <p:txEl>
                                              <p:pRg st="9" end="9"/>
                                            </p:txEl>
                                          </p:spTgt>
                                        </p:tgtEl>
                                        <p:attrNameLst>
                                          <p:attrName>style.visibility</p:attrName>
                                        </p:attrNameLst>
                                      </p:cBhvr>
                                      <p:to>
                                        <p:strVal val="visible"/>
                                      </p:to>
                                    </p:set>
                                    <p:anim calcmode="lin" valueType="num">
                                      <p:cBhvr additive="base">
                                        <p:cTn id="67" dur="500" fill="hold"/>
                                        <p:tgtEl>
                                          <p:spTgt spid="48">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3000" b="-3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752837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The lamb of God, 3:5</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365468" y="553849"/>
            <a:ext cx="7471572"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5</a:t>
            </a:r>
            <a:r>
              <a:rPr lang="en-GB" sz="2800" b="1" spc="-1" dirty="0">
                <a:ea typeface="Verdana"/>
              </a:rPr>
              <a:t> You know that He appeared in order to take away sins; and in Him there is no sin.</a:t>
            </a:r>
          </a:p>
        </p:txBody>
      </p:sp>
      <p:sp>
        <p:nvSpPr>
          <p:cNvPr id="2" name="TextBox 1">
            <a:extLst>
              <a:ext uri="{FF2B5EF4-FFF2-40B4-BE49-F238E27FC236}">
                <a16:creationId xmlns:a16="http://schemas.microsoft.com/office/drawing/2014/main" id="{911E0317-2263-1BB6-EA95-2B6A8EA0B3CA}"/>
              </a:ext>
            </a:extLst>
          </p:cNvPr>
          <p:cNvSpPr txBox="1"/>
          <p:nvPr/>
        </p:nvSpPr>
        <p:spPr>
          <a:xfrm>
            <a:off x="297017" y="1506502"/>
            <a:ext cx="6979923" cy="1384995"/>
          </a:xfrm>
          <a:prstGeom prst="rect">
            <a:avLst/>
          </a:prstGeom>
          <a:noFill/>
        </p:spPr>
        <p:txBody>
          <a:bodyPr wrap="square" rtlCol="0">
            <a:spAutoFit/>
          </a:bodyPr>
          <a:lstStyle/>
          <a:p>
            <a:pPr indent="361950"/>
            <a:r>
              <a:rPr lang="en-GB" sz="2800" b="1" spc="-1" baseline="30000" dirty="0">
                <a:solidFill>
                  <a:srgbClr val="C00000"/>
                </a:solidFill>
                <a:ea typeface="Verdana"/>
              </a:rPr>
              <a:t>5</a:t>
            </a:r>
            <a:r>
              <a:rPr lang="en-GB" sz="2800" b="1" spc="-1" dirty="0">
                <a:ea typeface="Verdana"/>
              </a:rPr>
              <a:t> </a:t>
            </a:r>
            <a:r>
              <a:rPr lang="en-GB" sz="2800" b="1" spc="-1" dirty="0">
                <a:solidFill>
                  <a:srgbClr val="0070C0"/>
                </a:solidFill>
                <a:ea typeface="Verdana"/>
              </a:rPr>
              <a:t>And we know that Jesus came the first time to remove people’s sins, and that he does not allow sins.</a:t>
            </a:r>
          </a:p>
        </p:txBody>
      </p:sp>
      <p:sp>
        <p:nvSpPr>
          <p:cNvPr id="9" name="TextBox 8">
            <a:extLst>
              <a:ext uri="{FF2B5EF4-FFF2-40B4-BE49-F238E27FC236}">
                <a16:creationId xmlns:a16="http://schemas.microsoft.com/office/drawing/2014/main" id="{2ABDF9F4-50D5-2611-D9AF-F3832028EECA}"/>
              </a:ext>
            </a:extLst>
          </p:cNvPr>
          <p:cNvSpPr txBox="1"/>
          <p:nvPr/>
        </p:nvSpPr>
        <p:spPr>
          <a:xfrm>
            <a:off x="422267" y="3030568"/>
            <a:ext cx="7283465" cy="1384995"/>
          </a:xfrm>
          <a:prstGeom prst="rect">
            <a:avLst/>
          </a:prstGeom>
          <a:solidFill>
            <a:schemeClr val="bg1"/>
          </a:solidFill>
          <a:ln w="19050">
            <a:solidFill>
              <a:schemeClr val="accent1"/>
            </a:solidFill>
          </a:ln>
        </p:spPr>
        <p:txBody>
          <a:bodyPr wrap="square" rtlCol="0">
            <a:spAutoFit/>
          </a:bodyPr>
          <a:lstStyle/>
          <a:p>
            <a:pPr indent="357188"/>
            <a:r>
              <a:rPr lang="en-GB" sz="2800" b="1" dirty="0"/>
              <a:t>John saw Jesus and declared, “Here is the Lamb of God who takes away the sin of the world!” </a:t>
            </a:r>
            <a:r>
              <a:rPr lang="en-GB" sz="2800" dirty="0"/>
              <a:t>John 1:29</a:t>
            </a:r>
            <a:endParaRPr lang="en-US" sz="2800" dirty="0"/>
          </a:p>
        </p:txBody>
      </p:sp>
      <p:pic>
        <p:nvPicPr>
          <p:cNvPr id="5" name="Picture 4">
            <a:extLst>
              <a:ext uri="{FF2B5EF4-FFF2-40B4-BE49-F238E27FC236}">
                <a16:creationId xmlns:a16="http://schemas.microsoft.com/office/drawing/2014/main" id="{B70FCDEB-C938-9E8A-2C0E-FCAFC74D5296}"/>
              </a:ext>
            </a:extLst>
          </p:cNvPr>
          <p:cNvPicPr>
            <a:picLocks noChangeAspect="1"/>
          </p:cNvPicPr>
          <p:nvPr/>
        </p:nvPicPr>
        <p:blipFill>
          <a:blip r:embed="rId3"/>
          <a:stretch>
            <a:fillRect/>
          </a:stretch>
        </p:blipFill>
        <p:spPr>
          <a:xfrm>
            <a:off x="738251" y="532764"/>
            <a:ext cx="6818739" cy="4039236"/>
          </a:xfrm>
          <a:prstGeom prst="rect">
            <a:avLst/>
          </a:prstGeom>
        </p:spPr>
      </p:pic>
    </p:spTree>
    <p:extLst>
      <p:ext uri="{BB962C8B-B14F-4D97-AF65-F5344CB8AC3E}">
        <p14:creationId xmlns:p14="http://schemas.microsoft.com/office/powerpoint/2010/main" val="157924636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5000" b="-15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633489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Remain faithful, 3:6</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365468" y="553849"/>
            <a:ext cx="7169188"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6</a:t>
            </a:r>
            <a:r>
              <a:rPr lang="en-GB" sz="2800" b="1" spc="-1" dirty="0">
                <a:ea typeface="Verdana"/>
              </a:rPr>
              <a:t> No one who remains in Him sins continually; no one who sins continually has seen Him or knows Him.</a:t>
            </a:r>
          </a:p>
        </p:txBody>
      </p:sp>
      <p:sp>
        <p:nvSpPr>
          <p:cNvPr id="2" name="TextBox 1">
            <a:extLst>
              <a:ext uri="{FF2B5EF4-FFF2-40B4-BE49-F238E27FC236}">
                <a16:creationId xmlns:a16="http://schemas.microsoft.com/office/drawing/2014/main" id="{911E0317-2263-1BB6-EA95-2B6A8EA0B3CA}"/>
              </a:ext>
            </a:extLst>
          </p:cNvPr>
          <p:cNvSpPr txBox="1"/>
          <p:nvPr/>
        </p:nvSpPr>
        <p:spPr>
          <a:xfrm>
            <a:off x="289701" y="1937389"/>
            <a:ext cx="6979923" cy="2246769"/>
          </a:xfrm>
          <a:prstGeom prst="rect">
            <a:avLst/>
          </a:prstGeom>
          <a:noFill/>
        </p:spPr>
        <p:txBody>
          <a:bodyPr wrap="square" rtlCol="0">
            <a:spAutoFit/>
          </a:bodyPr>
          <a:lstStyle/>
          <a:p>
            <a:pPr indent="361950"/>
            <a:r>
              <a:rPr lang="en-GB" sz="2800" b="1" spc="-1" baseline="30000" dirty="0">
                <a:solidFill>
                  <a:srgbClr val="C00000"/>
                </a:solidFill>
                <a:ea typeface="Verdana"/>
              </a:rPr>
              <a:t>6</a:t>
            </a:r>
            <a:r>
              <a:rPr lang="en-GB" sz="2800" b="1" spc="-1" dirty="0">
                <a:ea typeface="Verdana"/>
              </a:rPr>
              <a:t> </a:t>
            </a:r>
            <a:r>
              <a:rPr lang="en-GB" sz="2800" b="1" spc="-1" dirty="0">
                <a:solidFill>
                  <a:srgbClr val="0070C0"/>
                </a:solidFill>
                <a:ea typeface="Verdana"/>
              </a:rPr>
              <a:t>6 Everyone who remains faithful to Jesus stops sinning habitually. Anyone who keeps on sinning habitually either never saw Jesus on earth, or has never come to know him experientially.</a:t>
            </a:r>
          </a:p>
        </p:txBody>
      </p:sp>
      <p:sp>
        <p:nvSpPr>
          <p:cNvPr id="9" name="TextBox 8">
            <a:extLst>
              <a:ext uri="{FF2B5EF4-FFF2-40B4-BE49-F238E27FC236}">
                <a16:creationId xmlns:a16="http://schemas.microsoft.com/office/drawing/2014/main" id="{2ABDF9F4-50D5-2611-D9AF-F3832028EECA}"/>
              </a:ext>
            </a:extLst>
          </p:cNvPr>
          <p:cNvSpPr txBox="1"/>
          <p:nvPr/>
        </p:nvSpPr>
        <p:spPr>
          <a:xfrm>
            <a:off x="479067" y="2559881"/>
            <a:ext cx="7283465" cy="1384995"/>
          </a:xfrm>
          <a:prstGeom prst="rect">
            <a:avLst/>
          </a:prstGeom>
          <a:solidFill>
            <a:schemeClr val="bg1"/>
          </a:solidFill>
          <a:ln w="19050">
            <a:solidFill>
              <a:schemeClr val="accent1"/>
            </a:solidFill>
          </a:ln>
        </p:spPr>
        <p:txBody>
          <a:bodyPr wrap="square" rtlCol="0">
            <a:spAutoFit/>
          </a:bodyPr>
          <a:lstStyle/>
          <a:p>
            <a:pPr indent="357188"/>
            <a:r>
              <a:rPr lang="en-GB" sz="2800" b="1" dirty="0"/>
              <a:t>John said, “I myself have seen, and have testified that this is the Son of God.” </a:t>
            </a:r>
            <a:r>
              <a:rPr lang="en-GB" sz="2800" dirty="0"/>
              <a:t>John 1:34</a:t>
            </a:r>
            <a:endParaRPr lang="en-US" sz="2800" dirty="0"/>
          </a:p>
        </p:txBody>
      </p:sp>
      <p:pic>
        <p:nvPicPr>
          <p:cNvPr id="3" name="Picture 2">
            <a:extLst>
              <a:ext uri="{FF2B5EF4-FFF2-40B4-BE49-F238E27FC236}">
                <a16:creationId xmlns:a16="http://schemas.microsoft.com/office/drawing/2014/main" id="{55EF85B5-229E-AC00-31B6-F619C0E142D1}"/>
              </a:ext>
            </a:extLst>
          </p:cNvPr>
          <p:cNvPicPr>
            <a:picLocks noChangeAspect="1"/>
          </p:cNvPicPr>
          <p:nvPr/>
        </p:nvPicPr>
        <p:blipFill>
          <a:blip r:embed="rId2"/>
          <a:stretch>
            <a:fillRect/>
          </a:stretch>
        </p:blipFill>
        <p:spPr>
          <a:xfrm>
            <a:off x="1332179" y="447920"/>
            <a:ext cx="5620552" cy="4124080"/>
          </a:xfrm>
          <a:prstGeom prst="rect">
            <a:avLst/>
          </a:prstGeom>
        </p:spPr>
      </p:pic>
    </p:spTree>
    <p:extLst>
      <p:ext uri="{BB962C8B-B14F-4D97-AF65-F5344CB8AC3E}">
        <p14:creationId xmlns:p14="http://schemas.microsoft.com/office/powerpoint/2010/main" val="3952084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p:bldP spid="9" grpId="0" animBg="1"/>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0E25D5A-CB8A-FA7D-D438-F62F062C24DD}"/>
              </a:ext>
            </a:extLst>
          </p:cNvPr>
          <p:cNvPicPr/>
          <p:nvPr/>
        </p:nvPicPr>
        <p:blipFill>
          <a:blip r:embed="rId2"/>
          <a:stretch/>
        </p:blipFill>
        <p:spPr>
          <a:xfrm>
            <a:off x="280" y="6840"/>
            <a:ext cx="8127720" cy="4565160"/>
          </a:xfrm>
          <a:prstGeom prst="rect">
            <a:avLst/>
          </a:prstGeom>
          <a:ln w="0">
            <a:noFill/>
          </a:ln>
        </p:spPr>
      </p:pic>
      <p:sp>
        <p:nvSpPr>
          <p:cNvPr id="4" name="TextBox 3">
            <a:extLst>
              <a:ext uri="{FF2B5EF4-FFF2-40B4-BE49-F238E27FC236}">
                <a16:creationId xmlns:a16="http://schemas.microsoft.com/office/drawing/2014/main" id="{AEB4C577-44E9-A86A-6A33-9F7036B86918}"/>
              </a:ext>
            </a:extLst>
          </p:cNvPr>
          <p:cNvSpPr txBox="1"/>
          <p:nvPr/>
        </p:nvSpPr>
        <p:spPr>
          <a:xfrm>
            <a:off x="106948" y="1768926"/>
            <a:ext cx="6844632" cy="1200329"/>
          </a:xfrm>
          <a:prstGeom prst="rect">
            <a:avLst/>
          </a:prstGeom>
          <a:noFill/>
        </p:spPr>
        <p:txBody>
          <a:bodyPr wrap="square" rtlCol="0">
            <a:spAutoFit/>
          </a:bodyPr>
          <a:lstStyle/>
          <a:p>
            <a:pPr algn="ctr"/>
            <a:r>
              <a:rPr lang="en-US" sz="3600" b="1" dirty="0">
                <a:solidFill>
                  <a:srgbClr val="0070C0"/>
                </a:solidFill>
              </a:rPr>
              <a:t>C. The Righteous and sinners</a:t>
            </a:r>
            <a:br>
              <a:rPr lang="en-US" sz="3600" b="1" dirty="0">
                <a:solidFill>
                  <a:srgbClr val="0070C0"/>
                </a:solidFill>
              </a:rPr>
            </a:br>
            <a:r>
              <a:rPr lang="en-US" sz="3600" b="1" dirty="0">
                <a:solidFill>
                  <a:srgbClr val="C00000"/>
                </a:solidFill>
              </a:rPr>
              <a:t>3.7-10</a:t>
            </a:r>
          </a:p>
        </p:txBody>
      </p:sp>
    </p:spTree>
    <p:extLst>
      <p:ext uri="{BB962C8B-B14F-4D97-AF65-F5344CB8AC3E}">
        <p14:creationId xmlns:p14="http://schemas.microsoft.com/office/powerpoint/2010/main" val="1905360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752837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He is righteous, 3:7</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365468" y="479412"/>
            <a:ext cx="7471572"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7</a:t>
            </a:r>
            <a:r>
              <a:rPr lang="en-GB" sz="2800" b="1" spc="-1" dirty="0">
                <a:ea typeface="Verdana"/>
              </a:rPr>
              <a:t> Little children, make sure no one deceives you; the one who practices righteousness is righteous, just as He is righteous; …</a:t>
            </a:r>
          </a:p>
        </p:txBody>
      </p:sp>
      <p:sp>
        <p:nvSpPr>
          <p:cNvPr id="2" name="TextBox 1">
            <a:extLst>
              <a:ext uri="{FF2B5EF4-FFF2-40B4-BE49-F238E27FC236}">
                <a16:creationId xmlns:a16="http://schemas.microsoft.com/office/drawing/2014/main" id="{911E0317-2263-1BB6-EA95-2B6A8EA0B3CA}"/>
              </a:ext>
            </a:extLst>
          </p:cNvPr>
          <p:cNvSpPr txBox="1"/>
          <p:nvPr/>
        </p:nvSpPr>
        <p:spPr>
          <a:xfrm>
            <a:off x="306263" y="2286000"/>
            <a:ext cx="7821737" cy="2246769"/>
          </a:xfrm>
          <a:prstGeom prst="rect">
            <a:avLst/>
          </a:prstGeom>
          <a:noFill/>
        </p:spPr>
        <p:txBody>
          <a:bodyPr wrap="square" rtlCol="0">
            <a:spAutoFit/>
          </a:bodyPr>
          <a:lstStyle/>
          <a:p>
            <a:pPr indent="361950"/>
            <a:r>
              <a:rPr lang="en-GB" sz="2800" b="1" spc="-1" baseline="30000" dirty="0">
                <a:solidFill>
                  <a:srgbClr val="C00000"/>
                </a:solidFill>
                <a:ea typeface="Verdana"/>
              </a:rPr>
              <a:t>7</a:t>
            </a:r>
            <a:r>
              <a:rPr lang="en-GB" sz="2800" b="1" spc="-1" dirty="0">
                <a:ea typeface="Verdana"/>
              </a:rPr>
              <a:t> </a:t>
            </a:r>
            <a:r>
              <a:rPr lang="en-GB" sz="2800" b="1" spc="-1" dirty="0">
                <a:solidFill>
                  <a:srgbClr val="0070C0"/>
                </a:solidFill>
                <a:ea typeface="Verdana"/>
              </a:rPr>
              <a:t>Children, stop  letting people deceive you. It is those who practice righteous </a:t>
            </a:r>
            <a:r>
              <a:rPr lang="en-GB" sz="2800" b="1" spc="-1" dirty="0" err="1">
                <a:solidFill>
                  <a:srgbClr val="0070C0"/>
                </a:solidFill>
                <a:ea typeface="Verdana"/>
              </a:rPr>
              <a:t>behavior</a:t>
            </a:r>
            <a:r>
              <a:rPr lang="en-GB" sz="2800" b="1" spc="-1" dirty="0">
                <a:solidFill>
                  <a:srgbClr val="0070C0"/>
                </a:solidFill>
                <a:ea typeface="Verdana"/>
              </a:rPr>
              <a:t> that are righteous before God, in the same way that Jesus himself is righteous before God.</a:t>
            </a:r>
          </a:p>
        </p:txBody>
      </p:sp>
      <p:sp>
        <p:nvSpPr>
          <p:cNvPr id="9" name="TextBox 8">
            <a:extLst>
              <a:ext uri="{FF2B5EF4-FFF2-40B4-BE49-F238E27FC236}">
                <a16:creationId xmlns:a16="http://schemas.microsoft.com/office/drawing/2014/main" id="{2ABDF9F4-50D5-2611-D9AF-F3832028EECA}"/>
              </a:ext>
            </a:extLst>
          </p:cNvPr>
          <p:cNvSpPr txBox="1"/>
          <p:nvPr/>
        </p:nvSpPr>
        <p:spPr>
          <a:xfrm>
            <a:off x="422267" y="2624760"/>
            <a:ext cx="7283465" cy="1384995"/>
          </a:xfrm>
          <a:prstGeom prst="rect">
            <a:avLst/>
          </a:prstGeom>
          <a:solidFill>
            <a:schemeClr val="bg1"/>
          </a:solidFill>
          <a:ln w="19050">
            <a:solidFill>
              <a:schemeClr val="accent1"/>
            </a:solidFill>
          </a:ln>
        </p:spPr>
        <p:txBody>
          <a:bodyPr wrap="square" rtlCol="0">
            <a:spAutoFit/>
          </a:bodyPr>
          <a:lstStyle/>
          <a:p>
            <a:pPr indent="357188"/>
            <a:r>
              <a:rPr lang="en-GB" sz="2800" b="1" dirty="0"/>
              <a:t>	 Jesus asked, “Which one of you convicts Me of sin? If I speak truth, why do you not believe Me?” </a:t>
            </a:r>
            <a:r>
              <a:rPr lang="en-GB" sz="2800" dirty="0"/>
              <a:t>John 8:46</a:t>
            </a:r>
            <a:endParaRPr lang="en-US" sz="2800" dirty="0"/>
          </a:p>
        </p:txBody>
      </p:sp>
      <p:pic>
        <p:nvPicPr>
          <p:cNvPr id="4098" name="Picture 2" descr="The Lord Jesus Has Returned; Do You Remain Stubbornly in Religion ...">
            <a:extLst>
              <a:ext uri="{FF2B5EF4-FFF2-40B4-BE49-F238E27FC236}">
                <a16:creationId xmlns:a16="http://schemas.microsoft.com/office/drawing/2014/main" id="{24A5D5AB-0320-CC7E-35C8-546162C82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9"/>
            <a:ext cx="8128000" cy="4576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96507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p:bldP spid="9" grpId="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First John, discourse structure</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076202D6-E2EA-3653-2D98-6F1C51AF4F0C}"/>
              </a:ext>
            </a:extLst>
          </p:cNvPr>
          <p:cNvSpPr/>
          <p:nvPr/>
        </p:nvSpPr>
        <p:spPr>
          <a:xfrm>
            <a:off x="333446" y="521766"/>
            <a:ext cx="7390962" cy="38457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spcBef>
                <a:spcPts val="601"/>
              </a:spcBef>
            </a:pPr>
            <a:r>
              <a:rPr lang="en-GB" sz="2800" b="1" spc="-1" dirty="0">
                <a:solidFill>
                  <a:schemeClr val="bg1">
                    <a:lumMod val="65000"/>
                  </a:schemeClr>
                </a:solidFill>
                <a:latin typeface="+mj-lt"/>
                <a:ea typeface="Verdana"/>
              </a:rPr>
              <a:t>Part 1: Our Fellowship with God 1.1 – 2.17</a:t>
            </a:r>
          </a:p>
          <a:p>
            <a:pPr marL="357188" indent="-357188">
              <a:spcBef>
                <a:spcPts val="601"/>
              </a:spcBef>
            </a:pPr>
            <a:r>
              <a:rPr lang="en-GB" sz="2800" b="1" spc="-1" dirty="0">
                <a:latin typeface="+mj-lt"/>
                <a:ea typeface="Verdana"/>
              </a:rPr>
              <a:t>Part</a:t>
            </a:r>
            <a:r>
              <a:rPr lang="en-GB" sz="2800" b="1" spc="-1" dirty="0">
                <a:solidFill>
                  <a:schemeClr val="bg1">
                    <a:lumMod val="65000"/>
                  </a:schemeClr>
                </a:solidFill>
                <a:latin typeface="+mj-lt"/>
                <a:ea typeface="Verdana"/>
              </a:rPr>
              <a:t> </a:t>
            </a:r>
            <a:r>
              <a:rPr lang="en-GB" sz="2800" b="1" spc="-1" dirty="0">
                <a:solidFill>
                  <a:srgbClr val="C00000"/>
                </a:solidFill>
                <a:latin typeface="+mj-lt"/>
                <a:ea typeface="Verdana"/>
              </a:rPr>
              <a:t>2:</a:t>
            </a:r>
            <a:r>
              <a:rPr lang="en-GB" sz="2800" b="1" spc="-1" dirty="0">
                <a:latin typeface="+mj-lt"/>
                <a:ea typeface="Verdana"/>
              </a:rPr>
              <a:t> Our </a:t>
            </a:r>
            <a:r>
              <a:rPr lang="en-GB" sz="2800" b="1" spc="-1" dirty="0">
                <a:solidFill>
                  <a:srgbClr val="0070C0"/>
                </a:solidFill>
                <a:latin typeface="+mj-lt"/>
                <a:ea typeface="Verdana"/>
              </a:rPr>
              <a:t>Adversaries</a:t>
            </a:r>
            <a:r>
              <a:rPr lang="en-GB" sz="2800" b="1" spc="-1" dirty="0">
                <a:solidFill>
                  <a:schemeClr val="bg1">
                    <a:lumMod val="65000"/>
                  </a:schemeClr>
                </a:solidFill>
                <a:latin typeface="+mj-lt"/>
                <a:ea typeface="Verdana"/>
              </a:rPr>
              <a:t> </a:t>
            </a:r>
            <a:r>
              <a:rPr lang="en-GB" sz="2800" b="1" spc="-1" dirty="0">
                <a:latin typeface="+mj-lt"/>
                <a:ea typeface="Verdana"/>
              </a:rPr>
              <a:t>2.18 – 3.18</a:t>
            </a:r>
          </a:p>
          <a:p>
            <a:pPr>
              <a:spcBef>
                <a:spcPts val="601"/>
              </a:spcBef>
            </a:pPr>
            <a:br>
              <a:rPr lang="en-GB" sz="2800" b="1" spc="-1" dirty="0">
                <a:solidFill>
                  <a:schemeClr val="bg1">
                    <a:lumMod val="65000"/>
                  </a:schemeClr>
                </a:solidFill>
                <a:latin typeface="+mj-lt"/>
                <a:ea typeface="Verdana"/>
              </a:rPr>
            </a:br>
            <a:br>
              <a:rPr lang="en-GB" sz="2800" b="1" spc="-1" dirty="0">
                <a:solidFill>
                  <a:schemeClr val="bg1">
                    <a:lumMod val="65000"/>
                  </a:schemeClr>
                </a:solidFill>
                <a:latin typeface="+mj-lt"/>
                <a:ea typeface="Verdana"/>
              </a:rPr>
            </a:br>
            <a:br>
              <a:rPr lang="en-GB" sz="2800" b="1" spc="-1" dirty="0">
                <a:solidFill>
                  <a:schemeClr val="bg1">
                    <a:lumMod val="65000"/>
                  </a:schemeClr>
                </a:solidFill>
                <a:latin typeface="+mj-lt"/>
                <a:ea typeface="Verdana"/>
              </a:rPr>
            </a:br>
            <a:endParaRPr lang="en-GB" sz="2800" b="1" spc="-1" dirty="0">
              <a:solidFill>
                <a:schemeClr val="bg1">
                  <a:lumMod val="65000"/>
                </a:schemeClr>
              </a:solidFill>
              <a:latin typeface="+mj-lt"/>
              <a:ea typeface="Verdana"/>
            </a:endParaRPr>
          </a:p>
          <a:p>
            <a:pPr>
              <a:spcBef>
                <a:spcPts val="601"/>
              </a:spcBef>
            </a:pPr>
            <a:r>
              <a:rPr lang="en-GB" sz="2800" b="1" spc="-1" dirty="0">
                <a:solidFill>
                  <a:schemeClr val="bg1">
                    <a:lumMod val="65000"/>
                  </a:schemeClr>
                </a:solidFill>
                <a:latin typeface="+mj-lt"/>
                <a:ea typeface="Verdana"/>
              </a:rPr>
              <a:t>Part 3: Our Christian Faith 3.19 – 5.5</a:t>
            </a:r>
          </a:p>
          <a:p>
            <a:pPr marL="357188" indent="-357188">
              <a:spcBef>
                <a:spcPts val="601"/>
              </a:spcBef>
            </a:pPr>
            <a:r>
              <a:rPr lang="en-GB" sz="2800" b="1" spc="-1" dirty="0">
                <a:solidFill>
                  <a:schemeClr val="bg1">
                    <a:lumMod val="65000"/>
                  </a:schemeClr>
                </a:solidFill>
                <a:latin typeface="+mj-lt"/>
                <a:ea typeface="Verdana"/>
              </a:rPr>
              <a:t>Part 4: Our Confidence with God 5.6-21</a:t>
            </a:r>
          </a:p>
        </p:txBody>
      </p:sp>
      <p:sp>
        <p:nvSpPr>
          <p:cNvPr id="2" name="TextBox 1">
            <a:extLst>
              <a:ext uri="{FF2B5EF4-FFF2-40B4-BE49-F238E27FC236}">
                <a16:creationId xmlns:a16="http://schemas.microsoft.com/office/drawing/2014/main" id="{E9B37121-C6EB-F928-79DB-74091049DFA7}"/>
              </a:ext>
            </a:extLst>
          </p:cNvPr>
          <p:cNvSpPr txBox="1"/>
          <p:nvPr/>
        </p:nvSpPr>
        <p:spPr>
          <a:xfrm>
            <a:off x="451197" y="1675200"/>
            <a:ext cx="7343357" cy="1538883"/>
          </a:xfrm>
          <a:prstGeom prst="rect">
            <a:avLst/>
          </a:prstGeom>
          <a:noFill/>
        </p:spPr>
        <p:txBody>
          <a:bodyPr wrap="square" rtlCol="0">
            <a:spAutoFit/>
          </a:bodyPr>
          <a:lstStyle/>
          <a:p>
            <a:pPr marL="814388" lvl="1" indent="-357188">
              <a:spcAft>
                <a:spcPts val="600"/>
              </a:spcAft>
            </a:pPr>
            <a:r>
              <a:rPr lang="en-GB" sz="2800" b="1" spc="-1" dirty="0">
                <a:solidFill>
                  <a:schemeClr val="bg1">
                    <a:lumMod val="65000"/>
                  </a:schemeClr>
                </a:solidFill>
                <a:latin typeface="+mj-lt"/>
                <a:ea typeface="Verdana"/>
              </a:rPr>
              <a:t>  V. Antichristian teachers 2.18-29</a:t>
            </a:r>
          </a:p>
          <a:p>
            <a:pPr marL="814388" lvl="1" indent="-357188">
              <a:spcAft>
                <a:spcPts val="600"/>
              </a:spcAft>
            </a:pPr>
            <a:r>
              <a:rPr lang="en-GB" sz="2800" b="1" spc="-1" dirty="0">
                <a:solidFill>
                  <a:schemeClr val="bg1">
                    <a:lumMod val="65000"/>
                  </a:schemeClr>
                </a:solidFill>
                <a:latin typeface="+mj-lt"/>
                <a:ea typeface="Verdana"/>
              </a:rPr>
              <a:t> </a:t>
            </a:r>
            <a:r>
              <a:rPr lang="en-GB" sz="2800" b="1" spc="-1" dirty="0">
                <a:solidFill>
                  <a:srgbClr val="C00000"/>
                </a:solidFill>
                <a:latin typeface="+mj-lt"/>
                <a:ea typeface="Verdana"/>
              </a:rPr>
              <a:t>VI.</a:t>
            </a:r>
            <a:r>
              <a:rPr lang="en-GB" sz="2800" b="1" spc="-1" dirty="0">
                <a:solidFill>
                  <a:schemeClr val="bg1">
                    <a:lumMod val="65000"/>
                  </a:schemeClr>
                </a:solidFill>
                <a:latin typeface="+mj-lt"/>
                <a:ea typeface="Verdana"/>
              </a:rPr>
              <a:t> </a:t>
            </a:r>
            <a:r>
              <a:rPr lang="en-GB" sz="2800" b="1" spc="-1" dirty="0">
                <a:solidFill>
                  <a:srgbClr val="0070C0"/>
                </a:solidFill>
                <a:latin typeface="+mj-lt"/>
                <a:ea typeface="Verdana"/>
              </a:rPr>
              <a:t>Lawless sinners </a:t>
            </a:r>
            <a:r>
              <a:rPr lang="en-GB" sz="2800" b="1" spc="-1" dirty="0">
                <a:latin typeface="+mj-lt"/>
                <a:ea typeface="Verdana"/>
              </a:rPr>
              <a:t>3.1-10</a:t>
            </a:r>
          </a:p>
          <a:p>
            <a:pPr marL="814388" lvl="1" indent="-357188">
              <a:spcAft>
                <a:spcPts val="600"/>
              </a:spcAft>
            </a:pPr>
            <a:r>
              <a:rPr lang="en-GB" sz="2800" b="1" spc="-1" dirty="0">
                <a:solidFill>
                  <a:schemeClr val="bg1">
                    <a:lumMod val="65000"/>
                  </a:schemeClr>
                </a:solidFill>
                <a:latin typeface="+mj-lt"/>
                <a:ea typeface="Verdana"/>
              </a:rPr>
              <a:t>VII. Those who Hate Christians 3.11-18</a:t>
            </a:r>
          </a:p>
        </p:txBody>
      </p:sp>
    </p:spTree>
    <p:extLst>
      <p:ext uri="{BB962C8B-B14F-4D97-AF65-F5344CB8AC3E}">
        <p14:creationId xmlns:p14="http://schemas.microsoft.com/office/powerpoint/2010/main" val="161225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752837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Destroy the devil’s works, 3:8</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365468" y="479412"/>
            <a:ext cx="7762532"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8</a:t>
            </a:r>
            <a:r>
              <a:rPr lang="en-GB" sz="2800" b="1" spc="-1" dirty="0">
                <a:ea typeface="Verdana"/>
              </a:rPr>
              <a:t> … the one who practices sin is of the devil; for the devil has been sinning from the beginning. The Son of God appeared for this purpose, to destroy the works of the devil.</a:t>
            </a:r>
          </a:p>
        </p:txBody>
      </p:sp>
      <p:sp>
        <p:nvSpPr>
          <p:cNvPr id="2" name="TextBox 1">
            <a:extLst>
              <a:ext uri="{FF2B5EF4-FFF2-40B4-BE49-F238E27FC236}">
                <a16:creationId xmlns:a16="http://schemas.microsoft.com/office/drawing/2014/main" id="{911E0317-2263-1BB6-EA95-2B6A8EA0B3CA}"/>
              </a:ext>
            </a:extLst>
          </p:cNvPr>
          <p:cNvSpPr txBox="1"/>
          <p:nvPr/>
        </p:nvSpPr>
        <p:spPr>
          <a:xfrm>
            <a:off x="306263" y="2286000"/>
            <a:ext cx="7821737" cy="2246769"/>
          </a:xfrm>
          <a:prstGeom prst="rect">
            <a:avLst/>
          </a:prstGeom>
          <a:noFill/>
        </p:spPr>
        <p:txBody>
          <a:bodyPr wrap="square" rtlCol="0">
            <a:spAutoFit/>
          </a:bodyPr>
          <a:lstStyle/>
          <a:p>
            <a:pPr indent="361950"/>
            <a:r>
              <a:rPr lang="en-GB" sz="2800" b="1" spc="-1" baseline="30000" dirty="0">
                <a:solidFill>
                  <a:srgbClr val="C00000"/>
                </a:solidFill>
                <a:ea typeface="Verdana"/>
              </a:rPr>
              <a:t>8</a:t>
            </a:r>
            <a:r>
              <a:rPr lang="en-GB" sz="2800" b="1" spc="-1" dirty="0">
                <a:ea typeface="Verdana"/>
              </a:rPr>
              <a:t> </a:t>
            </a:r>
            <a:r>
              <a:rPr lang="en-GB" sz="2800" b="1" spc="-1" dirty="0">
                <a:solidFill>
                  <a:srgbClr val="0070C0"/>
                </a:solidFill>
                <a:ea typeface="Verdana"/>
              </a:rPr>
              <a:t>Those who habitually practice sinful </a:t>
            </a:r>
            <a:r>
              <a:rPr lang="en-GB" sz="2800" b="1" spc="-1" dirty="0" err="1">
                <a:solidFill>
                  <a:srgbClr val="0070C0"/>
                </a:solidFill>
                <a:ea typeface="Verdana"/>
              </a:rPr>
              <a:t>behavior</a:t>
            </a:r>
            <a:r>
              <a:rPr lang="en-GB" sz="2800" b="1" spc="-1" dirty="0">
                <a:solidFill>
                  <a:srgbClr val="0070C0"/>
                </a:solidFill>
                <a:ea typeface="Verdana"/>
              </a:rPr>
              <a:t> belong to the devil, the same devil who has been sinning against God ever since the beginning.  The Son of God  came into the world to destroy what the devil does.</a:t>
            </a:r>
          </a:p>
        </p:txBody>
      </p:sp>
      <p:sp>
        <p:nvSpPr>
          <p:cNvPr id="9" name="TextBox 8">
            <a:extLst>
              <a:ext uri="{FF2B5EF4-FFF2-40B4-BE49-F238E27FC236}">
                <a16:creationId xmlns:a16="http://schemas.microsoft.com/office/drawing/2014/main" id="{2ABDF9F4-50D5-2611-D9AF-F3832028EECA}"/>
              </a:ext>
            </a:extLst>
          </p:cNvPr>
          <p:cNvSpPr txBox="1"/>
          <p:nvPr/>
        </p:nvSpPr>
        <p:spPr>
          <a:xfrm>
            <a:off x="479067" y="2509060"/>
            <a:ext cx="7283465" cy="1815882"/>
          </a:xfrm>
          <a:prstGeom prst="rect">
            <a:avLst/>
          </a:prstGeom>
          <a:solidFill>
            <a:schemeClr val="bg1"/>
          </a:solidFill>
          <a:ln w="19050">
            <a:solidFill>
              <a:schemeClr val="accent1"/>
            </a:solidFill>
          </a:ln>
        </p:spPr>
        <p:txBody>
          <a:bodyPr wrap="square" rtlCol="0">
            <a:spAutoFit/>
          </a:bodyPr>
          <a:lstStyle/>
          <a:p>
            <a:pPr indent="357188"/>
            <a:r>
              <a:rPr lang="en-GB" sz="2800" b="1" dirty="0"/>
              <a:t>Jesus said, “You are of your father the devil, and you want to do the desires of your father. He was a murderer from the beginning.” </a:t>
            </a:r>
            <a:r>
              <a:rPr lang="en-GB" sz="2800" dirty="0"/>
              <a:t>John 8:44</a:t>
            </a:r>
            <a:endParaRPr lang="en-US" sz="2800" dirty="0"/>
          </a:p>
        </p:txBody>
      </p:sp>
      <p:pic>
        <p:nvPicPr>
          <p:cNvPr id="5122" name="Picture 2" descr="The Pharisees' Judgment on Jesus &amp; Jesus' Rebuke to the Pharisees | by Tuzi  M | Medium">
            <a:extLst>
              <a:ext uri="{FF2B5EF4-FFF2-40B4-BE49-F238E27FC236}">
                <a16:creationId xmlns:a16="http://schemas.microsoft.com/office/drawing/2014/main" id="{AC7589FF-EF37-E01B-ADF7-FF8C52DCE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40"/>
            <a:ext cx="812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01264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122"/>
                                        </p:tgtEl>
                                        <p:attrNameLst>
                                          <p:attrName>ppt_x</p:attrName>
                                        </p:attrNameLst>
                                      </p:cBhvr>
                                      <p:tavLst>
                                        <p:tav tm="0">
                                          <p:val>
                                            <p:strVal val="ppt_x"/>
                                          </p:val>
                                        </p:tav>
                                        <p:tav tm="100000">
                                          <p:val>
                                            <p:strVal val="ppt_x"/>
                                          </p:val>
                                        </p:tav>
                                      </p:tavLst>
                                    </p:anim>
                                    <p:anim calcmode="lin" valueType="num">
                                      <p:cBhvr additive="base">
                                        <p:cTn id="7" dur="500"/>
                                        <p:tgtEl>
                                          <p:spTgt spid="5122"/>
                                        </p:tgtEl>
                                        <p:attrNameLst>
                                          <p:attrName>ppt_y</p:attrName>
                                        </p:attrNameLst>
                                      </p:cBhvr>
                                      <p:tavLst>
                                        <p:tav tm="0">
                                          <p:val>
                                            <p:strVal val="ppt_y"/>
                                          </p:val>
                                        </p:tav>
                                        <p:tav tm="100000">
                                          <p:val>
                                            <p:strVal val="1+ppt_h/2"/>
                                          </p:val>
                                        </p:tav>
                                      </p:tavLst>
                                    </p:anim>
                                    <p:set>
                                      <p:cBhvr>
                                        <p:cTn id="8" dur="1" fill="hold">
                                          <p:stCondLst>
                                            <p:cond delay="499"/>
                                          </p:stCondLst>
                                        </p:cTn>
                                        <p:tgtEl>
                                          <p:spTgt spid="51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p:bldP spid="9" grpId="0" animBg="1"/>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3000" b="-13000"/>
          </a:stretch>
        </a:blip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58177"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The devil		     The Savior</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076202D6-E2EA-3653-2D98-6F1C51AF4F0C}"/>
              </a:ext>
            </a:extLst>
          </p:cNvPr>
          <p:cNvSpPr/>
          <p:nvPr/>
        </p:nvSpPr>
        <p:spPr>
          <a:xfrm>
            <a:off x="136607" y="521764"/>
            <a:ext cx="3360059"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r>
              <a:rPr lang="en-GB" sz="2800" b="1" spc="-1" dirty="0">
                <a:solidFill>
                  <a:srgbClr val="C00000"/>
                </a:solidFill>
                <a:latin typeface="+mj-lt"/>
                <a:ea typeface="Verdana"/>
              </a:rPr>
              <a:t>● </a:t>
            </a:r>
            <a:r>
              <a:rPr lang="en-GB" sz="2800" b="1" spc="-1" dirty="0">
                <a:latin typeface="+mj-lt"/>
                <a:ea typeface="Verdana"/>
              </a:rPr>
              <a:t>Rebelled.</a:t>
            </a:r>
          </a:p>
          <a:p>
            <a:pPr marL="357188" indent="-357188"/>
            <a:r>
              <a:rPr lang="en-GB" sz="2800" b="1" spc="-1" dirty="0">
                <a:solidFill>
                  <a:srgbClr val="C00000"/>
                </a:solidFill>
                <a:latin typeface="+mj-lt"/>
                <a:ea typeface="Verdana"/>
              </a:rPr>
              <a:t>● </a:t>
            </a:r>
            <a:r>
              <a:rPr lang="en-GB" sz="2800" b="1" spc="-1" dirty="0">
                <a:latin typeface="+mj-lt"/>
                <a:ea typeface="Verdana"/>
              </a:rPr>
              <a:t>Lies.</a:t>
            </a:r>
          </a:p>
          <a:p>
            <a:pPr marL="357188" indent="-357188"/>
            <a:r>
              <a:rPr lang="en-GB" sz="2800" b="1" spc="-1" dirty="0">
                <a:solidFill>
                  <a:srgbClr val="C00000"/>
                </a:solidFill>
                <a:ea typeface="Verdana"/>
              </a:rPr>
              <a:t>● </a:t>
            </a:r>
            <a:r>
              <a:rPr lang="en-GB" sz="2800" b="1" spc="-1" dirty="0">
                <a:latin typeface="+mj-lt"/>
                <a:ea typeface="Verdana"/>
              </a:rPr>
              <a:t>Kills.</a:t>
            </a:r>
          </a:p>
          <a:p>
            <a:pPr marL="357188" indent="-357188"/>
            <a:r>
              <a:rPr lang="en-GB" sz="2800" b="1" spc="-1" dirty="0">
                <a:solidFill>
                  <a:srgbClr val="C00000"/>
                </a:solidFill>
                <a:ea typeface="Verdana"/>
              </a:rPr>
              <a:t>● </a:t>
            </a:r>
            <a:r>
              <a:rPr lang="en-GB" sz="2800" b="1" spc="-1" dirty="0">
                <a:latin typeface="+mj-lt"/>
                <a:ea typeface="Verdana"/>
              </a:rPr>
              <a:t>Rules on earth.</a:t>
            </a:r>
          </a:p>
          <a:p>
            <a:pPr marL="357188" indent="-357188"/>
            <a:r>
              <a:rPr lang="en-GB" sz="2800" b="1" spc="-1" dirty="0">
                <a:solidFill>
                  <a:srgbClr val="C00000"/>
                </a:solidFill>
                <a:ea typeface="Verdana"/>
              </a:rPr>
              <a:t>● </a:t>
            </a:r>
            <a:r>
              <a:rPr lang="en-GB" sz="2800" b="1" spc="-1" dirty="0">
                <a:ea typeface="Verdana"/>
              </a:rPr>
              <a:t>Hates humans.</a:t>
            </a:r>
          </a:p>
          <a:p>
            <a:pPr marL="357188" indent="-357188"/>
            <a:r>
              <a:rPr lang="en-GB" sz="2800" b="1" spc="-1" dirty="0">
                <a:solidFill>
                  <a:srgbClr val="C00000"/>
                </a:solidFill>
                <a:ea typeface="Verdana"/>
              </a:rPr>
              <a:t>● </a:t>
            </a:r>
            <a:r>
              <a:rPr lang="en-GB" sz="2800" b="1" spc="-1" dirty="0">
                <a:latin typeface="+mj-lt"/>
                <a:ea typeface="Verdana"/>
              </a:rPr>
              <a:t>Tempts to sin.</a:t>
            </a:r>
          </a:p>
          <a:p>
            <a:pPr marL="357188" indent="-357188"/>
            <a:r>
              <a:rPr lang="en-GB" sz="2800" b="1" spc="-1" dirty="0">
                <a:solidFill>
                  <a:srgbClr val="C00000"/>
                </a:solidFill>
                <a:ea typeface="Verdana"/>
              </a:rPr>
              <a:t>● </a:t>
            </a:r>
            <a:r>
              <a:rPr lang="en-GB" sz="2800" b="1" spc="-1" dirty="0">
                <a:latin typeface="+mj-lt"/>
                <a:ea typeface="Verdana"/>
              </a:rPr>
              <a:t>Torments guilty.</a:t>
            </a:r>
          </a:p>
          <a:p>
            <a:pPr marL="357188" indent="-357188"/>
            <a:r>
              <a:rPr lang="en-GB" sz="2800" b="1" spc="-1" dirty="0">
                <a:solidFill>
                  <a:srgbClr val="C00000"/>
                </a:solidFill>
                <a:ea typeface="Verdana"/>
              </a:rPr>
              <a:t>● </a:t>
            </a:r>
            <a:r>
              <a:rPr lang="en-GB" sz="2800" b="1" spc="-1" dirty="0">
                <a:latin typeface="+mj-lt"/>
                <a:ea typeface="Verdana"/>
              </a:rPr>
              <a:t>God of the dead.</a:t>
            </a:r>
          </a:p>
        </p:txBody>
      </p:sp>
      <p:sp>
        <p:nvSpPr>
          <p:cNvPr id="2" name="TextBox 5">
            <a:extLst>
              <a:ext uri="{FF2B5EF4-FFF2-40B4-BE49-F238E27FC236}">
                <a16:creationId xmlns:a16="http://schemas.microsoft.com/office/drawing/2014/main" id="{833F8A22-CB91-491A-4845-F2B854AF4760}"/>
              </a:ext>
            </a:extLst>
          </p:cNvPr>
          <p:cNvSpPr/>
          <p:nvPr/>
        </p:nvSpPr>
        <p:spPr>
          <a:xfrm>
            <a:off x="3480465" y="546094"/>
            <a:ext cx="4647535"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r>
              <a:rPr lang="en-GB" sz="2800" b="1" spc="-1" dirty="0">
                <a:solidFill>
                  <a:srgbClr val="C00000"/>
                </a:solidFill>
                <a:latin typeface="+mj-lt"/>
                <a:ea typeface="Verdana"/>
              </a:rPr>
              <a:t>● </a:t>
            </a:r>
            <a:r>
              <a:rPr lang="en-GB" sz="2800" b="1" spc="-1" dirty="0">
                <a:latin typeface="+mj-lt"/>
                <a:ea typeface="Verdana"/>
              </a:rPr>
              <a:t>Obeyed.</a:t>
            </a:r>
          </a:p>
          <a:p>
            <a:pPr marL="357188" indent="-357188"/>
            <a:r>
              <a:rPr lang="en-GB" sz="2800" b="1" spc="-1" dirty="0">
                <a:solidFill>
                  <a:srgbClr val="C00000"/>
                </a:solidFill>
                <a:latin typeface="+mj-lt"/>
                <a:ea typeface="Verdana"/>
              </a:rPr>
              <a:t>● </a:t>
            </a:r>
            <a:r>
              <a:rPr lang="en-GB" sz="2800" b="1" spc="-1" dirty="0">
                <a:latin typeface="+mj-lt"/>
                <a:ea typeface="Verdana"/>
              </a:rPr>
              <a:t>Tells truth.</a:t>
            </a:r>
          </a:p>
          <a:p>
            <a:pPr marL="357188" indent="-357188"/>
            <a:r>
              <a:rPr lang="en-GB" sz="2800" b="1" spc="-1" dirty="0">
                <a:solidFill>
                  <a:srgbClr val="C00000"/>
                </a:solidFill>
                <a:ea typeface="Verdana"/>
              </a:rPr>
              <a:t>● </a:t>
            </a:r>
            <a:r>
              <a:rPr lang="en-GB" sz="2800" b="1" spc="-1" dirty="0">
                <a:latin typeface="+mj-lt"/>
                <a:ea typeface="Verdana"/>
              </a:rPr>
              <a:t>Makes alive.</a:t>
            </a:r>
          </a:p>
          <a:p>
            <a:pPr marL="357188" indent="-357188"/>
            <a:r>
              <a:rPr lang="en-GB" sz="2800" b="1" spc="-1" dirty="0">
                <a:solidFill>
                  <a:srgbClr val="C00000"/>
                </a:solidFill>
                <a:ea typeface="Verdana"/>
              </a:rPr>
              <a:t>● </a:t>
            </a:r>
            <a:r>
              <a:rPr lang="en-GB" sz="2800" b="1" spc="-1" dirty="0">
                <a:latin typeface="+mj-lt"/>
                <a:ea typeface="Verdana"/>
              </a:rPr>
              <a:t>Reigns from heaven.</a:t>
            </a:r>
          </a:p>
          <a:p>
            <a:pPr marL="357188" indent="-357188"/>
            <a:r>
              <a:rPr lang="en-GB" sz="2800" b="1" spc="-1" dirty="0">
                <a:solidFill>
                  <a:srgbClr val="C00000"/>
                </a:solidFill>
                <a:ea typeface="Verdana"/>
              </a:rPr>
              <a:t>● </a:t>
            </a:r>
            <a:r>
              <a:rPr lang="en-GB" sz="2800" b="1" spc="-1" dirty="0">
                <a:latin typeface="+mj-lt"/>
                <a:ea typeface="Verdana"/>
              </a:rPr>
              <a:t>Loves the poor.</a:t>
            </a:r>
          </a:p>
          <a:p>
            <a:pPr marL="357188" indent="-357188"/>
            <a:r>
              <a:rPr lang="en-GB" sz="2800" b="1" spc="-1" dirty="0">
                <a:solidFill>
                  <a:srgbClr val="C00000"/>
                </a:solidFill>
                <a:ea typeface="Verdana"/>
              </a:rPr>
              <a:t>● </a:t>
            </a:r>
            <a:r>
              <a:rPr lang="en-GB" sz="2800" b="1" spc="-1" dirty="0">
                <a:latin typeface="+mj-lt"/>
                <a:ea typeface="Verdana"/>
              </a:rPr>
              <a:t>Strengthens to resists.</a:t>
            </a:r>
          </a:p>
          <a:p>
            <a:pPr marL="357188" indent="-357188"/>
            <a:r>
              <a:rPr lang="en-GB" sz="2800" b="1" spc="-1" dirty="0">
                <a:solidFill>
                  <a:srgbClr val="C00000"/>
                </a:solidFill>
                <a:ea typeface="Verdana"/>
              </a:rPr>
              <a:t>● </a:t>
            </a:r>
            <a:r>
              <a:rPr lang="en-GB" sz="2800" b="1" spc="-1" dirty="0">
                <a:latin typeface="+mj-lt"/>
                <a:ea typeface="Verdana"/>
              </a:rPr>
              <a:t>Rejoices the repentant.</a:t>
            </a:r>
          </a:p>
          <a:p>
            <a:pPr marL="357188" indent="-357188"/>
            <a:r>
              <a:rPr lang="en-GB" sz="2800" b="1" spc="-1" dirty="0">
                <a:solidFill>
                  <a:srgbClr val="C00000"/>
                </a:solidFill>
                <a:ea typeface="Verdana"/>
              </a:rPr>
              <a:t>● </a:t>
            </a:r>
            <a:r>
              <a:rPr lang="en-GB" sz="2800" b="1" spc="-1" dirty="0">
                <a:latin typeface="+mj-lt"/>
                <a:ea typeface="Verdana"/>
              </a:rPr>
              <a:t>Lord of the living.</a:t>
            </a:r>
          </a:p>
        </p:txBody>
      </p:sp>
      <p:pic>
        <p:nvPicPr>
          <p:cNvPr id="6146" name="Picture 2" descr="Jesus and the Devil Arm Wrestle Poster Heaven Hell Religion ...">
            <a:extLst>
              <a:ext uri="{FF2B5EF4-FFF2-40B4-BE49-F238E27FC236}">
                <a16:creationId xmlns:a16="http://schemas.microsoft.com/office/drawing/2014/main" id="{3E294830-02D9-0694-DDE2-F048762C7B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1515" y="512260"/>
            <a:ext cx="5724970" cy="4047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82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146"/>
                                        </p:tgtEl>
                                        <p:attrNameLst>
                                          <p:attrName>ppt_x</p:attrName>
                                        </p:attrNameLst>
                                      </p:cBhvr>
                                      <p:tavLst>
                                        <p:tav tm="0">
                                          <p:val>
                                            <p:strVal val="ppt_x"/>
                                          </p:val>
                                        </p:tav>
                                        <p:tav tm="100000">
                                          <p:val>
                                            <p:strVal val="ppt_x"/>
                                          </p:val>
                                        </p:tav>
                                      </p:tavLst>
                                    </p:anim>
                                    <p:anim calcmode="lin" valueType="num">
                                      <p:cBhvr additive="base">
                                        <p:cTn id="7" dur="500"/>
                                        <p:tgtEl>
                                          <p:spTgt spid="6146"/>
                                        </p:tgtEl>
                                        <p:attrNameLst>
                                          <p:attrName>ppt_y</p:attrName>
                                        </p:attrNameLst>
                                      </p:cBhvr>
                                      <p:tavLst>
                                        <p:tav tm="0">
                                          <p:val>
                                            <p:strVal val="ppt_y"/>
                                          </p:val>
                                        </p:tav>
                                        <p:tav tm="100000">
                                          <p:val>
                                            <p:strVal val="1+ppt_h/2"/>
                                          </p:val>
                                        </p:tav>
                                      </p:tavLst>
                                    </p:anim>
                                    <p:set>
                                      <p:cBhvr>
                                        <p:cTn id="8" dur="1" fill="hold">
                                          <p:stCondLst>
                                            <p:cond delay="499"/>
                                          </p:stCondLst>
                                        </p:cTn>
                                        <p:tgtEl>
                                          <p:spTgt spid="614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xEl>
                                              <p:pRg st="1" end="1"/>
                                            </p:txEl>
                                          </p:spTgt>
                                        </p:tgtEl>
                                        <p:attrNameLst>
                                          <p:attrName>style.visibility</p:attrName>
                                        </p:attrNameLst>
                                      </p:cBhvr>
                                      <p:to>
                                        <p:strVal val="visible"/>
                                      </p:to>
                                    </p:set>
                                    <p:anim calcmode="lin" valueType="num">
                                      <p:cBhvr additive="base">
                                        <p:cTn id="19"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xEl>
                                              <p:pRg st="2" end="2"/>
                                            </p:txEl>
                                          </p:spTgt>
                                        </p:tgtEl>
                                        <p:attrNameLst>
                                          <p:attrName>style.visibility</p:attrName>
                                        </p:attrNameLst>
                                      </p:cBhvr>
                                      <p:to>
                                        <p:strVal val="visible"/>
                                      </p:to>
                                    </p:set>
                                    <p:anim calcmode="lin" valueType="num">
                                      <p:cBhvr additive="base">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xEl>
                                              <p:pRg st="3" end="3"/>
                                            </p:txEl>
                                          </p:spTgt>
                                        </p:tgtEl>
                                        <p:attrNameLst>
                                          <p:attrName>style.visibility</p:attrName>
                                        </p:attrNameLst>
                                      </p:cBhvr>
                                      <p:to>
                                        <p:strVal val="visible"/>
                                      </p:to>
                                    </p:set>
                                    <p:anim calcmode="lin" valueType="num">
                                      <p:cBhvr additive="base">
                                        <p:cTn id="31"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
                                            <p:txEl>
                                              <p:pRg st="4" end="4"/>
                                            </p:txEl>
                                          </p:spTgt>
                                        </p:tgtEl>
                                        <p:attrNameLst>
                                          <p:attrName>style.visibility</p:attrName>
                                        </p:attrNameLst>
                                      </p:cBhvr>
                                      <p:to>
                                        <p:strVal val="visible"/>
                                      </p:to>
                                    </p:set>
                                    <p:anim calcmode="lin" valueType="num">
                                      <p:cBhvr additive="base">
                                        <p:cTn id="37"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
                                            <p:txEl>
                                              <p:pRg st="5" end="5"/>
                                            </p:txEl>
                                          </p:spTgt>
                                        </p:tgtEl>
                                        <p:attrNameLst>
                                          <p:attrName>style.visibility</p:attrName>
                                        </p:attrNameLst>
                                      </p:cBhvr>
                                      <p:to>
                                        <p:strVal val="visible"/>
                                      </p:to>
                                    </p:set>
                                    <p:anim calcmode="lin" valueType="num">
                                      <p:cBhvr additive="base">
                                        <p:cTn id="43" dur="500" fill="hold"/>
                                        <p:tgtEl>
                                          <p:spTgt spid="4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8">
                                            <p:txEl>
                                              <p:pRg st="6" end="6"/>
                                            </p:txEl>
                                          </p:spTgt>
                                        </p:tgtEl>
                                        <p:attrNameLst>
                                          <p:attrName>style.visibility</p:attrName>
                                        </p:attrNameLst>
                                      </p:cBhvr>
                                      <p:to>
                                        <p:strVal val="visible"/>
                                      </p:to>
                                    </p:set>
                                    <p:anim calcmode="lin" valueType="num">
                                      <p:cBhvr additive="base">
                                        <p:cTn id="49" dur="500" fill="hold"/>
                                        <p:tgtEl>
                                          <p:spTgt spid="48">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8">
                                            <p:txEl>
                                              <p:pRg st="7" end="7"/>
                                            </p:txEl>
                                          </p:spTgt>
                                        </p:tgtEl>
                                        <p:attrNameLst>
                                          <p:attrName>style.visibility</p:attrName>
                                        </p:attrNameLst>
                                      </p:cBhvr>
                                      <p:to>
                                        <p:strVal val="visible"/>
                                      </p:to>
                                    </p:set>
                                    <p:anim calcmode="lin" valueType="num">
                                      <p:cBhvr additive="base">
                                        <p:cTn id="55" dur="500" fill="hold"/>
                                        <p:tgtEl>
                                          <p:spTgt spid="48">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
                                            <p:txEl>
                                              <p:pRg st="0" end="0"/>
                                            </p:txEl>
                                          </p:spTgt>
                                        </p:tgtEl>
                                        <p:attrNameLst>
                                          <p:attrName>style.visibility</p:attrName>
                                        </p:attrNameLst>
                                      </p:cBhvr>
                                      <p:to>
                                        <p:strVal val="visible"/>
                                      </p:to>
                                    </p:set>
                                    <p:anim calcmode="lin" valueType="num">
                                      <p:cBhvr additive="base">
                                        <p:cTn id="6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
                                            <p:txEl>
                                              <p:pRg st="1" end="1"/>
                                            </p:txEl>
                                          </p:spTgt>
                                        </p:tgtEl>
                                        <p:attrNameLst>
                                          <p:attrName>style.visibility</p:attrName>
                                        </p:attrNameLst>
                                      </p:cBhvr>
                                      <p:to>
                                        <p:strVal val="visible"/>
                                      </p:to>
                                    </p:set>
                                    <p:anim calcmode="lin" valueType="num">
                                      <p:cBhvr additive="base">
                                        <p:cTn id="6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
                                            <p:txEl>
                                              <p:pRg st="2" end="2"/>
                                            </p:txEl>
                                          </p:spTgt>
                                        </p:tgtEl>
                                        <p:attrNameLst>
                                          <p:attrName>style.visibility</p:attrName>
                                        </p:attrNameLst>
                                      </p:cBhvr>
                                      <p:to>
                                        <p:strVal val="visible"/>
                                      </p:to>
                                    </p:set>
                                    <p:anim calcmode="lin" valueType="num">
                                      <p:cBhvr additive="base">
                                        <p:cTn id="7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 calcmode="lin" valueType="num">
                                      <p:cBhvr additive="base">
                                        <p:cTn id="7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 calcmode="lin" valueType="num">
                                      <p:cBhvr additive="base">
                                        <p:cTn id="8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
                                            <p:txEl>
                                              <p:pRg st="5" end="5"/>
                                            </p:txEl>
                                          </p:spTgt>
                                        </p:tgtEl>
                                        <p:attrNameLst>
                                          <p:attrName>style.visibility</p:attrName>
                                        </p:attrNameLst>
                                      </p:cBhvr>
                                      <p:to>
                                        <p:strVal val="visible"/>
                                      </p:to>
                                    </p:set>
                                    <p:anim calcmode="lin" valueType="num">
                                      <p:cBhvr additive="base">
                                        <p:cTn id="9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
                                            <p:txEl>
                                              <p:pRg st="6" end="6"/>
                                            </p:txEl>
                                          </p:spTgt>
                                        </p:tgtEl>
                                        <p:attrNameLst>
                                          <p:attrName>style.visibility</p:attrName>
                                        </p:attrNameLst>
                                      </p:cBhvr>
                                      <p:to>
                                        <p:strVal val="visible"/>
                                      </p:to>
                                    </p:set>
                                    <p:anim calcmode="lin" valueType="num">
                                      <p:cBhvr additive="base">
                                        <p:cTn id="9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
                                            <p:txEl>
                                              <p:pRg st="7" end="7"/>
                                            </p:txEl>
                                          </p:spTgt>
                                        </p:tgtEl>
                                        <p:attrNameLst>
                                          <p:attrName>style.visibility</p:attrName>
                                        </p:attrNameLst>
                                      </p:cBhvr>
                                      <p:to>
                                        <p:strVal val="visible"/>
                                      </p:to>
                                    </p:set>
                                    <p:anim calcmode="lin" valueType="num">
                                      <p:cBhvr additive="base">
                                        <p:cTn id="10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8000" b="-8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752837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Born of God, 3:9</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365468" y="479412"/>
            <a:ext cx="7762532"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9</a:t>
            </a:r>
            <a:r>
              <a:rPr lang="en-GB" sz="2800" b="1" spc="-1" dirty="0">
                <a:ea typeface="Verdana"/>
              </a:rPr>
              <a:t> No one who has been born of God practices sin, because His seed remains in him; and he cannot sin continually, because he has been born of God.</a:t>
            </a:r>
          </a:p>
        </p:txBody>
      </p:sp>
      <p:sp>
        <p:nvSpPr>
          <p:cNvPr id="2" name="TextBox 1">
            <a:extLst>
              <a:ext uri="{FF2B5EF4-FFF2-40B4-BE49-F238E27FC236}">
                <a16:creationId xmlns:a16="http://schemas.microsoft.com/office/drawing/2014/main" id="{911E0317-2263-1BB6-EA95-2B6A8EA0B3CA}"/>
              </a:ext>
            </a:extLst>
          </p:cNvPr>
          <p:cNvSpPr txBox="1"/>
          <p:nvPr/>
        </p:nvSpPr>
        <p:spPr>
          <a:xfrm>
            <a:off x="306263" y="2286000"/>
            <a:ext cx="7821737" cy="2246769"/>
          </a:xfrm>
          <a:prstGeom prst="rect">
            <a:avLst/>
          </a:prstGeom>
          <a:noFill/>
        </p:spPr>
        <p:txBody>
          <a:bodyPr wrap="square" rtlCol="0">
            <a:spAutoFit/>
          </a:bodyPr>
          <a:lstStyle/>
          <a:p>
            <a:pPr indent="361950"/>
            <a:r>
              <a:rPr lang="en-GB" sz="2800" b="1" spc="-1" baseline="30000" dirty="0">
                <a:solidFill>
                  <a:srgbClr val="C00000"/>
                </a:solidFill>
                <a:ea typeface="Verdana"/>
              </a:rPr>
              <a:t>9</a:t>
            </a:r>
            <a:r>
              <a:rPr lang="en-GB" sz="2800" b="1" spc="-1" dirty="0">
                <a:ea typeface="Verdana"/>
              </a:rPr>
              <a:t> </a:t>
            </a:r>
            <a:r>
              <a:rPr lang="en-GB" sz="2800" b="1" spc="-1" dirty="0">
                <a:solidFill>
                  <a:srgbClr val="0070C0"/>
                </a:solidFill>
                <a:ea typeface="Verdana"/>
              </a:rPr>
              <a:t>All those whom God rebirths stop sinning habitually, because God’s “seed” remains in them. And they cannot keep on sinning habitually, because God has rebirthed them.</a:t>
            </a:r>
          </a:p>
        </p:txBody>
      </p:sp>
      <p:sp>
        <p:nvSpPr>
          <p:cNvPr id="9" name="TextBox 8">
            <a:extLst>
              <a:ext uri="{FF2B5EF4-FFF2-40B4-BE49-F238E27FC236}">
                <a16:creationId xmlns:a16="http://schemas.microsoft.com/office/drawing/2014/main" id="{2ABDF9F4-50D5-2611-D9AF-F3832028EECA}"/>
              </a:ext>
            </a:extLst>
          </p:cNvPr>
          <p:cNvSpPr txBox="1"/>
          <p:nvPr/>
        </p:nvSpPr>
        <p:spPr>
          <a:xfrm>
            <a:off x="-29603" y="2325231"/>
            <a:ext cx="8187205" cy="2246769"/>
          </a:xfrm>
          <a:prstGeom prst="rect">
            <a:avLst/>
          </a:prstGeom>
          <a:solidFill>
            <a:schemeClr val="bg1"/>
          </a:solidFill>
          <a:ln w="19050">
            <a:solidFill>
              <a:schemeClr val="accent1"/>
            </a:solidFill>
          </a:ln>
        </p:spPr>
        <p:txBody>
          <a:bodyPr wrap="square" rtlCol="0">
            <a:spAutoFit/>
          </a:bodyPr>
          <a:lstStyle/>
          <a:p>
            <a:pPr indent="357188"/>
            <a:r>
              <a:rPr lang="en-GB" sz="2800" b="1" dirty="0"/>
              <a:t>“You have been born anew, not of perishable but of imperishable seed, through the living and enduring word of God.” </a:t>
            </a:r>
            <a:r>
              <a:rPr lang="en-GB" sz="2800" dirty="0"/>
              <a:t>1 Pet 1:23</a:t>
            </a:r>
          </a:p>
          <a:p>
            <a:pPr indent="357188"/>
            <a:r>
              <a:rPr lang="en-GB" sz="2800" b="1" dirty="0"/>
              <a:t>“I treasure your word in my heart, so that I may not sin against you.”</a:t>
            </a:r>
            <a:r>
              <a:rPr lang="en-GB" sz="2800" dirty="0"/>
              <a:t> Psalm 119.11</a:t>
            </a:r>
            <a:endParaRPr lang="en-US" sz="2800" dirty="0"/>
          </a:p>
        </p:txBody>
      </p:sp>
      <p:pic>
        <p:nvPicPr>
          <p:cNvPr id="8194" name="Picture 2" descr="Satisfying Time Lapse GIFs of Plants Growing - Home - Made from the finest  of internets">
            <a:extLst>
              <a:ext uri="{FF2B5EF4-FFF2-40B4-BE49-F238E27FC236}">
                <a16:creationId xmlns:a16="http://schemas.microsoft.com/office/drawing/2014/main" id="{F0C3AD66-6911-5415-507A-A90F8AF70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601" y="553849"/>
            <a:ext cx="6179490" cy="4034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00327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194"/>
                                        </p:tgtEl>
                                        <p:attrNameLst>
                                          <p:attrName>ppt_x</p:attrName>
                                        </p:attrNameLst>
                                      </p:cBhvr>
                                      <p:tavLst>
                                        <p:tav tm="0">
                                          <p:val>
                                            <p:strVal val="ppt_x"/>
                                          </p:val>
                                        </p:tav>
                                        <p:tav tm="100000">
                                          <p:val>
                                            <p:strVal val="ppt_x"/>
                                          </p:val>
                                        </p:tav>
                                      </p:tavLst>
                                    </p:anim>
                                    <p:anim calcmode="lin" valueType="num">
                                      <p:cBhvr additive="base">
                                        <p:cTn id="7" dur="500"/>
                                        <p:tgtEl>
                                          <p:spTgt spid="8194"/>
                                        </p:tgtEl>
                                        <p:attrNameLst>
                                          <p:attrName>ppt_y</p:attrName>
                                        </p:attrNameLst>
                                      </p:cBhvr>
                                      <p:tavLst>
                                        <p:tav tm="0">
                                          <p:val>
                                            <p:strVal val="ppt_y"/>
                                          </p:val>
                                        </p:tav>
                                        <p:tav tm="100000">
                                          <p:val>
                                            <p:strVal val="1+ppt_h/2"/>
                                          </p:val>
                                        </p:tav>
                                      </p:tavLst>
                                    </p:anim>
                                    <p:set>
                                      <p:cBhvr>
                                        <p:cTn id="8" dur="1" fill="hold">
                                          <p:stCondLst>
                                            <p:cond delay="499"/>
                                          </p:stCondLst>
                                        </p:cTn>
                                        <p:tgtEl>
                                          <p:spTgt spid="819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p:bldP spid="9" grpId="0" animBg="1"/>
      <p:bldP spid="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752837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Born of God, 3:9</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365468" y="479412"/>
            <a:ext cx="7762532"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10a</a:t>
            </a:r>
            <a:r>
              <a:rPr lang="en-GB" sz="2800" b="1" spc="-1" dirty="0">
                <a:ea typeface="Verdana"/>
              </a:rPr>
              <a:t> By this the children of God and the children of the devil are obvious: anyone who does not practice righteousness is not of God, …</a:t>
            </a:r>
          </a:p>
        </p:txBody>
      </p:sp>
      <p:sp>
        <p:nvSpPr>
          <p:cNvPr id="2" name="TextBox 1">
            <a:extLst>
              <a:ext uri="{FF2B5EF4-FFF2-40B4-BE49-F238E27FC236}">
                <a16:creationId xmlns:a16="http://schemas.microsoft.com/office/drawing/2014/main" id="{911E0317-2263-1BB6-EA95-2B6A8EA0B3CA}"/>
              </a:ext>
            </a:extLst>
          </p:cNvPr>
          <p:cNvSpPr txBox="1"/>
          <p:nvPr/>
        </p:nvSpPr>
        <p:spPr>
          <a:xfrm>
            <a:off x="306263" y="2286000"/>
            <a:ext cx="7821737" cy="2246769"/>
          </a:xfrm>
          <a:prstGeom prst="rect">
            <a:avLst/>
          </a:prstGeom>
          <a:noFill/>
        </p:spPr>
        <p:txBody>
          <a:bodyPr wrap="square" rtlCol="0">
            <a:spAutoFit/>
          </a:bodyPr>
          <a:lstStyle/>
          <a:p>
            <a:pPr indent="361950"/>
            <a:r>
              <a:rPr lang="en-GB" sz="2800" b="1" spc="-1" baseline="30000" dirty="0">
                <a:solidFill>
                  <a:srgbClr val="C00000"/>
                </a:solidFill>
                <a:ea typeface="Verdana"/>
              </a:rPr>
              <a:t>10a</a:t>
            </a:r>
            <a:r>
              <a:rPr lang="en-GB" sz="2800" b="1" spc="-1" dirty="0">
                <a:ea typeface="Verdana"/>
              </a:rPr>
              <a:t> </a:t>
            </a:r>
            <a:r>
              <a:rPr lang="en-GB" sz="2800" b="1" spc="-1" dirty="0">
                <a:solidFill>
                  <a:srgbClr val="0070C0"/>
                </a:solidFill>
                <a:ea typeface="Verdana"/>
              </a:rPr>
              <a:t>How can we recognize who God’s children are, and who the devil’s children are? Here is how: all those who do not practice righteousness habitually do not belong to God, …</a:t>
            </a:r>
          </a:p>
        </p:txBody>
      </p:sp>
      <p:sp>
        <p:nvSpPr>
          <p:cNvPr id="9" name="TextBox 8">
            <a:extLst>
              <a:ext uri="{FF2B5EF4-FFF2-40B4-BE49-F238E27FC236}">
                <a16:creationId xmlns:a16="http://schemas.microsoft.com/office/drawing/2014/main" id="{2ABDF9F4-50D5-2611-D9AF-F3832028EECA}"/>
              </a:ext>
            </a:extLst>
          </p:cNvPr>
          <p:cNvSpPr txBox="1"/>
          <p:nvPr/>
        </p:nvSpPr>
        <p:spPr>
          <a:xfrm>
            <a:off x="422267" y="2505363"/>
            <a:ext cx="7283465" cy="1815882"/>
          </a:xfrm>
          <a:prstGeom prst="rect">
            <a:avLst/>
          </a:prstGeom>
          <a:solidFill>
            <a:schemeClr val="bg1"/>
          </a:solidFill>
          <a:ln w="19050">
            <a:solidFill>
              <a:schemeClr val="accent1"/>
            </a:solidFill>
          </a:ln>
        </p:spPr>
        <p:txBody>
          <a:bodyPr wrap="square" rtlCol="0">
            <a:spAutoFit/>
          </a:bodyPr>
          <a:lstStyle/>
          <a:p>
            <a:pPr indent="357188"/>
            <a:r>
              <a:rPr lang="en-GB" sz="2800" b="1" dirty="0"/>
              <a:t>Moses wrote, “The LORD God said to the serpent, …  I will put enmity between you and the woman, and between your seed and her seed.” </a:t>
            </a:r>
            <a:r>
              <a:rPr lang="en-GB" sz="2800" dirty="0"/>
              <a:t>Genesis 3:14-15</a:t>
            </a:r>
            <a:endParaRPr lang="en-US" sz="2800" dirty="0"/>
          </a:p>
        </p:txBody>
      </p:sp>
      <p:pic>
        <p:nvPicPr>
          <p:cNvPr id="3" name="Picture 2">
            <a:extLst>
              <a:ext uri="{FF2B5EF4-FFF2-40B4-BE49-F238E27FC236}">
                <a16:creationId xmlns:a16="http://schemas.microsoft.com/office/drawing/2014/main" id="{DFCB25E7-CA81-698A-2606-58F255A68D37}"/>
              </a:ext>
            </a:extLst>
          </p:cNvPr>
          <p:cNvPicPr>
            <a:picLocks noChangeAspect="1"/>
          </p:cNvPicPr>
          <p:nvPr/>
        </p:nvPicPr>
        <p:blipFill>
          <a:blip r:embed="rId2"/>
          <a:stretch>
            <a:fillRect/>
          </a:stretch>
        </p:blipFill>
        <p:spPr>
          <a:xfrm>
            <a:off x="-2" y="1"/>
            <a:ext cx="8128001" cy="4579216"/>
          </a:xfrm>
          <a:prstGeom prst="rect">
            <a:avLst/>
          </a:prstGeom>
        </p:spPr>
      </p:pic>
    </p:spTree>
    <p:extLst>
      <p:ext uri="{BB962C8B-B14F-4D97-AF65-F5344CB8AC3E}">
        <p14:creationId xmlns:p14="http://schemas.microsoft.com/office/powerpoint/2010/main" val="41579073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p:bldP spid="9" grpId="0" animBg="1"/>
      <p:bldP spid="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5000" b="-5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605691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Who does not love, 3:10</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365468" y="479412"/>
            <a:ext cx="7762532"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10b</a:t>
            </a:r>
            <a:r>
              <a:rPr lang="en-GB" sz="2800" b="1" spc="-1" dirty="0">
                <a:ea typeface="Verdana"/>
              </a:rPr>
              <a:t> … nor the one who does not love his brother and sister.</a:t>
            </a:r>
          </a:p>
        </p:txBody>
      </p:sp>
      <p:sp>
        <p:nvSpPr>
          <p:cNvPr id="2" name="TextBox 1">
            <a:extLst>
              <a:ext uri="{FF2B5EF4-FFF2-40B4-BE49-F238E27FC236}">
                <a16:creationId xmlns:a16="http://schemas.microsoft.com/office/drawing/2014/main" id="{911E0317-2263-1BB6-EA95-2B6A8EA0B3CA}"/>
              </a:ext>
            </a:extLst>
          </p:cNvPr>
          <p:cNvSpPr txBox="1"/>
          <p:nvPr/>
        </p:nvSpPr>
        <p:spPr>
          <a:xfrm>
            <a:off x="335866" y="1503273"/>
            <a:ext cx="7528372" cy="954107"/>
          </a:xfrm>
          <a:prstGeom prst="rect">
            <a:avLst/>
          </a:prstGeom>
          <a:noFill/>
        </p:spPr>
        <p:txBody>
          <a:bodyPr wrap="square" rtlCol="0">
            <a:spAutoFit/>
          </a:bodyPr>
          <a:lstStyle/>
          <a:p>
            <a:pPr indent="361950"/>
            <a:r>
              <a:rPr lang="en-GB" sz="2800" b="1" spc="-1" baseline="30000" dirty="0">
                <a:solidFill>
                  <a:srgbClr val="C00000"/>
                </a:solidFill>
                <a:ea typeface="Verdana"/>
              </a:rPr>
              <a:t>10b</a:t>
            </a:r>
            <a:r>
              <a:rPr lang="en-GB" sz="2800" b="1" spc="-1" dirty="0">
                <a:ea typeface="Verdana"/>
              </a:rPr>
              <a:t> </a:t>
            </a:r>
            <a:r>
              <a:rPr lang="en-GB" sz="2800" b="1" spc="-1" dirty="0">
                <a:solidFill>
                  <a:srgbClr val="0070C0"/>
                </a:solidFill>
                <a:ea typeface="Verdana"/>
              </a:rPr>
              <a:t>… nor do those who do not continue to love their fellow Christians.</a:t>
            </a:r>
          </a:p>
        </p:txBody>
      </p:sp>
      <p:sp>
        <p:nvSpPr>
          <p:cNvPr id="9" name="TextBox 8">
            <a:extLst>
              <a:ext uri="{FF2B5EF4-FFF2-40B4-BE49-F238E27FC236}">
                <a16:creationId xmlns:a16="http://schemas.microsoft.com/office/drawing/2014/main" id="{2ABDF9F4-50D5-2611-D9AF-F3832028EECA}"/>
              </a:ext>
            </a:extLst>
          </p:cNvPr>
          <p:cNvSpPr txBox="1"/>
          <p:nvPr/>
        </p:nvSpPr>
        <p:spPr>
          <a:xfrm>
            <a:off x="640001" y="2528588"/>
            <a:ext cx="6543525" cy="1815882"/>
          </a:xfrm>
          <a:prstGeom prst="rect">
            <a:avLst/>
          </a:prstGeom>
          <a:solidFill>
            <a:schemeClr val="bg1"/>
          </a:solidFill>
          <a:ln w="19050">
            <a:solidFill>
              <a:schemeClr val="accent1"/>
            </a:solidFill>
          </a:ln>
        </p:spPr>
        <p:txBody>
          <a:bodyPr wrap="square" rtlCol="0">
            <a:spAutoFit/>
          </a:bodyPr>
          <a:lstStyle/>
          <a:p>
            <a:pPr indent="357188"/>
            <a:r>
              <a:rPr lang="en-GB" sz="2800" b="1" dirty="0"/>
              <a:t>Jesus said, “I am giving you a new commandment, that you love one another; just as I have loved you.” </a:t>
            </a:r>
            <a:br>
              <a:rPr lang="en-GB" sz="2800" b="1" dirty="0"/>
            </a:br>
            <a:r>
              <a:rPr lang="en-GB" sz="2800" dirty="0"/>
              <a:t>John 13:34</a:t>
            </a:r>
            <a:endParaRPr lang="en-US" sz="2800" dirty="0"/>
          </a:p>
        </p:txBody>
      </p:sp>
      <p:pic>
        <p:nvPicPr>
          <p:cNvPr id="5" name="Picture 4">
            <a:extLst>
              <a:ext uri="{FF2B5EF4-FFF2-40B4-BE49-F238E27FC236}">
                <a16:creationId xmlns:a16="http://schemas.microsoft.com/office/drawing/2014/main" id="{FC7B1B43-43AF-2FFB-CADA-AF99E2404C87}"/>
              </a:ext>
            </a:extLst>
          </p:cNvPr>
          <p:cNvPicPr>
            <a:picLocks noChangeAspect="1"/>
          </p:cNvPicPr>
          <p:nvPr/>
        </p:nvPicPr>
        <p:blipFill>
          <a:blip r:embed="rId3"/>
          <a:stretch>
            <a:fillRect/>
          </a:stretch>
        </p:blipFill>
        <p:spPr>
          <a:xfrm>
            <a:off x="944474" y="566123"/>
            <a:ext cx="6421786" cy="4000772"/>
          </a:xfrm>
          <a:prstGeom prst="rect">
            <a:avLst/>
          </a:prstGeom>
        </p:spPr>
      </p:pic>
    </p:spTree>
    <p:extLst>
      <p:ext uri="{BB962C8B-B14F-4D97-AF65-F5344CB8AC3E}">
        <p14:creationId xmlns:p14="http://schemas.microsoft.com/office/powerpoint/2010/main" val="411741321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9000" b="-9000"/>
          </a:stretch>
        </a:blip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Christian love is not a feeling.</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076202D6-E2EA-3653-2D98-6F1C51AF4F0C}"/>
              </a:ext>
            </a:extLst>
          </p:cNvPr>
          <p:cNvSpPr/>
          <p:nvPr/>
        </p:nvSpPr>
        <p:spPr>
          <a:xfrm>
            <a:off x="399526" y="510680"/>
            <a:ext cx="7523993"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r>
              <a:rPr lang="en-GB" sz="2800" b="1" spc="-1" dirty="0">
                <a:solidFill>
                  <a:srgbClr val="C00000"/>
                </a:solidFill>
                <a:latin typeface="+mj-lt"/>
                <a:ea typeface="Verdana"/>
              </a:rPr>
              <a:t>● </a:t>
            </a:r>
            <a:r>
              <a:rPr lang="en-GB" sz="2800" b="1" spc="-1" dirty="0">
                <a:latin typeface="+mj-lt"/>
                <a:ea typeface="Verdana"/>
              </a:rPr>
              <a:t>Love places value on others.</a:t>
            </a:r>
          </a:p>
          <a:p>
            <a:pPr marL="357188" indent="-357188"/>
            <a:r>
              <a:rPr lang="en-GB" sz="2800" b="1" spc="-1" dirty="0">
                <a:solidFill>
                  <a:srgbClr val="C00000"/>
                </a:solidFill>
                <a:ea typeface="Verdana"/>
              </a:rPr>
              <a:t>● </a:t>
            </a:r>
            <a:r>
              <a:rPr lang="en-GB" sz="2800" b="1" spc="-1" dirty="0">
                <a:latin typeface="+mj-lt"/>
                <a:ea typeface="Verdana"/>
              </a:rPr>
              <a:t>Love chooses to prefer </a:t>
            </a:r>
            <a:r>
              <a:rPr lang="en-GB" sz="2800" b="1" spc="-1" dirty="0">
                <a:ea typeface="Verdana"/>
              </a:rPr>
              <a:t>others</a:t>
            </a:r>
            <a:r>
              <a:rPr lang="en-GB" sz="2800" b="1" spc="-1" dirty="0">
                <a:latin typeface="+mj-lt"/>
                <a:ea typeface="Verdana"/>
              </a:rPr>
              <a:t>.</a:t>
            </a:r>
          </a:p>
          <a:p>
            <a:pPr marL="357188" indent="-357188"/>
            <a:r>
              <a:rPr lang="en-GB" sz="2800" b="1" spc="-1" dirty="0">
                <a:solidFill>
                  <a:srgbClr val="C00000"/>
                </a:solidFill>
                <a:ea typeface="Verdana"/>
              </a:rPr>
              <a:t>● </a:t>
            </a:r>
            <a:r>
              <a:rPr lang="en-GB" sz="2800" b="1" spc="-1" dirty="0">
                <a:latin typeface="+mj-lt"/>
                <a:ea typeface="Verdana"/>
              </a:rPr>
              <a:t>Love defers to others’ wishes.</a:t>
            </a:r>
          </a:p>
          <a:p>
            <a:pPr marL="357188" indent="-357188"/>
            <a:r>
              <a:rPr lang="en-GB" sz="2800" b="1" spc="-1" dirty="0">
                <a:solidFill>
                  <a:srgbClr val="C00000"/>
                </a:solidFill>
                <a:ea typeface="Verdana"/>
              </a:rPr>
              <a:t>● </a:t>
            </a:r>
            <a:r>
              <a:rPr lang="en-GB" sz="2800" b="1" spc="-1" dirty="0">
                <a:latin typeface="+mj-lt"/>
                <a:ea typeface="Verdana"/>
              </a:rPr>
              <a:t>Love supports others who are in need.</a:t>
            </a:r>
          </a:p>
          <a:p>
            <a:pPr marL="357188" indent="-357188"/>
            <a:r>
              <a:rPr lang="en-GB" sz="2800" b="1" spc="-1" dirty="0">
                <a:solidFill>
                  <a:srgbClr val="C00000"/>
                </a:solidFill>
                <a:ea typeface="Verdana"/>
              </a:rPr>
              <a:t>● </a:t>
            </a:r>
            <a:r>
              <a:rPr lang="en-GB" sz="2800" b="1" spc="-1" dirty="0">
                <a:latin typeface="+mj-lt"/>
                <a:ea typeface="Verdana"/>
              </a:rPr>
              <a:t>Love serves others with spiritual gifts.</a:t>
            </a:r>
          </a:p>
          <a:p>
            <a:pPr marL="357188" indent="-357188"/>
            <a:r>
              <a:rPr lang="en-GB" sz="2800" b="1" spc="-1" dirty="0">
                <a:solidFill>
                  <a:srgbClr val="C00000"/>
                </a:solidFill>
                <a:ea typeface="Verdana"/>
              </a:rPr>
              <a:t>● </a:t>
            </a:r>
            <a:r>
              <a:rPr lang="en-GB" sz="2800" b="1" spc="-1" dirty="0">
                <a:latin typeface="+mj-lt"/>
                <a:ea typeface="Verdana"/>
              </a:rPr>
              <a:t>Love forgives slights and offenses.</a:t>
            </a:r>
          </a:p>
          <a:p>
            <a:pPr marL="357188" indent="-357188"/>
            <a:r>
              <a:rPr lang="en-GB" sz="2800" b="1" spc="-1" dirty="0">
                <a:solidFill>
                  <a:srgbClr val="C00000"/>
                </a:solidFill>
                <a:ea typeface="Verdana"/>
              </a:rPr>
              <a:t>● </a:t>
            </a:r>
            <a:r>
              <a:rPr lang="en-GB" sz="2800" b="1" spc="-1" dirty="0">
                <a:latin typeface="+mj-lt"/>
                <a:ea typeface="Verdana"/>
              </a:rPr>
              <a:t>Love sees potential in others.</a:t>
            </a:r>
          </a:p>
          <a:p>
            <a:pPr marL="357188" indent="-357188"/>
            <a:r>
              <a:rPr lang="en-GB" sz="2800" b="1" spc="-1" dirty="0">
                <a:solidFill>
                  <a:srgbClr val="C00000"/>
                </a:solidFill>
                <a:ea typeface="Verdana"/>
              </a:rPr>
              <a:t>● </a:t>
            </a:r>
            <a:r>
              <a:rPr lang="en-GB" sz="2800" b="1" spc="-1" dirty="0">
                <a:latin typeface="+mj-lt"/>
                <a:ea typeface="Verdana"/>
              </a:rPr>
              <a:t>Love patiently waits for others to grow.</a:t>
            </a:r>
          </a:p>
          <a:p>
            <a:pPr marL="357188" indent="-357188"/>
            <a:r>
              <a:rPr lang="en-GB" sz="2800" b="1" spc="-1" dirty="0">
                <a:solidFill>
                  <a:srgbClr val="C00000"/>
                </a:solidFill>
                <a:ea typeface="Verdana"/>
              </a:rPr>
              <a:t>● </a:t>
            </a:r>
            <a:r>
              <a:rPr lang="en-GB" sz="2800" b="1" spc="-1" dirty="0">
                <a:latin typeface="+mj-lt"/>
                <a:ea typeface="Verdana"/>
              </a:rPr>
              <a:t>Loves remains loyal over time. </a:t>
            </a:r>
          </a:p>
        </p:txBody>
      </p:sp>
      <p:pic>
        <p:nvPicPr>
          <p:cNvPr id="7170" name="Picture 2" descr="11,417 Christian Prayer Group Royalty-Free Photos and Stock Images ...">
            <a:extLst>
              <a:ext uri="{FF2B5EF4-FFF2-40B4-BE49-F238E27FC236}">
                <a16:creationId xmlns:a16="http://schemas.microsoft.com/office/drawing/2014/main" id="{321D2099-CC65-CBC6-94DE-0DC28D085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947" y="485397"/>
            <a:ext cx="6129905" cy="40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09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170"/>
                                        </p:tgtEl>
                                        <p:attrNameLst>
                                          <p:attrName>ppt_x</p:attrName>
                                        </p:attrNameLst>
                                      </p:cBhvr>
                                      <p:tavLst>
                                        <p:tav tm="0">
                                          <p:val>
                                            <p:strVal val="ppt_x"/>
                                          </p:val>
                                        </p:tav>
                                        <p:tav tm="100000">
                                          <p:val>
                                            <p:strVal val="ppt_x"/>
                                          </p:val>
                                        </p:tav>
                                      </p:tavLst>
                                    </p:anim>
                                    <p:anim calcmode="lin" valueType="num">
                                      <p:cBhvr additive="base">
                                        <p:cTn id="7" dur="500"/>
                                        <p:tgtEl>
                                          <p:spTgt spid="7170"/>
                                        </p:tgtEl>
                                        <p:attrNameLst>
                                          <p:attrName>ppt_y</p:attrName>
                                        </p:attrNameLst>
                                      </p:cBhvr>
                                      <p:tavLst>
                                        <p:tav tm="0">
                                          <p:val>
                                            <p:strVal val="ppt_y"/>
                                          </p:val>
                                        </p:tav>
                                        <p:tav tm="100000">
                                          <p:val>
                                            <p:strVal val="1+ppt_h/2"/>
                                          </p:val>
                                        </p:tav>
                                      </p:tavLst>
                                    </p:anim>
                                    <p:set>
                                      <p:cBhvr>
                                        <p:cTn id="8" dur="1" fill="hold">
                                          <p:stCondLst>
                                            <p:cond delay="499"/>
                                          </p:stCondLst>
                                        </p:cTn>
                                        <p:tgtEl>
                                          <p:spTgt spid="717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xEl>
                                              <p:pRg st="1" end="1"/>
                                            </p:txEl>
                                          </p:spTgt>
                                        </p:tgtEl>
                                        <p:attrNameLst>
                                          <p:attrName>style.visibility</p:attrName>
                                        </p:attrNameLst>
                                      </p:cBhvr>
                                      <p:to>
                                        <p:strVal val="visible"/>
                                      </p:to>
                                    </p:set>
                                    <p:anim calcmode="lin" valueType="num">
                                      <p:cBhvr additive="base">
                                        <p:cTn id="19"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xEl>
                                              <p:pRg st="2" end="2"/>
                                            </p:txEl>
                                          </p:spTgt>
                                        </p:tgtEl>
                                        <p:attrNameLst>
                                          <p:attrName>style.visibility</p:attrName>
                                        </p:attrNameLst>
                                      </p:cBhvr>
                                      <p:to>
                                        <p:strVal val="visible"/>
                                      </p:to>
                                    </p:set>
                                    <p:anim calcmode="lin" valueType="num">
                                      <p:cBhvr additive="base">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xEl>
                                              <p:pRg st="3" end="3"/>
                                            </p:txEl>
                                          </p:spTgt>
                                        </p:tgtEl>
                                        <p:attrNameLst>
                                          <p:attrName>style.visibility</p:attrName>
                                        </p:attrNameLst>
                                      </p:cBhvr>
                                      <p:to>
                                        <p:strVal val="visible"/>
                                      </p:to>
                                    </p:set>
                                    <p:anim calcmode="lin" valueType="num">
                                      <p:cBhvr additive="base">
                                        <p:cTn id="31"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
                                            <p:txEl>
                                              <p:pRg st="4" end="4"/>
                                            </p:txEl>
                                          </p:spTgt>
                                        </p:tgtEl>
                                        <p:attrNameLst>
                                          <p:attrName>style.visibility</p:attrName>
                                        </p:attrNameLst>
                                      </p:cBhvr>
                                      <p:to>
                                        <p:strVal val="visible"/>
                                      </p:to>
                                    </p:set>
                                    <p:anim calcmode="lin" valueType="num">
                                      <p:cBhvr additive="base">
                                        <p:cTn id="37"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
                                            <p:txEl>
                                              <p:pRg st="5" end="5"/>
                                            </p:txEl>
                                          </p:spTgt>
                                        </p:tgtEl>
                                        <p:attrNameLst>
                                          <p:attrName>style.visibility</p:attrName>
                                        </p:attrNameLst>
                                      </p:cBhvr>
                                      <p:to>
                                        <p:strVal val="visible"/>
                                      </p:to>
                                    </p:set>
                                    <p:anim calcmode="lin" valueType="num">
                                      <p:cBhvr additive="base">
                                        <p:cTn id="43" dur="500" fill="hold"/>
                                        <p:tgtEl>
                                          <p:spTgt spid="4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8">
                                            <p:txEl>
                                              <p:pRg st="6" end="6"/>
                                            </p:txEl>
                                          </p:spTgt>
                                        </p:tgtEl>
                                        <p:attrNameLst>
                                          <p:attrName>style.visibility</p:attrName>
                                        </p:attrNameLst>
                                      </p:cBhvr>
                                      <p:to>
                                        <p:strVal val="visible"/>
                                      </p:to>
                                    </p:set>
                                    <p:anim calcmode="lin" valueType="num">
                                      <p:cBhvr additive="base">
                                        <p:cTn id="49" dur="500" fill="hold"/>
                                        <p:tgtEl>
                                          <p:spTgt spid="48">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8">
                                            <p:txEl>
                                              <p:pRg st="7" end="7"/>
                                            </p:txEl>
                                          </p:spTgt>
                                        </p:tgtEl>
                                        <p:attrNameLst>
                                          <p:attrName>style.visibility</p:attrName>
                                        </p:attrNameLst>
                                      </p:cBhvr>
                                      <p:to>
                                        <p:strVal val="visible"/>
                                      </p:to>
                                    </p:set>
                                    <p:anim calcmode="lin" valueType="num">
                                      <p:cBhvr additive="base">
                                        <p:cTn id="55" dur="500" fill="hold"/>
                                        <p:tgtEl>
                                          <p:spTgt spid="48">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8">
                                            <p:txEl>
                                              <p:pRg st="8" end="8"/>
                                            </p:txEl>
                                          </p:spTgt>
                                        </p:tgtEl>
                                        <p:attrNameLst>
                                          <p:attrName>style.visibility</p:attrName>
                                        </p:attrNameLst>
                                      </p:cBhvr>
                                      <p:to>
                                        <p:strVal val="visible"/>
                                      </p:to>
                                    </p:set>
                                    <p:anim calcmode="lin" valueType="num">
                                      <p:cBhvr additive="base">
                                        <p:cTn id="61" dur="500" fill="hold"/>
                                        <p:tgtEl>
                                          <p:spTgt spid="48">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EED2ADB5-9B4C-4ED1-B025-3B6FD3DD1F2F}"/>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B3C6F5B-6865-CB70-C4E7-77EDC73A2647}"/>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Assignment</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E6FA2392-83B1-77EE-6037-F03041A6D050}"/>
              </a:ext>
            </a:extLst>
          </p:cNvPr>
          <p:cNvSpPr txBox="1"/>
          <p:nvPr/>
        </p:nvSpPr>
        <p:spPr>
          <a:xfrm>
            <a:off x="204481" y="521766"/>
            <a:ext cx="7486168" cy="2246769"/>
          </a:xfrm>
          <a:prstGeom prst="rect">
            <a:avLst/>
          </a:prstGeom>
          <a:noFill/>
        </p:spPr>
        <p:txBody>
          <a:bodyPr wrap="square" rtlCol="0">
            <a:spAutoFit/>
          </a:bodyPr>
          <a:lstStyle/>
          <a:p>
            <a:pPr marL="357188" indent="-357188"/>
            <a:r>
              <a:rPr lang="en-US" sz="2800" b="1" spc="-1" dirty="0">
                <a:solidFill>
                  <a:srgbClr val="C00000"/>
                </a:solidFill>
                <a:ea typeface="Verdana"/>
              </a:rPr>
              <a:t>●</a:t>
            </a:r>
            <a:r>
              <a:rPr lang="en-US" sz="2800" b="1" spc="-1" dirty="0">
                <a:ea typeface="Verdana"/>
              </a:rPr>
              <a:t> </a:t>
            </a:r>
            <a:r>
              <a:rPr lang="en-GB" sz="2800" b="1" dirty="0"/>
              <a:t>Read </a:t>
            </a:r>
            <a:r>
              <a:rPr lang="en-GB" sz="2800" b="1" dirty="0">
                <a:solidFill>
                  <a:srgbClr val="0070C0"/>
                </a:solidFill>
              </a:rPr>
              <a:t>1 John 3:11-18 </a:t>
            </a:r>
            <a:r>
              <a:rPr lang="en-GB" sz="2800" b="1" dirty="0"/>
              <a:t>three times in different versions (</a:t>
            </a:r>
            <a:r>
              <a:rPr lang="en-GB" sz="2800" b="1" dirty="0">
                <a:solidFill>
                  <a:srgbClr val="00B050"/>
                </a:solidFill>
              </a:rPr>
              <a:t>www.biblehub.com</a:t>
            </a:r>
            <a:r>
              <a:rPr lang="en-GB" sz="2800" b="1" dirty="0"/>
              <a:t>).</a:t>
            </a:r>
          </a:p>
          <a:p>
            <a:pPr marL="357188" indent="-357188"/>
            <a:r>
              <a:rPr lang="en-US" sz="2800" b="1" spc="-1" dirty="0">
                <a:solidFill>
                  <a:srgbClr val="C00000"/>
                </a:solidFill>
                <a:ea typeface="Verdana"/>
              </a:rPr>
              <a:t>● </a:t>
            </a:r>
            <a:r>
              <a:rPr lang="en-GB" sz="2800" b="1" dirty="0"/>
              <a:t>Visit http://</a:t>
            </a:r>
            <a:r>
              <a:rPr lang="en-GB" sz="2800" b="1" dirty="0">
                <a:solidFill>
                  <a:srgbClr val="C00000"/>
                </a:solidFill>
              </a:rPr>
              <a:t>1john</a:t>
            </a:r>
            <a:r>
              <a:rPr lang="en-GB" sz="2800" b="1" dirty="0"/>
              <a:t>.</a:t>
            </a:r>
            <a:r>
              <a:rPr lang="en-GB" sz="2800" b="1" dirty="0">
                <a:solidFill>
                  <a:srgbClr val="C00000"/>
                </a:solidFill>
              </a:rPr>
              <a:t>currah</a:t>
            </a:r>
            <a:r>
              <a:rPr lang="en-GB" sz="2800" b="1" dirty="0"/>
              <a:t>.</a:t>
            </a:r>
            <a:r>
              <a:rPr lang="en-GB" sz="2800" b="1" dirty="0">
                <a:solidFill>
                  <a:srgbClr val="C00000"/>
                </a:solidFill>
              </a:rPr>
              <a:t>download</a:t>
            </a:r>
          </a:p>
          <a:p>
            <a:pPr marL="357188" indent="-357188"/>
            <a:r>
              <a:rPr lang="en-US" sz="2800" b="1" spc="-1" dirty="0">
                <a:solidFill>
                  <a:srgbClr val="C00000"/>
                </a:solidFill>
                <a:ea typeface="Verdana"/>
              </a:rPr>
              <a:t>● </a:t>
            </a:r>
            <a:r>
              <a:rPr lang="en-GB" sz="2800" b="1" dirty="0"/>
              <a:t>Compile your own insights to share with others next time.</a:t>
            </a:r>
          </a:p>
        </p:txBody>
      </p:sp>
      <p:pic>
        <p:nvPicPr>
          <p:cNvPr id="7" name="Picture 6">
            <a:extLst>
              <a:ext uri="{FF2B5EF4-FFF2-40B4-BE49-F238E27FC236}">
                <a16:creationId xmlns:a16="http://schemas.microsoft.com/office/drawing/2014/main" id="{F92A0AA8-95FC-D533-5D7E-E901DE8339C1}"/>
              </a:ext>
            </a:extLst>
          </p:cNvPr>
          <p:cNvPicPr>
            <a:picLocks noChangeAspect="1"/>
          </p:cNvPicPr>
          <p:nvPr/>
        </p:nvPicPr>
        <p:blipFill>
          <a:blip r:embed="rId2"/>
          <a:stretch>
            <a:fillRect/>
          </a:stretch>
        </p:blipFill>
        <p:spPr>
          <a:xfrm>
            <a:off x="4121525" y="2412884"/>
            <a:ext cx="4006476" cy="2086811"/>
          </a:xfrm>
          <a:prstGeom prst="rect">
            <a:avLst/>
          </a:prstGeom>
        </p:spPr>
      </p:pic>
    </p:spTree>
    <p:extLst>
      <p:ext uri="{BB962C8B-B14F-4D97-AF65-F5344CB8AC3E}">
        <p14:creationId xmlns:p14="http://schemas.microsoft.com/office/powerpoint/2010/main" val="1676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5000" b="-65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469076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God is righteous, 2:29</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34160" y="553849"/>
            <a:ext cx="7774046"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29</a:t>
            </a:r>
            <a:r>
              <a:rPr lang="en-GB" sz="2800" b="1" spc="-1" dirty="0">
                <a:ea typeface="Verdana"/>
              </a:rPr>
              <a:t> If you know that He is righteous, you know that everyone who practices righteousness also has been born of Him. </a:t>
            </a:r>
            <a:r>
              <a:rPr lang="en-GB" sz="2800" spc="-1" dirty="0">
                <a:ea typeface="Verdana"/>
              </a:rPr>
              <a:t>(</a:t>
            </a:r>
            <a:r>
              <a:rPr lang="en-GB" sz="2800" spc="-1" dirty="0" err="1">
                <a:ea typeface="Verdana"/>
              </a:rPr>
              <a:t>NASB</a:t>
            </a:r>
            <a:r>
              <a:rPr lang="en-GB" sz="2800" spc="-1" dirty="0">
                <a:ea typeface="Verdana"/>
              </a:rPr>
              <a:t>, 2020)</a:t>
            </a:r>
          </a:p>
        </p:txBody>
      </p:sp>
      <p:sp>
        <p:nvSpPr>
          <p:cNvPr id="2" name="TextBox 1">
            <a:extLst>
              <a:ext uri="{FF2B5EF4-FFF2-40B4-BE49-F238E27FC236}">
                <a16:creationId xmlns:a16="http://schemas.microsoft.com/office/drawing/2014/main" id="{911E0317-2263-1BB6-EA95-2B6A8EA0B3CA}"/>
              </a:ext>
            </a:extLst>
          </p:cNvPr>
          <p:cNvSpPr txBox="1"/>
          <p:nvPr/>
        </p:nvSpPr>
        <p:spPr>
          <a:xfrm>
            <a:off x="234160" y="2294542"/>
            <a:ext cx="7086387" cy="1815882"/>
          </a:xfrm>
          <a:prstGeom prst="rect">
            <a:avLst/>
          </a:prstGeom>
          <a:noFill/>
        </p:spPr>
        <p:txBody>
          <a:bodyPr wrap="square" rtlCol="0">
            <a:spAutoFit/>
          </a:bodyPr>
          <a:lstStyle/>
          <a:p>
            <a:pPr indent="358775"/>
            <a:r>
              <a:rPr lang="en-GB" sz="2800" b="1" spc="-1" baseline="30000" dirty="0">
                <a:solidFill>
                  <a:srgbClr val="C00000"/>
                </a:solidFill>
                <a:ea typeface="Verdana"/>
              </a:rPr>
              <a:t>29</a:t>
            </a:r>
            <a:r>
              <a:rPr lang="en-GB" sz="2800" b="1" spc="-1" dirty="0">
                <a:ea typeface="Verdana"/>
              </a:rPr>
              <a:t> </a:t>
            </a:r>
            <a:r>
              <a:rPr lang="en-GB" sz="2800" b="1" spc="-1" dirty="0">
                <a:solidFill>
                  <a:srgbClr val="0070C0"/>
                </a:solidFill>
                <a:ea typeface="Verdana"/>
              </a:rPr>
              <a:t>You know that God is absolutely righteous. You also know that God has rebirthed all who habitually do righteous things. </a:t>
            </a:r>
            <a:r>
              <a:rPr lang="en-GB" sz="2800" spc="-1" dirty="0">
                <a:solidFill>
                  <a:srgbClr val="0070C0"/>
                </a:solidFill>
                <a:ea typeface="Verdana"/>
              </a:rPr>
              <a:t>(</a:t>
            </a:r>
            <a:r>
              <a:rPr lang="en-GB" sz="2800" spc="-1" dirty="0" err="1">
                <a:solidFill>
                  <a:srgbClr val="0070C0"/>
                </a:solidFill>
                <a:ea typeface="Verdana"/>
              </a:rPr>
              <a:t>GJC</a:t>
            </a:r>
            <a:r>
              <a:rPr lang="en-GB" sz="2800" spc="-1" dirty="0">
                <a:solidFill>
                  <a:srgbClr val="0070C0"/>
                </a:solidFill>
                <a:ea typeface="Verdana"/>
              </a:rPr>
              <a:t>, 2024)</a:t>
            </a:r>
          </a:p>
        </p:txBody>
      </p:sp>
      <p:sp>
        <p:nvSpPr>
          <p:cNvPr id="9" name="TextBox 8">
            <a:extLst>
              <a:ext uri="{FF2B5EF4-FFF2-40B4-BE49-F238E27FC236}">
                <a16:creationId xmlns:a16="http://schemas.microsoft.com/office/drawing/2014/main" id="{2ABDF9F4-50D5-2611-D9AF-F3832028EECA}"/>
              </a:ext>
            </a:extLst>
          </p:cNvPr>
          <p:cNvSpPr txBox="1"/>
          <p:nvPr/>
        </p:nvSpPr>
        <p:spPr>
          <a:xfrm>
            <a:off x="422267" y="1584960"/>
            <a:ext cx="7283465" cy="1384995"/>
          </a:xfrm>
          <a:prstGeom prst="rect">
            <a:avLst/>
          </a:prstGeom>
          <a:solidFill>
            <a:schemeClr val="bg1"/>
          </a:solidFill>
          <a:ln w="19050">
            <a:solidFill>
              <a:schemeClr val="accent1"/>
            </a:solidFill>
          </a:ln>
        </p:spPr>
        <p:txBody>
          <a:bodyPr wrap="square" rtlCol="0">
            <a:spAutoFit/>
          </a:bodyPr>
          <a:lstStyle/>
          <a:p>
            <a:pPr indent="357188"/>
            <a:r>
              <a:rPr lang="en-GB" sz="2800" b="1" dirty="0"/>
              <a:t>	Jesus prayed, “O righteous Father, although the world has not known You, yet I have known You.” </a:t>
            </a:r>
            <a:r>
              <a:rPr lang="en-GB" sz="2800" dirty="0"/>
              <a:t>John 17:25</a:t>
            </a:r>
            <a:endParaRPr lang="en-US" sz="2800" dirty="0"/>
          </a:p>
        </p:txBody>
      </p:sp>
      <p:pic>
        <p:nvPicPr>
          <p:cNvPr id="1026" name="Picture 2">
            <a:extLst>
              <a:ext uri="{FF2B5EF4-FFF2-40B4-BE49-F238E27FC236}">
                <a16:creationId xmlns:a16="http://schemas.microsoft.com/office/drawing/2014/main" id="{94E7CDD0-6766-71E9-91C9-E191FAAE1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9827" y="541634"/>
            <a:ext cx="3128345" cy="403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79059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9000" b="-9000"/>
          </a:stretch>
        </a:blip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Righteous</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076202D6-E2EA-3653-2D98-6F1C51AF4F0C}"/>
              </a:ext>
            </a:extLst>
          </p:cNvPr>
          <p:cNvSpPr/>
          <p:nvPr/>
        </p:nvSpPr>
        <p:spPr>
          <a:xfrm>
            <a:off x="488519" y="521766"/>
            <a:ext cx="7639481"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r>
              <a:rPr lang="en-GB" sz="2800" b="1" spc="-1" dirty="0">
                <a:solidFill>
                  <a:srgbClr val="C00000"/>
                </a:solidFill>
                <a:ea typeface="Verdana"/>
              </a:rPr>
              <a:t>● </a:t>
            </a:r>
            <a:r>
              <a:rPr lang="en-GB" sz="2800" b="1" spc="-1" dirty="0">
                <a:ea typeface="Verdana"/>
              </a:rPr>
              <a:t>God himself is the moral standard.</a:t>
            </a:r>
          </a:p>
          <a:p>
            <a:pPr marL="357188" indent="-357188"/>
            <a:r>
              <a:rPr lang="en-GB" sz="2800" b="1" spc="-1" dirty="0">
                <a:solidFill>
                  <a:srgbClr val="C00000"/>
                </a:solidFill>
                <a:ea typeface="Verdana"/>
              </a:rPr>
              <a:t>● </a:t>
            </a:r>
            <a:r>
              <a:rPr lang="en-GB" sz="2800" b="1" spc="-1" dirty="0">
                <a:ea typeface="Verdana"/>
              </a:rPr>
              <a:t>God does everything right, just and good.</a:t>
            </a:r>
          </a:p>
          <a:p>
            <a:pPr marL="357188" indent="-357188"/>
            <a:r>
              <a:rPr lang="en-GB" sz="2800" b="1" spc="-1" dirty="0">
                <a:solidFill>
                  <a:srgbClr val="C00000"/>
                </a:solidFill>
                <a:ea typeface="Verdana"/>
              </a:rPr>
              <a:t>● </a:t>
            </a:r>
            <a:r>
              <a:rPr lang="en-GB" sz="2800" b="1" spc="-1" dirty="0">
                <a:ea typeface="Verdana"/>
              </a:rPr>
              <a:t>God’s laws are good for everybody.</a:t>
            </a:r>
          </a:p>
          <a:p>
            <a:pPr marL="357188" indent="-357188"/>
            <a:r>
              <a:rPr lang="en-GB" sz="2800" b="1" spc="-1" dirty="0">
                <a:solidFill>
                  <a:srgbClr val="C00000"/>
                </a:solidFill>
                <a:ea typeface="Verdana"/>
              </a:rPr>
              <a:t>● </a:t>
            </a:r>
            <a:r>
              <a:rPr lang="en-GB" sz="2800" b="1" spc="-1" dirty="0">
                <a:ea typeface="Verdana"/>
              </a:rPr>
              <a:t>God rebirths humans to behave rightly.</a:t>
            </a:r>
          </a:p>
          <a:p>
            <a:pPr marL="357188" indent="-357188"/>
            <a:r>
              <a:rPr lang="en-GB" sz="2800" b="1" spc="-1" dirty="0">
                <a:solidFill>
                  <a:srgbClr val="C00000"/>
                </a:solidFill>
                <a:ea typeface="Verdana"/>
              </a:rPr>
              <a:t>● </a:t>
            </a:r>
            <a:r>
              <a:rPr lang="en-GB" sz="2800" b="1" spc="-1" dirty="0">
                <a:ea typeface="Verdana"/>
              </a:rPr>
              <a:t>God will judge all humans’ </a:t>
            </a:r>
            <a:r>
              <a:rPr lang="en-GB" sz="2800" b="1" spc="-1" dirty="0" err="1">
                <a:ea typeface="Verdana"/>
              </a:rPr>
              <a:t>behavior</a:t>
            </a:r>
            <a:r>
              <a:rPr lang="en-GB" sz="2800" b="1" spc="-1" dirty="0">
                <a:ea typeface="Verdana"/>
              </a:rPr>
              <a:t>.</a:t>
            </a:r>
          </a:p>
          <a:p>
            <a:pPr marL="357188" indent="-357188"/>
            <a:r>
              <a:rPr lang="en-GB" sz="2800" b="1" spc="-1" dirty="0">
                <a:solidFill>
                  <a:srgbClr val="C00000"/>
                </a:solidFill>
                <a:ea typeface="Verdana"/>
              </a:rPr>
              <a:t>● </a:t>
            </a:r>
            <a:r>
              <a:rPr lang="en-GB" sz="2800" b="1" spc="-1" dirty="0">
                <a:ea typeface="Verdana"/>
              </a:rPr>
              <a:t>Reborn humans can behave rightly.</a:t>
            </a:r>
            <a:endParaRPr lang="en-GB" sz="2800" b="1" spc="-1" dirty="0">
              <a:solidFill>
                <a:srgbClr val="C00000"/>
              </a:solidFill>
              <a:ea typeface="Verdana"/>
            </a:endParaRPr>
          </a:p>
          <a:p>
            <a:pPr marL="357188" indent="-357188"/>
            <a:r>
              <a:rPr lang="en-GB" sz="2800" b="1" spc="-1" dirty="0">
                <a:solidFill>
                  <a:srgbClr val="C00000"/>
                </a:solidFill>
                <a:ea typeface="Verdana"/>
              </a:rPr>
              <a:t>● </a:t>
            </a:r>
            <a:r>
              <a:rPr lang="en-GB" sz="2800" b="1" spc="-1" dirty="0">
                <a:ea typeface="Verdana"/>
              </a:rPr>
              <a:t>God will reward all humans’ righteous </a:t>
            </a:r>
            <a:r>
              <a:rPr lang="en-GB" sz="2800" b="1" spc="-1" dirty="0" err="1">
                <a:ea typeface="Verdana"/>
              </a:rPr>
              <a:t>behavior</a:t>
            </a:r>
            <a:r>
              <a:rPr lang="en-GB" sz="2800" b="1" spc="-1" dirty="0">
                <a:ea typeface="Verdana"/>
              </a:rPr>
              <a:t>.</a:t>
            </a:r>
          </a:p>
        </p:txBody>
      </p:sp>
      <p:pic>
        <p:nvPicPr>
          <p:cNvPr id="5" name="Picture 4">
            <a:extLst>
              <a:ext uri="{FF2B5EF4-FFF2-40B4-BE49-F238E27FC236}">
                <a16:creationId xmlns:a16="http://schemas.microsoft.com/office/drawing/2014/main" id="{A8E001DC-4554-3BC2-A407-8A235A77AA60}"/>
              </a:ext>
            </a:extLst>
          </p:cNvPr>
          <p:cNvPicPr>
            <a:picLocks noChangeAspect="1"/>
          </p:cNvPicPr>
          <p:nvPr/>
        </p:nvPicPr>
        <p:blipFill>
          <a:blip r:embed="rId3"/>
          <a:stretch>
            <a:fillRect/>
          </a:stretch>
        </p:blipFill>
        <p:spPr>
          <a:xfrm>
            <a:off x="966044" y="438979"/>
            <a:ext cx="6195912" cy="4133021"/>
          </a:xfrm>
          <a:prstGeom prst="rect">
            <a:avLst/>
          </a:prstGeom>
        </p:spPr>
      </p:pic>
    </p:spTree>
    <p:extLst>
      <p:ext uri="{BB962C8B-B14F-4D97-AF65-F5344CB8AC3E}">
        <p14:creationId xmlns:p14="http://schemas.microsoft.com/office/powerpoint/2010/main" val="311077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xEl>
                                              <p:pRg st="1" end="1"/>
                                            </p:txEl>
                                          </p:spTgt>
                                        </p:tgtEl>
                                        <p:attrNameLst>
                                          <p:attrName>style.visibility</p:attrName>
                                        </p:attrNameLst>
                                      </p:cBhvr>
                                      <p:to>
                                        <p:strVal val="visible"/>
                                      </p:to>
                                    </p:set>
                                    <p:anim calcmode="lin" valueType="num">
                                      <p:cBhvr additive="base">
                                        <p:cTn id="19"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xEl>
                                              <p:pRg st="2" end="2"/>
                                            </p:txEl>
                                          </p:spTgt>
                                        </p:tgtEl>
                                        <p:attrNameLst>
                                          <p:attrName>style.visibility</p:attrName>
                                        </p:attrNameLst>
                                      </p:cBhvr>
                                      <p:to>
                                        <p:strVal val="visible"/>
                                      </p:to>
                                    </p:set>
                                    <p:anim calcmode="lin" valueType="num">
                                      <p:cBhvr additive="base">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xEl>
                                              <p:pRg st="3" end="3"/>
                                            </p:txEl>
                                          </p:spTgt>
                                        </p:tgtEl>
                                        <p:attrNameLst>
                                          <p:attrName>style.visibility</p:attrName>
                                        </p:attrNameLst>
                                      </p:cBhvr>
                                      <p:to>
                                        <p:strVal val="visible"/>
                                      </p:to>
                                    </p:set>
                                    <p:anim calcmode="lin" valueType="num">
                                      <p:cBhvr additive="base">
                                        <p:cTn id="31"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
                                            <p:txEl>
                                              <p:pRg st="4" end="4"/>
                                            </p:txEl>
                                          </p:spTgt>
                                        </p:tgtEl>
                                        <p:attrNameLst>
                                          <p:attrName>style.visibility</p:attrName>
                                        </p:attrNameLst>
                                      </p:cBhvr>
                                      <p:to>
                                        <p:strVal val="visible"/>
                                      </p:to>
                                    </p:set>
                                    <p:anim calcmode="lin" valueType="num">
                                      <p:cBhvr additive="base">
                                        <p:cTn id="37"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
                                            <p:txEl>
                                              <p:pRg st="5" end="5"/>
                                            </p:txEl>
                                          </p:spTgt>
                                        </p:tgtEl>
                                        <p:attrNameLst>
                                          <p:attrName>style.visibility</p:attrName>
                                        </p:attrNameLst>
                                      </p:cBhvr>
                                      <p:to>
                                        <p:strVal val="visible"/>
                                      </p:to>
                                    </p:set>
                                    <p:anim calcmode="lin" valueType="num">
                                      <p:cBhvr additive="base">
                                        <p:cTn id="43" dur="500" fill="hold"/>
                                        <p:tgtEl>
                                          <p:spTgt spid="4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8">
                                            <p:txEl>
                                              <p:pRg st="6" end="6"/>
                                            </p:txEl>
                                          </p:spTgt>
                                        </p:tgtEl>
                                        <p:attrNameLst>
                                          <p:attrName>style.visibility</p:attrName>
                                        </p:attrNameLst>
                                      </p:cBhvr>
                                      <p:to>
                                        <p:strVal val="visible"/>
                                      </p:to>
                                    </p:set>
                                    <p:anim calcmode="lin" valueType="num">
                                      <p:cBhvr additive="base">
                                        <p:cTn id="49" dur="500" fill="hold"/>
                                        <p:tgtEl>
                                          <p:spTgt spid="48">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0E25D5A-CB8A-FA7D-D438-F62F062C24DD}"/>
              </a:ext>
            </a:extLst>
          </p:cNvPr>
          <p:cNvPicPr/>
          <p:nvPr/>
        </p:nvPicPr>
        <p:blipFill>
          <a:blip r:embed="rId2"/>
          <a:stretch/>
        </p:blipFill>
        <p:spPr>
          <a:xfrm>
            <a:off x="0" y="3240"/>
            <a:ext cx="8127720" cy="4565160"/>
          </a:xfrm>
          <a:prstGeom prst="rect">
            <a:avLst/>
          </a:prstGeom>
          <a:ln w="0">
            <a:noFill/>
          </a:ln>
        </p:spPr>
      </p:pic>
      <p:sp>
        <p:nvSpPr>
          <p:cNvPr id="4" name="TextBox 3">
            <a:extLst>
              <a:ext uri="{FF2B5EF4-FFF2-40B4-BE49-F238E27FC236}">
                <a16:creationId xmlns:a16="http://schemas.microsoft.com/office/drawing/2014/main" id="{AEB4C577-44E9-A86A-6A33-9F7036B86918}"/>
              </a:ext>
            </a:extLst>
          </p:cNvPr>
          <p:cNvSpPr txBox="1"/>
          <p:nvPr/>
        </p:nvSpPr>
        <p:spPr>
          <a:xfrm>
            <a:off x="289187" y="1827747"/>
            <a:ext cx="6373634" cy="1200329"/>
          </a:xfrm>
          <a:prstGeom prst="rect">
            <a:avLst/>
          </a:prstGeom>
          <a:noFill/>
        </p:spPr>
        <p:txBody>
          <a:bodyPr wrap="square" rtlCol="0">
            <a:spAutoFit/>
          </a:bodyPr>
          <a:lstStyle/>
          <a:p>
            <a:pPr algn="ctr"/>
            <a:r>
              <a:rPr lang="en-US" sz="3600" b="1" dirty="0"/>
              <a:t> </a:t>
            </a:r>
            <a:r>
              <a:rPr lang="en-US" sz="3600" b="1" dirty="0">
                <a:solidFill>
                  <a:srgbClr val="0070C0"/>
                </a:solidFill>
              </a:rPr>
              <a:t>A. God’s Children</a:t>
            </a:r>
            <a:br>
              <a:rPr lang="en-US" sz="3600" b="1" dirty="0"/>
            </a:br>
            <a:r>
              <a:rPr lang="en-US" sz="3600" b="1" dirty="0">
                <a:solidFill>
                  <a:srgbClr val="C00000"/>
                </a:solidFill>
              </a:rPr>
              <a:t>3.1-3</a:t>
            </a:r>
          </a:p>
        </p:txBody>
      </p:sp>
    </p:spTree>
    <p:extLst>
      <p:ext uri="{BB962C8B-B14F-4D97-AF65-F5344CB8AC3E}">
        <p14:creationId xmlns:p14="http://schemas.microsoft.com/office/powerpoint/2010/main" val="3190604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531761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What we are, 3:1</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34160" y="553849"/>
            <a:ext cx="7893840"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1a</a:t>
            </a:r>
            <a:r>
              <a:rPr lang="en-GB" sz="2800" b="1" spc="-1" dirty="0">
                <a:ea typeface="Verdana"/>
              </a:rPr>
              <a:t> See how great a love the Father has given us, that we would be called children of God; and in fact we are.</a:t>
            </a:r>
          </a:p>
        </p:txBody>
      </p:sp>
      <p:sp>
        <p:nvSpPr>
          <p:cNvPr id="2" name="TextBox 1">
            <a:extLst>
              <a:ext uri="{FF2B5EF4-FFF2-40B4-BE49-F238E27FC236}">
                <a16:creationId xmlns:a16="http://schemas.microsoft.com/office/drawing/2014/main" id="{911E0317-2263-1BB6-EA95-2B6A8EA0B3CA}"/>
              </a:ext>
            </a:extLst>
          </p:cNvPr>
          <p:cNvSpPr txBox="1"/>
          <p:nvPr/>
        </p:nvSpPr>
        <p:spPr>
          <a:xfrm>
            <a:off x="282286" y="1942114"/>
            <a:ext cx="7374405" cy="1384995"/>
          </a:xfrm>
          <a:prstGeom prst="rect">
            <a:avLst/>
          </a:prstGeom>
          <a:noFill/>
        </p:spPr>
        <p:txBody>
          <a:bodyPr wrap="square" rtlCol="0">
            <a:spAutoFit/>
          </a:bodyPr>
          <a:lstStyle/>
          <a:p>
            <a:pPr indent="361950"/>
            <a:r>
              <a:rPr lang="en-GB" sz="2800" b="1" spc="-1" baseline="30000" dirty="0">
                <a:solidFill>
                  <a:srgbClr val="C00000"/>
                </a:solidFill>
                <a:ea typeface="Verdana"/>
              </a:rPr>
              <a:t>1a</a:t>
            </a:r>
            <a:r>
              <a:rPr lang="en-GB" sz="2800" b="1" spc="-1" dirty="0">
                <a:ea typeface="Verdana"/>
              </a:rPr>
              <a:t> </a:t>
            </a:r>
            <a:r>
              <a:rPr lang="en-GB" sz="2800" b="1" spc="-1" dirty="0">
                <a:solidFill>
                  <a:srgbClr val="0070C0"/>
                </a:solidFill>
                <a:ea typeface="Verdana"/>
              </a:rPr>
              <a:t>Consider how much love the Father loves us: he calls us his “children.” And that is what we are.</a:t>
            </a:r>
          </a:p>
        </p:txBody>
      </p:sp>
      <p:sp>
        <p:nvSpPr>
          <p:cNvPr id="9" name="TextBox 8">
            <a:extLst>
              <a:ext uri="{FF2B5EF4-FFF2-40B4-BE49-F238E27FC236}">
                <a16:creationId xmlns:a16="http://schemas.microsoft.com/office/drawing/2014/main" id="{2ABDF9F4-50D5-2611-D9AF-F3832028EECA}"/>
              </a:ext>
            </a:extLst>
          </p:cNvPr>
          <p:cNvSpPr txBox="1"/>
          <p:nvPr/>
        </p:nvSpPr>
        <p:spPr>
          <a:xfrm>
            <a:off x="402337" y="1927748"/>
            <a:ext cx="7303396" cy="1815882"/>
          </a:xfrm>
          <a:prstGeom prst="rect">
            <a:avLst/>
          </a:prstGeom>
          <a:solidFill>
            <a:schemeClr val="bg1"/>
          </a:solidFill>
          <a:ln w="19050">
            <a:solidFill>
              <a:schemeClr val="accent1"/>
            </a:solidFill>
          </a:ln>
        </p:spPr>
        <p:txBody>
          <a:bodyPr wrap="square" rtlCol="0">
            <a:spAutoFit/>
          </a:bodyPr>
          <a:lstStyle/>
          <a:p>
            <a:pPr indent="357188"/>
            <a:r>
              <a:rPr lang="en-GB" sz="2800" b="1" dirty="0"/>
              <a:t>“As many as received Him, to them He gave the right to become children of God, even to those who believe in His name.” </a:t>
            </a:r>
            <a:r>
              <a:rPr lang="en-GB" sz="2800" dirty="0"/>
              <a:t>John 1:12</a:t>
            </a:r>
            <a:endParaRPr lang="en-US" sz="2800" dirty="0"/>
          </a:p>
        </p:txBody>
      </p:sp>
      <p:pic>
        <p:nvPicPr>
          <p:cNvPr id="9218" name="Picture 2" descr="How to Raise Happy Kids: Habits and Tips That Lead to Happiness">
            <a:extLst>
              <a:ext uri="{FF2B5EF4-FFF2-40B4-BE49-F238E27FC236}">
                <a16:creationId xmlns:a16="http://schemas.microsoft.com/office/drawing/2014/main" id="{FF3618D7-6DAA-9803-6B52-651723D93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812800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95594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218"/>
                                        </p:tgtEl>
                                        <p:attrNameLst>
                                          <p:attrName>ppt_x</p:attrName>
                                        </p:attrNameLst>
                                      </p:cBhvr>
                                      <p:tavLst>
                                        <p:tav tm="0">
                                          <p:val>
                                            <p:strVal val="ppt_x"/>
                                          </p:val>
                                        </p:tav>
                                        <p:tav tm="100000">
                                          <p:val>
                                            <p:strVal val="ppt_x"/>
                                          </p:val>
                                        </p:tav>
                                      </p:tavLst>
                                    </p:anim>
                                    <p:anim calcmode="lin" valueType="num">
                                      <p:cBhvr additive="base">
                                        <p:cTn id="7" dur="500"/>
                                        <p:tgtEl>
                                          <p:spTgt spid="9218"/>
                                        </p:tgtEl>
                                        <p:attrNameLst>
                                          <p:attrName>ppt_y</p:attrName>
                                        </p:attrNameLst>
                                      </p:cBhvr>
                                      <p:tavLst>
                                        <p:tav tm="0">
                                          <p:val>
                                            <p:strVal val="ppt_y"/>
                                          </p:val>
                                        </p:tav>
                                        <p:tav tm="100000">
                                          <p:val>
                                            <p:strVal val="1+ppt_h/2"/>
                                          </p:val>
                                        </p:tav>
                                      </p:tavLst>
                                    </p:anim>
                                    <p:set>
                                      <p:cBhvr>
                                        <p:cTn id="8" dur="1" fill="hold">
                                          <p:stCondLst>
                                            <p:cond delay="499"/>
                                          </p:stCondLst>
                                        </p:cTn>
                                        <p:tgtEl>
                                          <p:spTgt spid="921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9"/>
                                        </p:tgtEl>
                                        <p:attrNameLst>
                                          <p:attrName>ppt_x</p:attrName>
                                        </p:attrNameLst>
                                      </p:cBhvr>
                                      <p:tavLst>
                                        <p:tav tm="0">
                                          <p:val>
                                            <p:strVal val="ppt_x"/>
                                          </p:val>
                                        </p:tav>
                                        <p:tav tm="100000">
                                          <p:val>
                                            <p:strVal val="ppt_x"/>
                                          </p:val>
                                        </p:tav>
                                      </p:tavLst>
                                    </p:anim>
                                    <p:anim calcmode="lin" valueType="num">
                                      <p:cBhvr additive="base">
                                        <p:cTn id="30" dur="500"/>
                                        <p:tgtEl>
                                          <p:spTgt spid="9"/>
                                        </p:tgtEl>
                                        <p:attrNameLst>
                                          <p:attrName>ppt_y</p:attrName>
                                        </p:attrNameLst>
                                      </p:cBhvr>
                                      <p:tavLst>
                                        <p:tav tm="0">
                                          <p:val>
                                            <p:strVal val="ppt_y"/>
                                          </p:val>
                                        </p:tav>
                                        <p:tav tm="100000">
                                          <p:val>
                                            <p:strVal val="1+ppt_h/2"/>
                                          </p:val>
                                        </p:tav>
                                      </p:tavLst>
                                    </p:anim>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694205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World does not know us, 3:1</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34160" y="553849"/>
            <a:ext cx="7893840"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1b</a:t>
            </a:r>
            <a:r>
              <a:rPr lang="en-GB" sz="2800" b="1" spc="-1" dirty="0">
                <a:ea typeface="Verdana"/>
              </a:rPr>
              <a:t> For this reason the world does not know us: because it did not know Him.</a:t>
            </a:r>
          </a:p>
        </p:txBody>
      </p:sp>
      <p:sp>
        <p:nvSpPr>
          <p:cNvPr id="2" name="TextBox 1">
            <a:extLst>
              <a:ext uri="{FF2B5EF4-FFF2-40B4-BE49-F238E27FC236}">
                <a16:creationId xmlns:a16="http://schemas.microsoft.com/office/drawing/2014/main" id="{911E0317-2263-1BB6-EA95-2B6A8EA0B3CA}"/>
              </a:ext>
            </a:extLst>
          </p:cNvPr>
          <p:cNvSpPr txBox="1"/>
          <p:nvPr/>
        </p:nvSpPr>
        <p:spPr>
          <a:xfrm>
            <a:off x="234160" y="1551214"/>
            <a:ext cx="7776275" cy="954107"/>
          </a:xfrm>
          <a:prstGeom prst="rect">
            <a:avLst/>
          </a:prstGeom>
          <a:noFill/>
        </p:spPr>
        <p:txBody>
          <a:bodyPr wrap="square" rtlCol="0">
            <a:spAutoFit/>
          </a:bodyPr>
          <a:lstStyle/>
          <a:p>
            <a:pPr indent="361950"/>
            <a:r>
              <a:rPr lang="en-GB" sz="2800" b="1" spc="-1" baseline="30000" dirty="0">
                <a:solidFill>
                  <a:srgbClr val="C00000"/>
                </a:solidFill>
                <a:ea typeface="Verdana"/>
              </a:rPr>
              <a:t>1b</a:t>
            </a:r>
            <a:r>
              <a:rPr lang="en-GB" sz="2800" b="1" spc="-1" dirty="0">
                <a:ea typeface="Verdana"/>
              </a:rPr>
              <a:t> </a:t>
            </a:r>
            <a:r>
              <a:rPr lang="en-GB" sz="2800" b="1" spc="-1" dirty="0">
                <a:solidFill>
                  <a:srgbClr val="0070C0"/>
                </a:solidFill>
                <a:ea typeface="Verdana"/>
              </a:rPr>
              <a:t>Why do other people not recognize what we are? Because they do not know Him.</a:t>
            </a:r>
          </a:p>
        </p:txBody>
      </p:sp>
      <p:sp>
        <p:nvSpPr>
          <p:cNvPr id="9" name="TextBox 8">
            <a:extLst>
              <a:ext uri="{FF2B5EF4-FFF2-40B4-BE49-F238E27FC236}">
                <a16:creationId xmlns:a16="http://schemas.microsoft.com/office/drawing/2014/main" id="{2ABDF9F4-50D5-2611-D9AF-F3832028EECA}"/>
              </a:ext>
            </a:extLst>
          </p:cNvPr>
          <p:cNvSpPr txBox="1"/>
          <p:nvPr/>
        </p:nvSpPr>
        <p:spPr>
          <a:xfrm>
            <a:off x="502717" y="2853998"/>
            <a:ext cx="7507718" cy="1384995"/>
          </a:xfrm>
          <a:prstGeom prst="rect">
            <a:avLst/>
          </a:prstGeom>
          <a:solidFill>
            <a:schemeClr val="bg1"/>
          </a:solidFill>
          <a:ln w="19050">
            <a:solidFill>
              <a:schemeClr val="accent1"/>
            </a:solidFill>
          </a:ln>
        </p:spPr>
        <p:txBody>
          <a:bodyPr wrap="square" rtlCol="0">
            <a:spAutoFit/>
          </a:bodyPr>
          <a:lstStyle/>
          <a:p>
            <a:pPr indent="357188"/>
            <a:r>
              <a:rPr lang="en-GB" sz="2800" b="1" dirty="0"/>
              <a:t>Jesus said, “You know neither Me nor My Father; if you knew Me, you would know My Father also.” </a:t>
            </a:r>
            <a:r>
              <a:rPr lang="en-GB" sz="2800" dirty="0"/>
              <a:t>John 8:19</a:t>
            </a:r>
            <a:endParaRPr lang="en-US" sz="2800" dirty="0"/>
          </a:p>
        </p:txBody>
      </p:sp>
      <p:pic>
        <p:nvPicPr>
          <p:cNvPr id="8" name="Picture 7">
            <a:extLst>
              <a:ext uri="{FF2B5EF4-FFF2-40B4-BE49-F238E27FC236}">
                <a16:creationId xmlns:a16="http://schemas.microsoft.com/office/drawing/2014/main" id="{575CF61B-5B6D-A643-DD98-5A608B0CB4D1}"/>
              </a:ext>
            </a:extLst>
          </p:cNvPr>
          <p:cNvPicPr>
            <a:picLocks noChangeAspect="1"/>
          </p:cNvPicPr>
          <p:nvPr/>
        </p:nvPicPr>
        <p:blipFill>
          <a:blip r:embed="rId3"/>
          <a:stretch>
            <a:fillRect/>
          </a:stretch>
        </p:blipFill>
        <p:spPr>
          <a:xfrm>
            <a:off x="-23054" y="0"/>
            <a:ext cx="8151054" cy="4572000"/>
          </a:xfrm>
          <a:prstGeom prst="rect">
            <a:avLst/>
          </a:prstGeom>
        </p:spPr>
      </p:pic>
    </p:spTree>
    <p:extLst>
      <p:ext uri="{BB962C8B-B14F-4D97-AF65-F5344CB8AC3E}">
        <p14:creationId xmlns:p14="http://schemas.microsoft.com/office/powerpoint/2010/main" val="18227496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fill="hold"/>
                                        <p:tgtEl>
                                          <p:spTgt spid="48"/>
                                        </p:tgtEl>
                                        <p:attrNameLst>
                                          <p:attrName>ppt_x</p:attrName>
                                        </p:attrNameLst>
                                      </p:cBhvr>
                                      <p:tavLst>
                                        <p:tav tm="0">
                                          <p:val>
                                            <p:strVal val="#ppt_x"/>
                                          </p:val>
                                        </p:tav>
                                        <p:tav tm="100000">
                                          <p:val>
                                            <p:strVal val="#ppt_x"/>
                                          </p:val>
                                        </p:tav>
                                      </p:tavLst>
                                    </p:anim>
                                    <p:anim calcmode="lin" valueType="num">
                                      <p:cBhvr additive="base">
                                        <p:cTn id="1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p:bldP spid="9" grpId="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a:stretch>
        </a:blip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204481" y="0"/>
            <a:ext cx="570818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Checklist to know God</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076202D6-E2EA-3653-2D98-6F1C51AF4F0C}"/>
              </a:ext>
            </a:extLst>
          </p:cNvPr>
          <p:cNvSpPr/>
          <p:nvPr/>
        </p:nvSpPr>
        <p:spPr>
          <a:xfrm>
            <a:off x="284038" y="490945"/>
            <a:ext cx="7639481"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r>
              <a:rPr lang="en-GB" sz="2800" b="1" spc="-1" dirty="0">
                <a:solidFill>
                  <a:srgbClr val="C00000"/>
                </a:solidFill>
                <a:latin typeface="+mj-lt"/>
                <a:ea typeface="Verdana"/>
              </a:rPr>
              <a:t>0 </a:t>
            </a:r>
            <a:r>
              <a:rPr lang="en-GB" sz="2800" b="1" spc="-1" dirty="0">
                <a:latin typeface="+mj-lt"/>
                <a:ea typeface="Verdana"/>
              </a:rPr>
              <a:t>I admit that I do not know God.</a:t>
            </a:r>
          </a:p>
          <a:p>
            <a:pPr marL="357188" indent="-357188"/>
            <a:r>
              <a:rPr lang="en-GB" sz="2800" b="1" spc="-1" dirty="0">
                <a:solidFill>
                  <a:srgbClr val="C00000"/>
                </a:solidFill>
                <a:latin typeface="+mj-lt"/>
                <a:ea typeface="Verdana"/>
              </a:rPr>
              <a:t>1 </a:t>
            </a:r>
            <a:r>
              <a:rPr lang="en-GB" sz="2800" b="1" spc="-1" dirty="0">
                <a:latin typeface="+mj-lt"/>
                <a:ea typeface="Verdana"/>
              </a:rPr>
              <a:t>I accept that there might be a God.</a:t>
            </a:r>
          </a:p>
          <a:p>
            <a:pPr marL="357188" indent="-357188"/>
            <a:r>
              <a:rPr lang="en-GB" sz="2800" b="1" spc="-1" dirty="0">
                <a:solidFill>
                  <a:srgbClr val="C00000"/>
                </a:solidFill>
                <a:latin typeface="+mj-lt"/>
                <a:ea typeface="Verdana"/>
              </a:rPr>
              <a:t>2 </a:t>
            </a:r>
            <a:r>
              <a:rPr lang="en-GB" sz="2800" b="1" spc="-1" dirty="0">
                <a:latin typeface="+mj-lt"/>
                <a:ea typeface="Verdana"/>
              </a:rPr>
              <a:t>I am willing to find out if there is a God.</a:t>
            </a:r>
          </a:p>
          <a:p>
            <a:pPr marL="357188" indent="-357188"/>
            <a:r>
              <a:rPr lang="en-GB" sz="2800" b="1" spc="-1" dirty="0">
                <a:solidFill>
                  <a:srgbClr val="C00000"/>
                </a:solidFill>
                <a:latin typeface="+mj-lt"/>
                <a:ea typeface="Verdana"/>
              </a:rPr>
              <a:t>3</a:t>
            </a:r>
            <a:r>
              <a:rPr lang="en-GB" sz="2800" b="1" spc="-1" dirty="0">
                <a:latin typeface="+mj-lt"/>
                <a:ea typeface="Verdana"/>
              </a:rPr>
              <a:t> Listen to others’ testimonials about God.</a:t>
            </a:r>
          </a:p>
          <a:p>
            <a:pPr marL="357188" indent="-357188"/>
            <a:r>
              <a:rPr lang="en-GB" sz="2800" b="1" spc="-1" dirty="0">
                <a:solidFill>
                  <a:srgbClr val="C00000"/>
                </a:solidFill>
                <a:latin typeface="+mj-lt"/>
                <a:ea typeface="Verdana"/>
              </a:rPr>
              <a:t>4</a:t>
            </a:r>
            <a:r>
              <a:rPr lang="en-GB" sz="2800" b="1" spc="-1" dirty="0">
                <a:latin typeface="+mj-lt"/>
                <a:ea typeface="Verdana"/>
              </a:rPr>
              <a:t> Evaluate evidence for a God.</a:t>
            </a:r>
          </a:p>
          <a:p>
            <a:pPr marL="357188" indent="-357188"/>
            <a:r>
              <a:rPr lang="en-GB" sz="2800" b="1" spc="-1" dirty="0">
                <a:solidFill>
                  <a:srgbClr val="C00000"/>
                </a:solidFill>
                <a:latin typeface="+mj-lt"/>
                <a:ea typeface="Verdana"/>
              </a:rPr>
              <a:t>5</a:t>
            </a:r>
            <a:r>
              <a:rPr lang="en-GB" sz="2800" b="1" spc="-1" dirty="0">
                <a:latin typeface="+mj-lt"/>
                <a:ea typeface="Verdana"/>
              </a:rPr>
              <a:t> Pray to God to see if something happens.</a:t>
            </a:r>
          </a:p>
          <a:p>
            <a:pPr marL="357188" indent="-357188"/>
            <a:r>
              <a:rPr lang="en-GB" sz="2800" b="1" spc="-1" dirty="0">
                <a:solidFill>
                  <a:srgbClr val="C00000"/>
                </a:solidFill>
                <a:latin typeface="+mj-lt"/>
                <a:ea typeface="Verdana"/>
              </a:rPr>
              <a:t>6</a:t>
            </a:r>
            <a:r>
              <a:rPr lang="en-GB" sz="2800" b="1" spc="-1" dirty="0">
                <a:latin typeface="+mj-lt"/>
                <a:ea typeface="Verdana"/>
              </a:rPr>
              <a:t> Ask God to make himself known to you.</a:t>
            </a:r>
          </a:p>
          <a:p>
            <a:pPr marL="357188" indent="-357188"/>
            <a:r>
              <a:rPr lang="en-GB" sz="2800" b="1" spc="-1" dirty="0">
                <a:solidFill>
                  <a:srgbClr val="C00000"/>
                </a:solidFill>
                <a:latin typeface="+mj-lt"/>
                <a:ea typeface="Verdana"/>
              </a:rPr>
              <a:t>7</a:t>
            </a:r>
            <a:r>
              <a:rPr lang="en-GB" sz="2800" b="1" spc="-1" dirty="0">
                <a:latin typeface="+mj-lt"/>
                <a:ea typeface="Verdana"/>
              </a:rPr>
              <a:t> Let God invade your life and experience.</a:t>
            </a:r>
          </a:p>
          <a:p>
            <a:pPr marL="357188" indent="-357188"/>
            <a:r>
              <a:rPr lang="en-GB" sz="2800" b="1" spc="-1" dirty="0">
                <a:solidFill>
                  <a:srgbClr val="C00000"/>
                </a:solidFill>
                <a:latin typeface="+mj-lt"/>
                <a:ea typeface="Verdana"/>
              </a:rPr>
              <a:t>8</a:t>
            </a:r>
            <a:r>
              <a:rPr lang="en-GB" sz="2800" b="1" spc="-1" dirty="0">
                <a:latin typeface="+mj-lt"/>
                <a:ea typeface="Verdana"/>
              </a:rPr>
              <a:t> Remain loyal to God, whatever the cost.</a:t>
            </a:r>
          </a:p>
        </p:txBody>
      </p:sp>
      <p:pic>
        <p:nvPicPr>
          <p:cNvPr id="3" name="Picture 2">
            <a:extLst>
              <a:ext uri="{FF2B5EF4-FFF2-40B4-BE49-F238E27FC236}">
                <a16:creationId xmlns:a16="http://schemas.microsoft.com/office/drawing/2014/main" id="{02EF3998-1B22-1E4C-0341-DD91DEFFD721}"/>
              </a:ext>
            </a:extLst>
          </p:cNvPr>
          <p:cNvPicPr>
            <a:picLocks noChangeAspect="1"/>
          </p:cNvPicPr>
          <p:nvPr/>
        </p:nvPicPr>
        <p:blipFill>
          <a:blip r:embed="rId3"/>
          <a:stretch>
            <a:fillRect/>
          </a:stretch>
        </p:blipFill>
        <p:spPr>
          <a:xfrm>
            <a:off x="0" y="0"/>
            <a:ext cx="8128000" cy="4572000"/>
          </a:xfrm>
          <a:prstGeom prst="rect">
            <a:avLst/>
          </a:prstGeom>
        </p:spPr>
      </p:pic>
    </p:spTree>
    <p:extLst>
      <p:ext uri="{BB962C8B-B14F-4D97-AF65-F5344CB8AC3E}">
        <p14:creationId xmlns:p14="http://schemas.microsoft.com/office/powerpoint/2010/main" val="350159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xEl>
                                              <p:pRg st="1" end="1"/>
                                            </p:txEl>
                                          </p:spTgt>
                                        </p:tgtEl>
                                        <p:attrNameLst>
                                          <p:attrName>style.visibility</p:attrName>
                                        </p:attrNameLst>
                                      </p:cBhvr>
                                      <p:to>
                                        <p:strVal val="visible"/>
                                      </p:to>
                                    </p:set>
                                    <p:anim calcmode="lin" valueType="num">
                                      <p:cBhvr additive="base">
                                        <p:cTn id="19"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xEl>
                                              <p:pRg st="2" end="2"/>
                                            </p:txEl>
                                          </p:spTgt>
                                        </p:tgtEl>
                                        <p:attrNameLst>
                                          <p:attrName>style.visibility</p:attrName>
                                        </p:attrNameLst>
                                      </p:cBhvr>
                                      <p:to>
                                        <p:strVal val="visible"/>
                                      </p:to>
                                    </p:set>
                                    <p:anim calcmode="lin" valueType="num">
                                      <p:cBhvr additive="base">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xEl>
                                              <p:pRg st="3" end="3"/>
                                            </p:txEl>
                                          </p:spTgt>
                                        </p:tgtEl>
                                        <p:attrNameLst>
                                          <p:attrName>style.visibility</p:attrName>
                                        </p:attrNameLst>
                                      </p:cBhvr>
                                      <p:to>
                                        <p:strVal val="visible"/>
                                      </p:to>
                                    </p:set>
                                    <p:anim calcmode="lin" valueType="num">
                                      <p:cBhvr additive="base">
                                        <p:cTn id="31"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
                                            <p:txEl>
                                              <p:pRg st="4" end="4"/>
                                            </p:txEl>
                                          </p:spTgt>
                                        </p:tgtEl>
                                        <p:attrNameLst>
                                          <p:attrName>style.visibility</p:attrName>
                                        </p:attrNameLst>
                                      </p:cBhvr>
                                      <p:to>
                                        <p:strVal val="visible"/>
                                      </p:to>
                                    </p:set>
                                    <p:anim calcmode="lin" valueType="num">
                                      <p:cBhvr additive="base">
                                        <p:cTn id="37"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
                                            <p:txEl>
                                              <p:pRg st="5" end="5"/>
                                            </p:txEl>
                                          </p:spTgt>
                                        </p:tgtEl>
                                        <p:attrNameLst>
                                          <p:attrName>style.visibility</p:attrName>
                                        </p:attrNameLst>
                                      </p:cBhvr>
                                      <p:to>
                                        <p:strVal val="visible"/>
                                      </p:to>
                                    </p:set>
                                    <p:anim calcmode="lin" valueType="num">
                                      <p:cBhvr additive="base">
                                        <p:cTn id="43" dur="500" fill="hold"/>
                                        <p:tgtEl>
                                          <p:spTgt spid="4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8">
                                            <p:txEl>
                                              <p:pRg st="6" end="6"/>
                                            </p:txEl>
                                          </p:spTgt>
                                        </p:tgtEl>
                                        <p:attrNameLst>
                                          <p:attrName>style.visibility</p:attrName>
                                        </p:attrNameLst>
                                      </p:cBhvr>
                                      <p:to>
                                        <p:strVal val="visible"/>
                                      </p:to>
                                    </p:set>
                                    <p:anim calcmode="lin" valueType="num">
                                      <p:cBhvr additive="base">
                                        <p:cTn id="49" dur="500" fill="hold"/>
                                        <p:tgtEl>
                                          <p:spTgt spid="48">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8">
                                            <p:txEl>
                                              <p:pRg st="7" end="7"/>
                                            </p:txEl>
                                          </p:spTgt>
                                        </p:tgtEl>
                                        <p:attrNameLst>
                                          <p:attrName>style.visibility</p:attrName>
                                        </p:attrNameLst>
                                      </p:cBhvr>
                                      <p:to>
                                        <p:strVal val="visible"/>
                                      </p:to>
                                    </p:set>
                                    <p:anim calcmode="lin" valueType="num">
                                      <p:cBhvr additive="base">
                                        <p:cTn id="55" dur="500" fill="hold"/>
                                        <p:tgtEl>
                                          <p:spTgt spid="48">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8">
                                            <p:txEl>
                                              <p:pRg st="8" end="8"/>
                                            </p:txEl>
                                          </p:spTgt>
                                        </p:tgtEl>
                                        <p:attrNameLst>
                                          <p:attrName>style.visibility</p:attrName>
                                        </p:attrNameLst>
                                      </p:cBhvr>
                                      <p:to>
                                        <p:strVal val="visible"/>
                                      </p:to>
                                    </p:set>
                                    <p:anim calcmode="lin" valueType="num">
                                      <p:cBhvr additive="base">
                                        <p:cTn id="61" dur="500" fill="hold"/>
                                        <p:tgtEl>
                                          <p:spTgt spid="48">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l="-4000" r="-4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531761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What we are, 3:2</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34160" y="553849"/>
            <a:ext cx="7893840"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2a</a:t>
            </a:r>
            <a:r>
              <a:rPr lang="en-GB" sz="2800" b="1" spc="-1" dirty="0">
                <a:ea typeface="Verdana"/>
              </a:rPr>
              <a:t> Beloved, now we are children of God, and it has not appeared as yet what we will be.</a:t>
            </a:r>
          </a:p>
        </p:txBody>
      </p:sp>
      <p:sp>
        <p:nvSpPr>
          <p:cNvPr id="2" name="TextBox 1">
            <a:extLst>
              <a:ext uri="{FF2B5EF4-FFF2-40B4-BE49-F238E27FC236}">
                <a16:creationId xmlns:a16="http://schemas.microsoft.com/office/drawing/2014/main" id="{911E0317-2263-1BB6-EA95-2B6A8EA0B3CA}"/>
              </a:ext>
            </a:extLst>
          </p:cNvPr>
          <p:cNvSpPr txBox="1"/>
          <p:nvPr/>
        </p:nvSpPr>
        <p:spPr>
          <a:xfrm>
            <a:off x="282286" y="1942114"/>
            <a:ext cx="7374405" cy="1384995"/>
          </a:xfrm>
          <a:prstGeom prst="rect">
            <a:avLst/>
          </a:prstGeom>
          <a:noFill/>
        </p:spPr>
        <p:txBody>
          <a:bodyPr wrap="square" rtlCol="0">
            <a:spAutoFit/>
          </a:bodyPr>
          <a:lstStyle/>
          <a:p>
            <a:pPr indent="361950"/>
            <a:r>
              <a:rPr lang="en-GB" sz="2800" b="1" spc="-1" baseline="30000" dirty="0">
                <a:solidFill>
                  <a:srgbClr val="C00000"/>
                </a:solidFill>
                <a:ea typeface="Verdana"/>
              </a:rPr>
              <a:t>2a</a:t>
            </a:r>
            <a:r>
              <a:rPr lang="en-GB" sz="2800" b="1" spc="-1" dirty="0">
                <a:ea typeface="Verdana"/>
              </a:rPr>
              <a:t> </a:t>
            </a:r>
            <a:r>
              <a:rPr lang="en-GB" sz="2800" b="1" spc="-1" dirty="0">
                <a:solidFill>
                  <a:srgbClr val="0070C0"/>
                </a:solidFill>
                <a:ea typeface="Verdana"/>
              </a:rPr>
              <a:t>We are already God’s children, and he loves us. But God has not yet shown what we will become.</a:t>
            </a:r>
          </a:p>
        </p:txBody>
      </p:sp>
      <p:sp>
        <p:nvSpPr>
          <p:cNvPr id="9" name="TextBox 8">
            <a:extLst>
              <a:ext uri="{FF2B5EF4-FFF2-40B4-BE49-F238E27FC236}">
                <a16:creationId xmlns:a16="http://schemas.microsoft.com/office/drawing/2014/main" id="{2ABDF9F4-50D5-2611-D9AF-F3832028EECA}"/>
              </a:ext>
            </a:extLst>
          </p:cNvPr>
          <p:cNvSpPr txBox="1"/>
          <p:nvPr/>
        </p:nvSpPr>
        <p:spPr>
          <a:xfrm>
            <a:off x="685111" y="2066829"/>
            <a:ext cx="6757778" cy="1815882"/>
          </a:xfrm>
          <a:prstGeom prst="rect">
            <a:avLst/>
          </a:prstGeom>
          <a:solidFill>
            <a:schemeClr val="bg1"/>
          </a:solidFill>
          <a:ln w="19050">
            <a:solidFill>
              <a:schemeClr val="accent1"/>
            </a:solidFill>
          </a:ln>
        </p:spPr>
        <p:txBody>
          <a:bodyPr wrap="square" rtlCol="0">
            <a:spAutoFit/>
          </a:bodyPr>
          <a:lstStyle/>
          <a:p>
            <a:pPr indent="357188"/>
            <a:r>
              <a:rPr lang="en-GB" sz="2800" b="1" dirty="0"/>
              <a:t>“God so loved the world, that He gave His only Son, so that everyone who believes in Him will not perish, but have eternal life.” </a:t>
            </a:r>
            <a:r>
              <a:rPr lang="en-GB" sz="2800" dirty="0"/>
              <a:t>John 3:16</a:t>
            </a:r>
            <a:endParaRPr lang="en-US" sz="2800" dirty="0"/>
          </a:p>
        </p:txBody>
      </p:sp>
      <p:pic>
        <p:nvPicPr>
          <p:cNvPr id="4" name="Picture 3">
            <a:extLst>
              <a:ext uri="{FF2B5EF4-FFF2-40B4-BE49-F238E27FC236}">
                <a16:creationId xmlns:a16="http://schemas.microsoft.com/office/drawing/2014/main" id="{6718934A-0023-C055-0CD7-E14779EC0FC4}"/>
              </a:ext>
            </a:extLst>
          </p:cNvPr>
          <p:cNvPicPr>
            <a:picLocks noChangeAspect="1"/>
          </p:cNvPicPr>
          <p:nvPr/>
        </p:nvPicPr>
        <p:blipFill>
          <a:blip r:embed="rId3"/>
          <a:stretch>
            <a:fillRect/>
          </a:stretch>
        </p:blipFill>
        <p:spPr>
          <a:xfrm>
            <a:off x="151687" y="446228"/>
            <a:ext cx="7824625" cy="4093690"/>
          </a:xfrm>
          <a:prstGeom prst="rect">
            <a:avLst/>
          </a:prstGeom>
        </p:spPr>
      </p:pic>
    </p:spTree>
    <p:extLst>
      <p:ext uri="{BB962C8B-B14F-4D97-AF65-F5344CB8AC3E}">
        <p14:creationId xmlns:p14="http://schemas.microsoft.com/office/powerpoint/2010/main" val="105181830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9"/>
                                        </p:tgtEl>
                                        <p:attrNameLst>
                                          <p:attrName>ppt_x</p:attrName>
                                        </p:attrNameLst>
                                      </p:cBhvr>
                                      <p:tavLst>
                                        <p:tav tm="0">
                                          <p:val>
                                            <p:strVal val="ppt_x"/>
                                          </p:val>
                                        </p:tav>
                                        <p:tav tm="100000">
                                          <p:val>
                                            <p:strVal val="ppt_x"/>
                                          </p:val>
                                        </p:tav>
                                      </p:tavLst>
                                    </p:anim>
                                    <p:anim calcmode="lin" valueType="num">
                                      <p:cBhvr additive="base">
                                        <p:cTn id="30" dur="500"/>
                                        <p:tgtEl>
                                          <p:spTgt spid="9"/>
                                        </p:tgtEl>
                                        <p:attrNameLst>
                                          <p:attrName>ppt_y</p:attrName>
                                        </p:attrNameLst>
                                      </p:cBhvr>
                                      <p:tavLst>
                                        <p:tav tm="0">
                                          <p:val>
                                            <p:strVal val="ppt_y"/>
                                          </p:val>
                                        </p:tav>
                                        <p:tav tm="100000">
                                          <p:val>
                                            <p:strVal val="1+ppt_h/2"/>
                                          </p:val>
                                        </p:tav>
                                      </p:tavLst>
                                    </p:anim>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p:bldP spid="9" grpId="0" animBg="1"/>
      <p:bldP spid="9"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19714</TotalTime>
  <Words>1777</Words>
  <Application>Microsoft Office PowerPoint</Application>
  <PresentationFormat>Custom</PresentationFormat>
  <Paragraphs>144</Paragraphs>
  <Slides>26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Symbol</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Galen Currah</dc:creator>
  <dc:description/>
  <cp:lastModifiedBy>Galen Currah</cp:lastModifiedBy>
  <cp:revision>635</cp:revision>
  <dcterms:created xsi:type="dcterms:W3CDTF">2023-05-03T23:33:27Z</dcterms:created>
  <dcterms:modified xsi:type="dcterms:W3CDTF">2024-04-12T03:35:08Z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Personnalisé</vt:lpwstr>
  </property>
  <property fmtid="{D5CDD505-2E9C-101B-9397-08002B2CF9AE}" pid="3" name="Slides">
    <vt:i4>37</vt:i4>
  </property>
</Properties>
</file>