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4"/>
  </p:notesMasterIdLst>
  <p:sldIdLst>
    <p:sldId id="259" r:id="rId2"/>
    <p:sldId id="275" r:id="rId3"/>
    <p:sldId id="283" r:id="rId4"/>
    <p:sldId id="297" r:id="rId5"/>
    <p:sldId id="300" r:id="rId6"/>
    <p:sldId id="274" r:id="rId7"/>
    <p:sldId id="301" r:id="rId8"/>
    <p:sldId id="303" r:id="rId9"/>
    <p:sldId id="304" r:id="rId10"/>
    <p:sldId id="305" r:id="rId11"/>
    <p:sldId id="306" r:id="rId12"/>
    <p:sldId id="314" r:id="rId13"/>
    <p:sldId id="298" r:id="rId14"/>
    <p:sldId id="299" r:id="rId15"/>
    <p:sldId id="307" r:id="rId16"/>
    <p:sldId id="308" r:id="rId17"/>
    <p:sldId id="309" r:id="rId18"/>
    <p:sldId id="310" r:id="rId19"/>
    <p:sldId id="311" r:id="rId20"/>
    <p:sldId id="312" r:id="rId21"/>
    <p:sldId id="313" r:id="rId22"/>
    <p:sldId id="258" r:id="rId23"/>
  </p:sldIdLst>
  <p:sldSz cx="7315200" cy="41148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96" userDrawn="1">
          <p15:clr>
            <a:srgbClr val="A4A3A4"/>
          </p15:clr>
        </p15:guide>
        <p15:guide id="2" pos="230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34195FF-8F86-54BB-EB87-7D403376B1B0}" name="Galen Currah" initials="GC" userId="b9acc8d0659c3654"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DE7"/>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1" autoAdjust="0"/>
    <p:restoredTop sz="94660"/>
  </p:normalViewPr>
  <p:slideViewPr>
    <p:cSldViewPr snapToGrid="0">
      <p:cViewPr varScale="1">
        <p:scale>
          <a:sx n="126" d="100"/>
          <a:sy n="126" d="100"/>
        </p:scale>
        <p:origin x="96" y="1171"/>
      </p:cViewPr>
      <p:guideLst>
        <p:guide orient="horz" pos="1296"/>
        <p:guide pos="230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C6DAF6-89DF-4B40-BB13-C4A7BC64E129}" type="datetimeFigureOut">
              <a:rPr lang="en-US" smtClean="0"/>
              <a:t>1/22/2025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2D0A28-8312-43BF-BE21-636AA0227AE4}" type="slidenum">
              <a:rPr lang="en-US" smtClean="0"/>
              <a:t>‹#›</a:t>
            </a:fld>
            <a:endParaRPr lang="en-US"/>
          </a:p>
        </p:txBody>
      </p:sp>
    </p:spTree>
    <p:extLst>
      <p:ext uri="{BB962C8B-B14F-4D97-AF65-F5344CB8AC3E}">
        <p14:creationId xmlns:p14="http://schemas.microsoft.com/office/powerpoint/2010/main" val="2330891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12D0A28-8312-43BF-BE21-636AA0227AE4}" type="slidenum">
              <a:rPr lang="en-US" smtClean="0"/>
              <a:t>1</a:t>
            </a:fld>
            <a:endParaRPr lang="en-US"/>
          </a:p>
        </p:txBody>
      </p:sp>
    </p:spTree>
    <p:extLst>
      <p:ext uri="{BB962C8B-B14F-4D97-AF65-F5344CB8AC3E}">
        <p14:creationId xmlns:p14="http://schemas.microsoft.com/office/powerpoint/2010/main" val="29791047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830F71-DE68-8714-CD83-990888B6BC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4F47A5-60FF-C17A-7934-EF5C19CD0B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6D03A6-86B4-4CB7-F576-D82A1CEF4E6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79121FA-C57A-093F-70E5-980DBAD940AF}"/>
              </a:ext>
            </a:extLst>
          </p:cNvPr>
          <p:cNvSpPr>
            <a:spLocks noGrp="1"/>
          </p:cNvSpPr>
          <p:nvPr>
            <p:ph type="sldNum" sz="quarter" idx="5"/>
          </p:nvPr>
        </p:nvSpPr>
        <p:spPr/>
        <p:txBody>
          <a:bodyPr/>
          <a:lstStyle/>
          <a:p>
            <a:fld id="{C12D0A28-8312-43BF-BE21-636AA0227AE4}" type="slidenum">
              <a:rPr lang="en-US" smtClean="0"/>
              <a:t>15</a:t>
            </a:fld>
            <a:endParaRPr lang="en-US"/>
          </a:p>
        </p:txBody>
      </p:sp>
    </p:spTree>
    <p:extLst>
      <p:ext uri="{BB962C8B-B14F-4D97-AF65-F5344CB8AC3E}">
        <p14:creationId xmlns:p14="http://schemas.microsoft.com/office/powerpoint/2010/main" val="7960499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AEB136-F8BD-1455-33D3-043900229D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F67004-7BA0-1D5E-A95B-A4B828AFED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2CF598-FF14-136F-5F9A-49359DDF796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F1AEA17-2337-675B-6395-E3A52AB16EA3}"/>
              </a:ext>
            </a:extLst>
          </p:cNvPr>
          <p:cNvSpPr>
            <a:spLocks noGrp="1"/>
          </p:cNvSpPr>
          <p:nvPr>
            <p:ph type="sldNum" sz="quarter" idx="5"/>
          </p:nvPr>
        </p:nvSpPr>
        <p:spPr/>
        <p:txBody>
          <a:bodyPr/>
          <a:lstStyle/>
          <a:p>
            <a:fld id="{C12D0A28-8312-43BF-BE21-636AA0227AE4}" type="slidenum">
              <a:rPr lang="en-US" smtClean="0"/>
              <a:t>16</a:t>
            </a:fld>
            <a:endParaRPr lang="en-US"/>
          </a:p>
        </p:txBody>
      </p:sp>
    </p:spTree>
    <p:extLst>
      <p:ext uri="{BB962C8B-B14F-4D97-AF65-F5344CB8AC3E}">
        <p14:creationId xmlns:p14="http://schemas.microsoft.com/office/powerpoint/2010/main" val="29861718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3BFC84-101C-0E10-88F3-D363A75B55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9ECB43-7818-32A9-13E4-A17B7D54C1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1E8391-85CF-455A-5510-8458F925869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3CC8557-C679-359A-34B5-2C62BE4CC5FB}"/>
              </a:ext>
            </a:extLst>
          </p:cNvPr>
          <p:cNvSpPr>
            <a:spLocks noGrp="1"/>
          </p:cNvSpPr>
          <p:nvPr>
            <p:ph type="sldNum" sz="quarter" idx="5"/>
          </p:nvPr>
        </p:nvSpPr>
        <p:spPr/>
        <p:txBody>
          <a:bodyPr/>
          <a:lstStyle/>
          <a:p>
            <a:fld id="{C12D0A28-8312-43BF-BE21-636AA0227AE4}" type="slidenum">
              <a:rPr lang="en-US" smtClean="0"/>
              <a:t>17</a:t>
            </a:fld>
            <a:endParaRPr lang="en-US"/>
          </a:p>
        </p:txBody>
      </p:sp>
    </p:spTree>
    <p:extLst>
      <p:ext uri="{BB962C8B-B14F-4D97-AF65-F5344CB8AC3E}">
        <p14:creationId xmlns:p14="http://schemas.microsoft.com/office/powerpoint/2010/main" val="42342136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B45B30-401C-D239-DF72-A23BC76768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D095E8-A23C-B707-F2CE-23BDD9A781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8C6668-F2E5-F93A-876A-1DEA4CC338F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67EC852-0457-41A3-3403-CCCC047D9A2C}"/>
              </a:ext>
            </a:extLst>
          </p:cNvPr>
          <p:cNvSpPr>
            <a:spLocks noGrp="1"/>
          </p:cNvSpPr>
          <p:nvPr>
            <p:ph type="sldNum" sz="quarter" idx="5"/>
          </p:nvPr>
        </p:nvSpPr>
        <p:spPr/>
        <p:txBody>
          <a:bodyPr/>
          <a:lstStyle/>
          <a:p>
            <a:fld id="{C12D0A28-8312-43BF-BE21-636AA0227AE4}" type="slidenum">
              <a:rPr lang="en-US" smtClean="0"/>
              <a:t>18</a:t>
            </a:fld>
            <a:endParaRPr lang="en-US"/>
          </a:p>
        </p:txBody>
      </p:sp>
    </p:spTree>
    <p:extLst>
      <p:ext uri="{BB962C8B-B14F-4D97-AF65-F5344CB8AC3E}">
        <p14:creationId xmlns:p14="http://schemas.microsoft.com/office/powerpoint/2010/main" val="36955552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3DF47D-C706-BD6E-D0EC-CCFA47E14C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BEC8A4-2093-1F81-7FC1-65E85FB687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304968-4F8C-5C27-87BC-73276E4EC8A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F2FE3A1-7BA0-5C80-1EA9-ED5B73255BC4}"/>
              </a:ext>
            </a:extLst>
          </p:cNvPr>
          <p:cNvSpPr>
            <a:spLocks noGrp="1"/>
          </p:cNvSpPr>
          <p:nvPr>
            <p:ph type="sldNum" sz="quarter" idx="5"/>
          </p:nvPr>
        </p:nvSpPr>
        <p:spPr/>
        <p:txBody>
          <a:bodyPr/>
          <a:lstStyle/>
          <a:p>
            <a:fld id="{C12D0A28-8312-43BF-BE21-636AA0227AE4}" type="slidenum">
              <a:rPr lang="en-US" smtClean="0"/>
              <a:t>19</a:t>
            </a:fld>
            <a:endParaRPr lang="en-US"/>
          </a:p>
        </p:txBody>
      </p:sp>
    </p:spTree>
    <p:extLst>
      <p:ext uri="{BB962C8B-B14F-4D97-AF65-F5344CB8AC3E}">
        <p14:creationId xmlns:p14="http://schemas.microsoft.com/office/powerpoint/2010/main" val="30525223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1B667-F06C-6F7A-63C5-D60F60A8F6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FA096E-16CF-5A25-C899-2A5FD399A7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2C9687-FD82-D872-FC0C-D13B73F08AE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761AC89-F1BA-4F26-339F-E981711B9798}"/>
              </a:ext>
            </a:extLst>
          </p:cNvPr>
          <p:cNvSpPr>
            <a:spLocks noGrp="1"/>
          </p:cNvSpPr>
          <p:nvPr>
            <p:ph type="sldNum" sz="quarter" idx="5"/>
          </p:nvPr>
        </p:nvSpPr>
        <p:spPr/>
        <p:txBody>
          <a:bodyPr/>
          <a:lstStyle/>
          <a:p>
            <a:fld id="{C12D0A28-8312-43BF-BE21-636AA0227AE4}" type="slidenum">
              <a:rPr lang="en-US" smtClean="0"/>
              <a:t>20</a:t>
            </a:fld>
            <a:endParaRPr lang="en-US"/>
          </a:p>
        </p:txBody>
      </p:sp>
    </p:spTree>
    <p:extLst>
      <p:ext uri="{BB962C8B-B14F-4D97-AF65-F5344CB8AC3E}">
        <p14:creationId xmlns:p14="http://schemas.microsoft.com/office/powerpoint/2010/main" val="8312478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D3AD3-ADD3-EADD-D340-71D657079E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40C1DC-8145-32E3-8FBB-4BD11E9806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777BBF-DF86-3506-1356-F073426D1C6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7F40240-C38D-48BB-849A-B8C8CC2714A5}"/>
              </a:ext>
            </a:extLst>
          </p:cNvPr>
          <p:cNvSpPr>
            <a:spLocks noGrp="1"/>
          </p:cNvSpPr>
          <p:nvPr>
            <p:ph type="sldNum" sz="quarter" idx="5"/>
          </p:nvPr>
        </p:nvSpPr>
        <p:spPr/>
        <p:txBody>
          <a:bodyPr/>
          <a:lstStyle/>
          <a:p>
            <a:fld id="{C12D0A28-8312-43BF-BE21-636AA0227AE4}" type="slidenum">
              <a:rPr lang="en-US" smtClean="0"/>
              <a:t>21</a:t>
            </a:fld>
            <a:endParaRPr lang="en-US"/>
          </a:p>
        </p:txBody>
      </p:sp>
    </p:spTree>
    <p:extLst>
      <p:ext uri="{BB962C8B-B14F-4D97-AF65-F5344CB8AC3E}">
        <p14:creationId xmlns:p14="http://schemas.microsoft.com/office/powerpoint/2010/main" val="2683820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12D0A28-8312-43BF-BE21-636AA0227AE4}" type="slidenum">
              <a:rPr lang="en-US" smtClean="0"/>
              <a:t>2</a:t>
            </a:fld>
            <a:endParaRPr lang="en-US"/>
          </a:p>
        </p:txBody>
      </p:sp>
    </p:spTree>
    <p:extLst>
      <p:ext uri="{BB962C8B-B14F-4D97-AF65-F5344CB8AC3E}">
        <p14:creationId xmlns:p14="http://schemas.microsoft.com/office/powerpoint/2010/main" val="1252686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12D0A28-8312-43BF-BE21-636AA0227AE4}" type="slidenum">
              <a:rPr lang="en-US" smtClean="0"/>
              <a:t>6</a:t>
            </a:fld>
            <a:endParaRPr lang="en-US"/>
          </a:p>
        </p:txBody>
      </p:sp>
    </p:spTree>
    <p:extLst>
      <p:ext uri="{BB962C8B-B14F-4D97-AF65-F5344CB8AC3E}">
        <p14:creationId xmlns:p14="http://schemas.microsoft.com/office/powerpoint/2010/main" val="3466453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FF421C-8124-F0C4-7EA3-157023B862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868A7A-A7AE-0F16-41EA-052EF9C6E2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435F16-1D9E-E1D5-BBD6-0A3FA6F6C43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CBAE82B-A155-9B50-F38D-C064DA1D2DA8}"/>
              </a:ext>
            </a:extLst>
          </p:cNvPr>
          <p:cNvSpPr>
            <a:spLocks noGrp="1"/>
          </p:cNvSpPr>
          <p:nvPr>
            <p:ph type="sldNum" sz="quarter" idx="5"/>
          </p:nvPr>
        </p:nvSpPr>
        <p:spPr/>
        <p:txBody>
          <a:bodyPr/>
          <a:lstStyle/>
          <a:p>
            <a:fld id="{C12D0A28-8312-43BF-BE21-636AA0227AE4}" type="slidenum">
              <a:rPr lang="en-US" smtClean="0"/>
              <a:t>7</a:t>
            </a:fld>
            <a:endParaRPr lang="en-US"/>
          </a:p>
        </p:txBody>
      </p:sp>
    </p:spTree>
    <p:extLst>
      <p:ext uri="{BB962C8B-B14F-4D97-AF65-F5344CB8AC3E}">
        <p14:creationId xmlns:p14="http://schemas.microsoft.com/office/powerpoint/2010/main" val="29850637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F7562C-EE7E-A18C-487E-F3853A04BB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EE5760-A1AC-3BB2-23A1-53204EB96A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06A34E-CA6F-6B53-13B2-97D13D40FB0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5200186-3C41-D685-522E-B86DC1BA3B7A}"/>
              </a:ext>
            </a:extLst>
          </p:cNvPr>
          <p:cNvSpPr>
            <a:spLocks noGrp="1"/>
          </p:cNvSpPr>
          <p:nvPr>
            <p:ph type="sldNum" sz="quarter" idx="5"/>
          </p:nvPr>
        </p:nvSpPr>
        <p:spPr/>
        <p:txBody>
          <a:bodyPr/>
          <a:lstStyle/>
          <a:p>
            <a:fld id="{C12D0A28-8312-43BF-BE21-636AA0227AE4}" type="slidenum">
              <a:rPr lang="en-US" smtClean="0"/>
              <a:t>8</a:t>
            </a:fld>
            <a:endParaRPr lang="en-US"/>
          </a:p>
        </p:txBody>
      </p:sp>
    </p:spTree>
    <p:extLst>
      <p:ext uri="{BB962C8B-B14F-4D97-AF65-F5344CB8AC3E}">
        <p14:creationId xmlns:p14="http://schemas.microsoft.com/office/powerpoint/2010/main" val="1344164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DA4F0-A5EA-70B5-9EFD-7D8F87AAAA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33BF7E-932E-C9AE-7CDD-27C3B236F5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022695-6091-80DA-231D-87005E15EF4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83EF425-37A1-08BC-9020-4E715BE846EA}"/>
              </a:ext>
            </a:extLst>
          </p:cNvPr>
          <p:cNvSpPr>
            <a:spLocks noGrp="1"/>
          </p:cNvSpPr>
          <p:nvPr>
            <p:ph type="sldNum" sz="quarter" idx="5"/>
          </p:nvPr>
        </p:nvSpPr>
        <p:spPr/>
        <p:txBody>
          <a:bodyPr/>
          <a:lstStyle/>
          <a:p>
            <a:fld id="{C12D0A28-8312-43BF-BE21-636AA0227AE4}" type="slidenum">
              <a:rPr lang="en-US" smtClean="0"/>
              <a:t>9</a:t>
            </a:fld>
            <a:endParaRPr lang="en-US"/>
          </a:p>
        </p:txBody>
      </p:sp>
    </p:spTree>
    <p:extLst>
      <p:ext uri="{BB962C8B-B14F-4D97-AF65-F5344CB8AC3E}">
        <p14:creationId xmlns:p14="http://schemas.microsoft.com/office/powerpoint/2010/main" val="2735012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C15180-6C30-B8F7-90E4-7BC0DD90C1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D88B1F-C4F0-FC9E-9E37-18BAD08309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9D24F4-5FCF-5AB1-815C-8831D45507D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B455BA0-B142-C121-307F-8DE62FC98755}"/>
              </a:ext>
            </a:extLst>
          </p:cNvPr>
          <p:cNvSpPr>
            <a:spLocks noGrp="1"/>
          </p:cNvSpPr>
          <p:nvPr>
            <p:ph type="sldNum" sz="quarter" idx="5"/>
          </p:nvPr>
        </p:nvSpPr>
        <p:spPr/>
        <p:txBody>
          <a:bodyPr/>
          <a:lstStyle/>
          <a:p>
            <a:fld id="{C12D0A28-8312-43BF-BE21-636AA0227AE4}" type="slidenum">
              <a:rPr lang="en-US" smtClean="0"/>
              <a:t>10</a:t>
            </a:fld>
            <a:endParaRPr lang="en-US"/>
          </a:p>
        </p:txBody>
      </p:sp>
    </p:spTree>
    <p:extLst>
      <p:ext uri="{BB962C8B-B14F-4D97-AF65-F5344CB8AC3E}">
        <p14:creationId xmlns:p14="http://schemas.microsoft.com/office/powerpoint/2010/main" val="25201824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2C948C-A53B-49C3-E5C2-DF00C80FCD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3322DA-E0C0-1D2B-9F50-36367CA5AA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E48157-8651-5F27-91DB-7FAD23D81E8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2849030-7CF5-5456-6E8C-B6439164981B}"/>
              </a:ext>
            </a:extLst>
          </p:cNvPr>
          <p:cNvSpPr>
            <a:spLocks noGrp="1"/>
          </p:cNvSpPr>
          <p:nvPr>
            <p:ph type="sldNum" sz="quarter" idx="5"/>
          </p:nvPr>
        </p:nvSpPr>
        <p:spPr/>
        <p:txBody>
          <a:bodyPr/>
          <a:lstStyle/>
          <a:p>
            <a:fld id="{C12D0A28-8312-43BF-BE21-636AA0227AE4}" type="slidenum">
              <a:rPr lang="en-US" smtClean="0"/>
              <a:t>11</a:t>
            </a:fld>
            <a:endParaRPr lang="en-US"/>
          </a:p>
        </p:txBody>
      </p:sp>
    </p:spTree>
    <p:extLst>
      <p:ext uri="{BB962C8B-B14F-4D97-AF65-F5344CB8AC3E}">
        <p14:creationId xmlns:p14="http://schemas.microsoft.com/office/powerpoint/2010/main" val="30574140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869456-C506-7B45-D52B-FD2EFA6E7C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5AAA72-B70E-E4CD-64E2-08ADB6AC56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A0048B-6632-C223-9607-C2D11BB4083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AC4C2E2-8AA7-E89E-E9F8-E24777C60250}"/>
              </a:ext>
            </a:extLst>
          </p:cNvPr>
          <p:cNvSpPr>
            <a:spLocks noGrp="1"/>
          </p:cNvSpPr>
          <p:nvPr>
            <p:ph type="sldNum" sz="quarter" idx="5"/>
          </p:nvPr>
        </p:nvSpPr>
        <p:spPr/>
        <p:txBody>
          <a:bodyPr/>
          <a:lstStyle/>
          <a:p>
            <a:fld id="{C12D0A28-8312-43BF-BE21-636AA0227AE4}" type="slidenum">
              <a:rPr lang="en-US" smtClean="0"/>
              <a:t>12</a:t>
            </a:fld>
            <a:endParaRPr lang="en-US"/>
          </a:p>
        </p:txBody>
      </p:sp>
    </p:spTree>
    <p:extLst>
      <p:ext uri="{BB962C8B-B14F-4D97-AF65-F5344CB8AC3E}">
        <p14:creationId xmlns:p14="http://schemas.microsoft.com/office/powerpoint/2010/main" val="19094044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673418"/>
            <a:ext cx="5486400" cy="1432560"/>
          </a:xfrm>
        </p:spPr>
        <p:txBody>
          <a:bodyPr anchor="b"/>
          <a:lstStyle>
            <a:lvl1pPr algn="ctr">
              <a:defRPr sz="3600"/>
            </a:lvl1pPr>
          </a:lstStyle>
          <a:p>
            <a:r>
              <a:rPr lang="en-US"/>
              <a:t>Click to edit Master title style</a:t>
            </a:r>
            <a:endParaRPr lang="en-US" dirty="0"/>
          </a:p>
        </p:txBody>
      </p:sp>
      <p:sp>
        <p:nvSpPr>
          <p:cNvPr id="3" name="Subtitle 2"/>
          <p:cNvSpPr>
            <a:spLocks noGrp="1"/>
          </p:cNvSpPr>
          <p:nvPr>
            <p:ph type="subTitle" idx="1"/>
          </p:nvPr>
        </p:nvSpPr>
        <p:spPr>
          <a:xfrm>
            <a:off x="914400" y="2161223"/>
            <a:ext cx="5486400" cy="993457"/>
          </a:xfrm>
        </p:spPr>
        <p:txBody>
          <a:bodyPr/>
          <a:lstStyle>
            <a:lvl1pPr marL="0" indent="0" algn="ctr">
              <a:buNone/>
              <a:defRPr sz="1440"/>
            </a:lvl1pPr>
            <a:lvl2pPr marL="274320" indent="0" algn="ctr">
              <a:buNone/>
              <a:defRPr sz="1200"/>
            </a:lvl2pPr>
            <a:lvl3pPr marL="548640" indent="0" algn="ctr">
              <a:buNone/>
              <a:defRPr sz="1080"/>
            </a:lvl3pPr>
            <a:lvl4pPr marL="822960" indent="0" algn="ctr">
              <a:buNone/>
              <a:defRPr sz="960"/>
            </a:lvl4pPr>
            <a:lvl5pPr marL="1097280" indent="0" algn="ctr">
              <a:buNone/>
              <a:defRPr sz="960"/>
            </a:lvl5pPr>
            <a:lvl6pPr marL="1371600" indent="0" algn="ctr">
              <a:buNone/>
              <a:defRPr sz="960"/>
            </a:lvl6pPr>
            <a:lvl7pPr marL="1645920" indent="0" algn="ctr">
              <a:buNone/>
              <a:defRPr sz="960"/>
            </a:lvl7pPr>
            <a:lvl8pPr marL="1920240" indent="0" algn="ctr">
              <a:buNone/>
              <a:defRPr sz="960"/>
            </a:lvl8pPr>
            <a:lvl9pPr marL="2194560" indent="0" algn="ctr">
              <a:buNone/>
              <a:defRPr sz="9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3CCF0BF-C3A9-4D6C-BDB3-FC19FEA1CBB9}" type="datetimeFigureOut">
              <a:rPr lang="en-US" smtClean="0"/>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7056DE-DC01-4506-95B8-19EE7E39E1AE}" type="slidenum">
              <a:rPr lang="en-US" smtClean="0"/>
              <a:t>‹#›</a:t>
            </a:fld>
            <a:endParaRPr lang="en-US"/>
          </a:p>
        </p:txBody>
      </p:sp>
    </p:spTree>
    <p:extLst>
      <p:ext uri="{BB962C8B-B14F-4D97-AF65-F5344CB8AC3E}">
        <p14:creationId xmlns:p14="http://schemas.microsoft.com/office/powerpoint/2010/main" val="3856212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CCF0BF-C3A9-4D6C-BDB3-FC19FEA1CBB9}" type="datetimeFigureOut">
              <a:rPr lang="en-US" smtClean="0"/>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7056DE-DC01-4506-95B8-19EE7E39E1AE}" type="slidenum">
              <a:rPr lang="en-US" smtClean="0"/>
              <a:t>‹#›</a:t>
            </a:fld>
            <a:endParaRPr lang="en-US"/>
          </a:p>
        </p:txBody>
      </p:sp>
    </p:spTree>
    <p:extLst>
      <p:ext uri="{BB962C8B-B14F-4D97-AF65-F5344CB8AC3E}">
        <p14:creationId xmlns:p14="http://schemas.microsoft.com/office/powerpoint/2010/main" val="2281278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234940" y="219075"/>
            <a:ext cx="1577340" cy="348710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02920" y="219075"/>
            <a:ext cx="4640580" cy="348710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CCF0BF-C3A9-4D6C-BDB3-FC19FEA1CBB9}" type="datetimeFigureOut">
              <a:rPr lang="en-US" smtClean="0"/>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7056DE-DC01-4506-95B8-19EE7E39E1AE}" type="slidenum">
              <a:rPr lang="en-US" smtClean="0"/>
              <a:t>‹#›</a:t>
            </a:fld>
            <a:endParaRPr lang="en-US"/>
          </a:p>
        </p:txBody>
      </p:sp>
    </p:spTree>
    <p:extLst>
      <p:ext uri="{BB962C8B-B14F-4D97-AF65-F5344CB8AC3E}">
        <p14:creationId xmlns:p14="http://schemas.microsoft.com/office/powerpoint/2010/main" val="432736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CCF0BF-C3A9-4D6C-BDB3-FC19FEA1CBB9}" type="datetimeFigureOut">
              <a:rPr lang="en-US" smtClean="0"/>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7056DE-DC01-4506-95B8-19EE7E39E1AE}" type="slidenum">
              <a:rPr lang="en-US" smtClean="0"/>
              <a:t>‹#›</a:t>
            </a:fld>
            <a:endParaRPr lang="en-US"/>
          </a:p>
        </p:txBody>
      </p:sp>
    </p:spTree>
    <p:extLst>
      <p:ext uri="{BB962C8B-B14F-4D97-AF65-F5344CB8AC3E}">
        <p14:creationId xmlns:p14="http://schemas.microsoft.com/office/powerpoint/2010/main" val="2167196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99110" y="1025843"/>
            <a:ext cx="6309360" cy="1711642"/>
          </a:xfrm>
        </p:spPr>
        <p:txBody>
          <a:bodyPr anchor="b"/>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499110" y="2753678"/>
            <a:ext cx="6309360" cy="900112"/>
          </a:xfrm>
        </p:spPr>
        <p:txBody>
          <a:bodyPr/>
          <a:lstStyle>
            <a:lvl1pPr marL="0" indent="0">
              <a:buNone/>
              <a:defRPr sz="1440">
                <a:solidFill>
                  <a:schemeClr val="tx1">
                    <a:tint val="75000"/>
                  </a:schemeClr>
                </a:solidFill>
              </a:defRPr>
            </a:lvl1pPr>
            <a:lvl2pPr marL="274320" indent="0">
              <a:buNone/>
              <a:defRPr sz="1200">
                <a:solidFill>
                  <a:schemeClr val="tx1">
                    <a:tint val="75000"/>
                  </a:schemeClr>
                </a:solidFill>
              </a:defRPr>
            </a:lvl2pPr>
            <a:lvl3pPr marL="548640" indent="0">
              <a:buNone/>
              <a:defRPr sz="1080">
                <a:solidFill>
                  <a:schemeClr val="tx1">
                    <a:tint val="75000"/>
                  </a:schemeClr>
                </a:solidFill>
              </a:defRPr>
            </a:lvl3pPr>
            <a:lvl4pPr marL="822960" indent="0">
              <a:buNone/>
              <a:defRPr sz="960">
                <a:solidFill>
                  <a:schemeClr val="tx1">
                    <a:tint val="75000"/>
                  </a:schemeClr>
                </a:solidFill>
              </a:defRPr>
            </a:lvl4pPr>
            <a:lvl5pPr marL="1097280" indent="0">
              <a:buNone/>
              <a:defRPr sz="960">
                <a:solidFill>
                  <a:schemeClr val="tx1">
                    <a:tint val="75000"/>
                  </a:schemeClr>
                </a:solidFill>
              </a:defRPr>
            </a:lvl5pPr>
            <a:lvl6pPr marL="1371600" indent="0">
              <a:buNone/>
              <a:defRPr sz="960">
                <a:solidFill>
                  <a:schemeClr val="tx1">
                    <a:tint val="75000"/>
                  </a:schemeClr>
                </a:solidFill>
              </a:defRPr>
            </a:lvl6pPr>
            <a:lvl7pPr marL="1645920" indent="0">
              <a:buNone/>
              <a:defRPr sz="960">
                <a:solidFill>
                  <a:schemeClr val="tx1">
                    <a:tint val="75000"/>
                  </a:schemeClr>
                </a:solidFill>
              </a:defRPr>
            </a:lvl7pPr>
            <a:lvl8pPr marL="1920240" indent="0">
              <a:buNone/>
              <a:defRPr sz="960">
                <a:solidFill>
                  <a:schemeClr val="tx1">
                    <a:tint val="75000"/>
                  </a:schemeClr>
                </a:solidFill>
              </a:defRPr>
            </a:lvl8pPr>
            <a:lvl9pPr marL="2194560" indent="0">
              <a:buNone/>
              <a:defRPr sz="9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3CCF0BF-C3A9-4D6C-BDB3-FC19FEA1CBB9}" type="datetimeFigureOut">
              <a:rPr lang="en-US" smtClean="0"/>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7056DE-DC01-4506-95B8-19EE7E39E1AE}" type="slidenum">
              <a:rPr lang="en-US" smtClean="0"/>
              <a:t>‹#›</a:t>
            </a:fld>
            <a:endParaRPr lang="en-US"/>
          </a:p>
        </p:txBody>
      </p:sp>
    </p:spTree>
    <p:extLst>
      <p:ext uri="{BB962C8B-B14F-4D97-AF65-F5344CB8AC3E}">
        <p14:creationId xmlns:p14="http://schemas.microsoft.com/office/powerpoint/2010/main" val="501278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2920" y="1095375"/>
            <a:ext cx="3108960" cy="26108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703320" y="1095375"/>
            <a:ext cx="3108960" cy="26108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CCF0BF-C3A9-4D6C-BDB3-FC19FEA1CBB9}" type="datetimeFigureOut">
              <a:rPr lang="en-US" smtClean="0"/>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7056DE-DC01-4506-95B8-19EE7E39E1AE}" type="slidenum">
              <a:rPr lang="en-US" smtClean="0"/>
              <a:t>‹#›</a:t>
            </a:fld>
            <a:endParaRPr lang="en-US"/>
          </a:p>
        </p:txBody>
      </p:sp>
    </p:spTree>
    <p:extLst>
      <p:ext uri="{BB962C8B-B14F-4D97-AF65-F5344CB8AC3E}">
        <p14:creationId xmlns:p14="http://schemas.microsoft.com/office/powerpoint/2010/main" val="33047343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3873" y="219075"/>
            <a:ext cx="6309360" cy="795338"/>
          </a:xfrm>
        </p:spPr>
        <p:txBody>
          <a:bodyPr/>
          <a:lstStyle/>
          <a:p>
            <a:r>
              <a:rPr lang="en-US"/>
              <a:t>Click to edit Master title style</a:t>
            </a:r>
            <a:endParaRPr lang="en-US" dirty="0"/>
          </a:p>
        </p:txBody>
      </p:sp>
      <p:sp>
        <p:nvSpPr>
          <p:cNvPr id="3" name="Text Placeholder 2"/>
          <p:cNvSpPr>
            <a:spLocks noGrp="1"/>
          </p:cNvSpPr>
          <p:nvPr>
            <p:ph type="body" idx="1"/>
          </p:nvPr>
        </p:nvSpPr>
        <p:spPr>
          <a:xfrm>
            <a:off x="503873" y="1008698"/>
            <a:ext cx="3094672" cy="494347"/>
          </a:xfrm>
        </p:spPr>
        <p:txBody>
          <a:bodyPr anchor="b"/>
          <a:lstStyle>
            <a:lvl1pPr marL="0" indent="0">
              <a:buNone/>
              <a:defRPr sz="1440" b="1"/>
            </a:lvl1pPr>
            <a:lvl2pPr marL="274320" indent="0">
              <a:buNone/>
              <a:defRPr sz="1200" b="1"/>
            </a:lvl2pPr>
            <a:lvl3pPr marL="548640" indent="0">
              <a:buNone/>
              <a:defRPr sz="1080" b="1"/>
            </a:lvl3pPr>
            <a:lvl4pPr marL="822960" indent="0">
              <a:buNone/>
              <a:defRPr sz="960" b="1"/>
            </a:lvl4pPr>
            <a:lvl5pPr marL="1097280" indent="0">
              <a:buNone/>
              <a:defRPr sz="960" b="1"/>
            </a:lvl5pPr>
            <a:lvl6pPr marL="1371600" indent="0">
              <a:buNone/>
              <a:defRPr sz="960" b="1"/>
            </a:lvl6pPr>
            <a:lvl7pPr marL="1645920" indent="0">
              <a:buNone/>
              <a:defRPr sz="960" b="1"/>
            </a:lvl7pPr>
            <a:lvl8pPr marL="1920240" indent="0">
              <a:buNone/>
              <a:defRPr sz="960" b="1"/>
            </a:lvl8pPr>
            <a:lvl9pPr marL="2194560" indent="0">
              <a:buNone/>
              <a:defRPr sz="960" b="1"/>
            </a:lvl9pPr>
          </a:lstStyle>
          <a:p>
            <a:pPr lvl="0"/>
            <a:r>
              <a:rPr lang="en-US"/>
              <a:t>Click to edit Master text styles</a:t>
            </a:r>
          </a:p>
        </p:txBody>
      </p:sp>
      <p:sp>
        <p:nvSpPr>
          <p:cNvPr id="4" name="Content Placeholder 3"/>
          <p:cNvSpPr>
            <a:spLocks noGrp="1"/>
          </p:cNvSpPr>
          <p:nvPr>
            <p:ph sz="half" idx="2"/>
          </p:nvPr>
        </p:nvSpPr>
        <p:spPr>
          <a:xfrm>
            <a:off x="503873" y="1503045"/>
            <a:ext cx="3094672" cy="22107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703320" y="1008698"/>
            <a:ext cx="3109913" cy="494347"/>
          </a:xfrm>
        </p:spPr>
        <p:txBody>
          <a:bodyPr anchor="b"/>
          <a:lstStyle>
            <a:lvl1pPr marL="0" indent="0">
              <a:buNone/>
              <a:defRPr sz="1440" b="1"/>
            </a:lvl1pPr>
            <a:lvl2pPr marL="274320" indent="0">
              <a:buNone/>
              <a:defRPr sz="1200" b="1"/>
            </a:lvl2pPr>
            <a:lvl3pPr marL="548640" indent="0">
              <a:buNone/>
              <a:defRPr sz="1080" b="1"/>
            </a:lvl3pPr>
            <a:lvl4pPr marL="822960" indent="0">
              <a:buNone/>
              <a:defRPr sz="960" b="1"/>
            </a:lvl4pPr>
            <a:lvl5pPr marL="1097280" indent="0">
              <a:buNone/>
              <a:defRPr sz="960" b="1"/>
            </a:lvl5pPr>
            <a:lvl6pPr marL="1371600" indent="0">
              <a:buNone/>
              <a:defRPr sz="960" b="1"/>
            </a:lvl6pPr>
            <a:lvl7pPr marL="1645920" indent="0">
              <a:buNone/>
              <a:defRPr sz="960" b="1"/>
            </a:lvl7pPr>
            <a:lvl8pPr marL="1920240" indent="0">
              <a:buNone/>
              <a:defRPr sz="960" b="1"/>
            </a:lvl8pPr>
            <a:lvl9pPr marL="2194560" indent="0">
              <a:buNone/>
              <a:defRPr sz="960" b="1"/>
            </a:lvl9pPr>
          </a:lstStyle>
          <a:p>
            <a:pPr lvl="0"/>
            <a:r>
              <a:rPr lang="en-US"/>
              <a:t>Click to edit Master text styles</a:t>
            </a:r>
          </a:p>
        </p:txBody>
      </p:sp>
      <p:sp>
        <p:nvSpPr>
          <p:cNvPr id="6" name="Content Placeholder 5"/>
          <p:cNvSpPr>
            <a:spLocks noGrp="1"/>
          </p:cNvSpPr>
          <p:nvPr>
            <p:ph sz="quarter" idx="4"/>
          </p:nvPr>
        </p:nvSpPr>
        <p:spPr>
          <a:xfrm>
            <a:off x="3703320" y="1503045"/>
            <a:ext cx="3109913" cy="22107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CCF0BF-C3A9-4D6C-BDB3-FC19FEA1CBB9}" type="datetimeFigureOut">
              <a:rPr lang="en-US" smtClean="0"/>
              <a:t>1/22/2025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7056DE-DC01-4506-95B8-19EE7E39E1AE}" type="slidenum">
              <a:rPr lang="en-US" smtClean="0"/>
              <a:t>‹#›</a:t>
            </a:fld>
            <a:endParaRPr lang="en-US"/>
          </a:p>
        </p:txBody>
      </p:sp>
    </p:spTree>
    <p:extLst>
      <p:ext uri="{BB962C8B-B14F-4D97-AF65-F5344CB8AC3E}">
        <p14:creationId xmlns:p14="http://schemas.microsoft.com/office/powerpoint/2010/main" val="1289143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CCF0BF-C3A9-4D6C-BDB3-FC19FEA1CBB9}" type="datetimeFigureOut">
              <a:rPr lang="en-US" smtClean="0"/>
              <a:t>1/22/2025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7056DE-DC01-4506-95B8-19EE7E39E1AE}" type="slidenum">
              <a:rPr lang="en-US" smtClean="0"/>
              <a:t>‹#›</a:t>
            </a:fld>
            <a:endParaRPr lang="en-US"/>
          </a:p>
        </p:txBody>
      </p:sp>
    </p:spTree>
    <p:extLst>
      <p:ext uri="{BB962C8B-B14F-4D97-AF65-F5344CB8AC3E}">
        <p14:creationId xmlns:p14="http://schemas.microsoft.com/office/powerpoint/2010/main" val="2434150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CCF0BF-C3A9-4D6C-BDB3-FC19FEA1CBB9}" type="datetimeFigureOut">
              <a:rPr lang="en-US" smtClean="0"/>
              <a:t>1/22/2025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7056DE-DC01-4506-95B8-19EE7E39E1AE}" type="slidenum">
              <a:rPr lang="en-US" smtClean="0"/>
              <a:t>‹#›</a:t>
            </a:fld>
            <a:endParaRPr lang="en-US"/>
          </a:p>
        </p:txBody>
      </p:sp>
    </p:spTree>
    <p:extLst>
      <p:ext uri="{BB962C8B-B14F-4D97-AF65-F5344CB8AC3E}">
        <p14:creationId xmlns:p14="http://schemas.microsoft.com/office/powerpoint/2010/main" val="1038222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873" y="274320"/>
            <a:ext cx="2359342" cy="960120"/>
          </a:xfrm>
        </p:spPr>
        <p:txBody>
          <a:bodyPr anchor="b"/>
          <a:lstStyle>
            <a:lvl1pPr>
              <a:defRPr sz="1920"/>
            </a:lvl1pPr>
          </a:lstStyle>
          <a:p>
            <a:r>
              <a:rPr lang="en-US"/>
              <a:t>Click to edit Master title style</a:t>
            </a:r>
            <a:endParaRPr lang="en-US" dirty="0"/>
          </a:p>
        </p:txBody>
      </p:sp>
      <p:sp>
        <p:nvSpPr>
          <p:cNvPr id="3" name="Content Placeholder 2"/>
          <p:cNvSpPr>
            <a:spLocks noGrp="1"/>
          </p:cNvSpPr>
          <p:nvPr>
            <p:ph idx="1"/>
          </p:nvPr>
        </p:nvSpPr>
        <p:spPr>
          <a:xfrm>
            <a:off x="3109913" y="592455"/>
            <a:ext cx="3703320" cy="2924175"/>
          </a:xfrm>
        </p:spPr>
        <p:txBody>
          <a:bodyPr/>
          <a:lstStyle>
            <a:lvl1pPr>
              <a:defRPr sz="1920"/>
            </a:lvl1pPr>
            <a:lvl2pPr>
              <a:defRPr sz="1680"/>
            </a:lvl2pPr>
            <a:lvl3pPr>
              <a:defRPr sz="144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3873" y="1234440"/>
            <a:ext cx="2359342" cy="2286953"/>
          </a:xfrm>
        </p:spPr>
        <p:txBody>
          <a:bodyPr/>
          <a:lstStyle>
            <a:lvl1pPr marL="0" indent="0">
              <a:buNone/>
              <a:defRPr sz="960"/>
            </a:lvl1pPr>
            <a:lvl2pPr marL="274320" indent="0">
              <a:buNone/>
              <a:defRPr sz="840"/>
            </a:lvl2pPr>
            <a:lvl3pPr marL="548640" indent="0">
              <a:buNone/>
              <a:defRPr sz="720"/>
            </a:lvl3pPr>
            <a:lvl4pPr marL="822960" indent="0">
              <a:buNone/>
              <a:defRPr sz="600"/>
            </a:lvl4pPr>
            <a:lvl5pPr marL="1097280" indent="0">
              <a:buNone/>
              <a:defRPr sz="600"/>
            </a:lvl5pPr>
            <a:lvl6pPr marL="1371600" indent="0">
              <a:buNone/>
              <a:defRPr sz="600"/>
            </a:lvl6pPr>
            <a:lvl7pPr marL="1645920" indent="0">
              <a:buNone/>
              <a:defRPr sz="600"/>
            </a:lvl7pPr>
            <a:lvl8pPr marL="1920240" indent="0">
              <a:buNone/>
              <a:defRPr sz="600"/>
            </a:lvl8pPr>
            <a:lvl9pPr marL="219456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93CCF0BF-C3A9-4D6C-BDB3-FC19FEA1CBB9}" type="datetimeFigureOut">
              <a:rPr lang="en-US" smtClean="0"/>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7056DE-DC01-4506-95B8-19EE7E39E1AE}" type="slidenum">
              <a:rPr lang="en-US" smtClean="0"/>
              <a:t>‹#›</a:t>
            </a:fld>
            <a:endParaRPr lang="en-US"/>
          </a:p>
        </p:txBody>
      </p:sp>
    </p:spTree>
    <p:extLst>
      <p:ext uri="{BB962C8B-B14F-4D97-AF65-F5344CB8AC3E}">
        <p14:creationId xmlns:p14="http://schemas.microsoft.com/office/powerpoint/2010/main" val="1384587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873" y="274320"/>
            <a:ext cx="2359342" cy="960120"/>
          </a:xfrm>
        </p:spPr>
        <p:txBody>
          <a:bodyPr anchor="b"/>
          <a:lstStyle>
            <a:lvl1pPr>
              <a:defRPr sz="19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109913" y="592455"/>
            <a:ext cx="3703320" cy="2924175"/>
          </a:xfrm>
        </p:spPr>
        <p:txBody>
          <a:bodyPr anchor="t"/>
          <a:lstStyle>
            <a:lvl1pPr marL="0" indent="0">
              <a:buNone/>
              <a:defRPr sz="1920"/>
            </a:lvl1pPr>
            <a:lvl2pPr marL="274320" indent="0">
              <a:buNone/>
              <a:defRPr sz="1680"/>
            </a:lvl2pPr>
            <a:lvl3pPr marL="548640" indent="0">
              <a:buNone/>
              <a:defRPr sz="1440"/>
            </a:lvl3pPr>
            <a:lvl4pPr marL="822960" indent="0">
              <a:buNone/>
              <a:defRPr sz="1200"/>
            </a:lvl4pPr>
            <a:lvl5pPr marL="1097280" indent="0">
              <a:buNone/>
              <a:defRPr sz="1200"/>
            </a:lvl5pPr>
            <a:lvl6pPr marL="1371600" indent="0">
              <a:buNone/>
              <a:defRPr sz="1200"/>
            </a:lvl6pPr>
            <a:lvl7pPr marL="1645920" indent="0">
              <a:buNone/>
              <a:defRPr sz="1200"/>
            </a:lvl7pPr>
            <a:lvl8pPr marL="1920240" indent="0">
              <a:buNone/>
              <a:defRPr sz="1200"/>
            </a:lvl8pPr>
            <a:lvl9pPr marL="219456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503873" y="1234440"/>
            <a:ext cx="2359342" cy="2286953"/>
          </a:xfrm>
        </p:spPr>
        <p:txBody>
          <a:bodyPr/>
          <a:lstStyle>
            <a:lvl1pPr marL="0" indent="0">
              <a:buNone/>
              <a:defRPr sz="960"/>
            </a:lvl1pPr>
            <a:lvl2pPr marL="274320" indent="0">
              <a:buNone/>
              <a:defRPr sz="840"/>
            </a:lvl2pPr>
            <a:lvl3pPr marL="548640" indent="0">
              <a:buNone/>
              <a:defRPr sz="720"/>
            </a:lvl3pPr>
            <a:lvl4pPr marL="822960" indent="0">
              <a:buNone/>
              <a:defRPr sz="600"/>
            </a:lvl4pPr>
            <a:lvl5pPr marL="1097280" indent="0">
              <a:buNone/>
              <a:defRPr sz="600"/>
            </a:lvl5pPr>
            <a:lvl6pPr marL="1371600" indent="0">
              <a:buNone/>
              <a:defRPr sz="600"/>
            </a:lvl6pPr>
            <a:lvl7pPr marL="1645920" indent="0">
              <a:buNone/>
              <a:defRPr sz="600"/>
            </a:lvl7pPr>
            <a:lvl8pPr marL="1920240" indent="0">
              <a:buNone/>
              <a:defRPr sz="600"/>
            </a:lvl8pPr>
            <a:lvl9pPr marL="219456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93CCF0BF-C3A9-4D6C-BDB3-FC19FEA1CBB9}" type="datetimeFigureOut">
              <a:rPr lang="en-US" smtClean="0"/>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7056DE-DC01-4506-95B8-19EE7E39E1AE}" type="slidenum">
              <a:rPr lang="en-US" smtClean="0"/>
              <a:t>‹#›</a:t>
            </a:fld>
            <a:endParaRPr lang="en-US"/>
          </a:p>
        </p:txBody>
      </p:sp>
    </p:spTree>
    <p:extLst>
      <p:ext uri="{BB962C8B-B14F-4D97-AF65-F5344CB8AC3E}">
        <p14:creationId xmlns:p14="http://schemas.microsoft.com/office/powerpoint/2010/main" val="37392304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219075"/>
            <a:ext cx="6309360" cy="7953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02920" y="1095375"/>
            <a:ext cx="6309360" cy="261080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02920" y="3813810"/>
            <a:ext cx="1645920" cy="219075"/>
          </a:xfrm>
          <a:prstGeom prst="rect">
            <a:avLst/>
          </a:prstGeom>
        </p:spPr>
        <p:txBody>
          <a:bodyPr vert="horz" lIns="91440" tIns="45720" rIns="91440" bIns="45720" rtlCol="0" anchor="ctr"/>
          <a:lstStyle>
            <a:lvl1pPr algn="l">
              <a:defRPr sz="720">
                <a:solidFill>
                  <a:schemeClr val="tx1">
                    <a:tint val="75000"/>
                  </a:schemeClr>
                </a:solidFill>
              </a:defRPr>
            </a:lvl1pPr>
          </a:lstStyle>
          <a:p>
            <a:fld id="{93CCF0BF-C3A9-4D6C-BDB3-FC19FEA1CBB9}" type="datetimeFigureOut">
              <a:rPr lang="en-US" smtClean="0"/>
              <a:t>1/22/2025</a:t>
            </a:fld>
            <a:endParaRPr lang="en-US"/>
          </a:p>
        </p:txBody>
      </p:sp>
      <p:sp>
        <p:nvSpPr>
          <p:cNvPr id="5" name="Footer Placeholder 4"/>
          <p:cNvSpPr>
            <a:spLocks noGrp="1"/>
          </p:cNvSpPr>
          <p:nvPr>
            <p:ph type="ftr" sz="quarter" idx="3"/>
          </p:nvPr>
        </p:nvSpPr>
        <p:spPr>
          <a:xfrm>
            <a:off x="2423160" y="3813810"/>
            <a:ext cx="2468880" cy="219075"/>
          </a:xfrm>
          <a:prstGeom prst="rect">
            <a:avLst/>
          </a:prstGeom>
        </p:spPr>
        <p:txBody>
          <a:bodyPr vert="horz" lIns="91440" tIns="45720" rIns="91440" bIns="45720" rtlCol="0" anchor="ctr"/>
          <a:lstStyle>
            <a:lvl1pPr algn="ctr">
              <a:defRPr sz="7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166360" y="3813810"/>
            <a:ext cx="1645920" cy="219075"/>
          </a:xfrm>
          <a:prstGeom prst="rect">
            <a:avLst/>
          </a:prstGeom>
        </p:spPr>
        <p:txBody>
          <a:bodyPr vert="horz" lIns="91440" tIns="45720" rIns="91440" bIns="45720" rtlCol="0" anchor="ctr"/>
          <a:lstStyle>
            <a:lvl1pPr algn="r">
              <a:defRPr sz="720">
                <a:solidFill>
                  <a:schemeClr val="tx1">
                    <a:tint val="75000"/>
                  </a:schemeClr>
                </a:solidFill>
              </a:defRPr>
            </a:lvl1pPr>
          </a:lstStyle>
          <a:p>
            <a:fld id="{BC7056DE-DC01-4506-95B8-19EE7E39E1AE}" type="slidenum">
              <a:rPr lang="en-US" smtClean="0"/>
              <a:t>‹#›</a:t>
            </a:fld>
            <a:endParaRPr lang="en-US"/>
          </a:p>
        </p:txBody>
      </p:sp>
    </p:spTree>
    <p:extLst>
      <p:ext uri="{BB962C8B-B14F-4D97-AF65-F5344CB8AC3E}">
        <p14:creationId xmlns:p14="http://schemas.microsoft.com/office/powerpoint/2010/main" val="12530326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548640" rtl="0" eaLnBrk="1" latinLnBrk="0" hangingPunct="1">
        <a:lnSpc>
          <a:spcPct val="90000"/>
        </a:lnSpc>
        <a:spcBef>
          <a:spcPct val="0"/>
        </a:spcBef>
        <a:buNone/>
        <a:defRPr sz="2640" kern="1200">
          <a:solidFill>
            <a:schemeClr val="tx1"/>
          </a:solidFill>
          <a:latin typeface="+mj-lt"/>
          <a:ea typeface="+mj-ea"/>
          <a:cs typeface="+mj-cs"/>
        </a:defRPr>
      </a:lvl1pPr>
    </p:titleStyle>
    <p:bodyStyle>
      <a:lvl1pPr marL="137160" indent="-137160" algn="l" defTabSz="548640" rtl="0" eaLnBrk="1" latinLnBrk="0" hangingPunct="1">
        <a:lnSpc>
          <a:spcPct val="90000"/>
        </a:lnSpc>
        <a:spcBef>
          <a:spcPts val="600"/>
        </a:spcBef>
        <a:buFont typeface="Arial" panose="020B0604020202020204" pitchFamily="34" charset="0"/>
        <a:buChar char="•"/>
        <a:defRPr sz="1680" kern="1200">
          <a:solidFill>
            <a:schemeClr val="tx1"/>
          </a:solidFill>
          <a:latin typeface="+mn-lt"/>
          <a:ea typeface="+mn-ea"/>
          <a:cs typeface="+mn-cs"/>
        </a:defRPr>
      </a:lvl1pPr>
      <a:lvl2pPr marL="411480" indent="-137160" algn="l" defTabSz="548640" rtl="0" eaLnBrk="1" latinLnBrk="0" hangingPunct="1">
        <a:lnSpc>
          <a:spcPct val="90000"/>
        </a:lnSpc>
        <a:spcBef>
          <a:spcPts val="300"/>
        </a:spcBef>
        <a:buFont typeface="Arial" panose="020B0604020202020204" pitchFamily="34" charset="0"/>
        <a:buChar char="•"/>
        <a:defRPr sz="1440" kern="1200">
          <a:solidFill>
            <a:schemeClr val="tx1"/>
          </a:solidFill>
          <a:latin typeface="+mn-lt"/>
          <a:ea typeface="+mn-ea"/>
          <a:cs typeface="+mn-cs"/>
        </a:defRPr>
      </a:lvl2pPr>
      <a:lvl3pPr marL="685800" indent="-137160" algn="l" defTabSz="54864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3pPr>
      <a:lvl4pPr marL="960120" indent="-137160" algn="l" defTabSz="548640" rtl="0" eaLnBrk="1" latinLnBrk="0" hangingPunct="1">
        <a:lnSpc>
          <a:spcPct val="90000"/>
        </a:lnSpc>
        <a:spcBef>
          <a:spcPts val="300"/>
        </a:spcBef>
        <a:buFont typeface="Arial" panose="020B0604020202020204" pitchFamily="34" charset="0"/>
        <a:buChar char="•"/>
        <a:defRPr sz="1080" kern="1200">
          <a:solidFill>
            <a:schemeClr val="tx1"/>
          </a:solidFill>
          <a:latin typeface="+mn-lt"/>
          <a:ea typeface="+mn-ea"/>
          <a:cs typeface="+mn-cs"/>
        </a:defRPr>
      </a:lvl4pPr>
      <a:lvl5pPr marL="1234440" indent="-137160" algn="l" defTabSz="548640" rtl="0" eaLnBrk="1" latinLnBrk="0" hangingPunct="1">
        <a:lnSpc>
          <a:spcPct val="90000"/>
        </a:lnSpc>
        <a:spcBef>
          <a:spcPts val="300"/>
        </a:spcBef>
        <a:buFont typeface="Arial" panose="020B0604020202020204" pitchFamily="34" charset="0"/>
        <a:buChar char="•"/>
        <a:defRPr sz="1080" kern="1200">
          <a:solidFill>
            <a:schemeClr val="tx1"/>
          </a:solidFill>
          <a:latin typeface="+mn-lt"/>
          <a:ea typeface="+mn-ea"/>
          <a:cs typeface="+mn-cs"/>
        </a:defRPr>
      </a:lvl5pPr>
      <a:lvl6pPr marL="1508760" indent="-137160" algn="l" defTabSz="548640" rtl="0" eaLnBrk="1" latinLnBrk="0" hangingPunct="1">
        <a:lnSpc>
          <a:spcPct val="90000"/>
        </a:lnSpc>
        <a:spcBef>
          <a:spcPts val="300"/>
        </a:spcBef>
        <a:buFont typeface="Arial" panose="020B0604020202020204" pitchFamily="34" charset="0"/>
        <a:buChar char="•"/>
        <a:defRPr sz="1080" kern="1200">
          <a:solidFill>
            <a:schemeClr val="tx1"/>
          </a:solidFill>
          <a:latin typeface="+mn-lt"/>
          <a:ea typeface="+mn-ea"/>
          <a:cs typeface="+mn-cs"/>
        </a:defRPr>
      </a:lvl6pPr>
      <a:lvl7pPr marL="1783080" indent="-137160" algn="l" defTabSz="548640" rtl="0" eaLnBrk="1" latinLnBrk="0" hangingPunct="1">
        <a:lnSpc>
          <a:spcPct val="90000"/>
        </a:lnSpc>
        <a:spcBef>
          <a:spcPts val="300"/>
        </a:spcBef>
        <a:buFont typeface="Arial" panose="020B0604020202020204" pitchFamily="34" charset="0"/>
        <a:buChar char="•"/>
        <a:defRPr sz="1080" kern="1200">
          <a:solidFill>
            <a:schemeClr val="tx1"/>
          </a:solidFill>
          <a:latin typeface="+mn-lt"/>
          <a:ea typeface="+mn-ea"/>
          <a:cs typeface="+mn-cs"/>
        </a:defRPr>
      </a:lvl7pPr>
      <a:lvl8pPr marL="2057400" indent="-137160" algn="l" defTabSz="548640" rtl="0" eaLnBrk="1" latinLnBrk="0" hangingPunct="1">
        <a:lnSpc>
          <a:spcPct val="90000"/>
        </a:lnSpc>
        <a:spcBef>
          <a:spcPts val="300"/>
        </a:spcBef>
        <a:buFont typeface="Arial" panose="020B0604020202020204" pitchFamily="34" charset="0"/>
        <a:buChar char="•"/>
        <a:defRPr sz="1080" kern="1200">
          <a:solidFill>
            <a:schemeClr val="tx1"/>
          </a:solidFill>
          <a:latin typeface="+mn-lt"/>
          <a:ea typeface="+mn-ea"/>
          <a:cs typeface="+mn-cs"/>
        </a:defRPr>
      </a:lvl8pPr>
      <a:lvl9pPr marL="2331720" indent="-137160" algn="l" defTabSz="548640" rtl="0" eaLnBrk="1" latinLnBrk="0" hangingPunct="1">
        <a:lnSpc>
          <a:spcPct val="90000"/>
        </a:lnSpc>
        <a:spcBef>
          <a:spcPts val="300"/>
        </a:spcBef>
        <a:buFont typeface="Arial" panose="020B0604020202020204" pitchFamily="34" charset="0"/>
        <a:buChar char="•"/>
        <a:defRPr sz="1080" kern="1200">
          <a:solidFill>
            <a:schemeClr val="tx1"/>
          </a:solidFill>
          <a:latin typeface="+mn-lt"/>
          <a:ea typeface="+mn-ea"/>
          <a:cs typeface="+mn-cs"/>
        </a:defRPr>
      </a:lvl9pPr>
    </p:bodyStyle>
    <p:otherStyle>
      <a:defPPr>
        <a:defRPr lang="en-US"/>
      </a:defPPr>
      <a:lvl1pPr marL="0" algn="l" defTabSz="548640" rtl="0" eaLnBrk="1" latinLnBrk="0" hangingPunct="1">
        <a:defRPr sz="1080" kern="1200">
          <a:solidFill>
            <a:schemeClr val="tx1"/>
          </a:solidFill>
          <a:latin typeface="+mn-lt"/>
          <a:ea typeface="+mn-ea"/>
          <a:cs typeface="+mn-cs"/>
        </a:defRPr>
      </a:lvl1pPr>
      <a:lvl2pPr marL="274320" algn="l" defTabSz="548640" rtl="0" eaLnBrk="1" latinLnBrk="0" hangingPunct="1">
        <a:defRPr sz="1080" kern="1200">
          <a:solidFill>
            <a:schemeClr val="tx1"/>
          </a:solidFill>
          <a:latin typeface="+mn-lt"/>
          <a:ea typeface="+mn-ea"/>
          <a:cs typeface="+mn-cs"/>
        </a:defRPr>
      </a:lvl2pPr>
      <a:lvl3pPr marL="548640" algn="l" defTabSz="548640" rtl="0" eaLnBrk="1" latinLnBrk="0" hangingPunct="1">
        <a:defRPr sz="1080" kern="1200">
          <a:solidFill>
            <a:schemeClr val="tx1"/>
          </a:solidFill>
          <a:latin typeface="+mn-lt"/>
          <a:ea typeface="+mn-ea"/>
          <a:cs typeface="+mn-cs"/>
        </a:defRPr>
      </a:lvl3pPr>
      <a:lvl4pPr marL="822960" algn="l" defTabSz="548640" rtl="0" eaLnBrk="1" latinLnBrk="0" hangingPunct="1">
        <a:defRPr sz="1080" kern="1200">
          <a:solidFill>
            <a:schemeClr val="tx1"/>
          </a:solidFill>
          <a:latin typeface="+mn-lt"/>
          <a:ea typeface="+mn-ea"/>
          <a:cs typeface="+mn-cs"/>
        </a:defRPr>
      </a:lvl4pPr>
      <a:lvl5pPr marL="1097280" algn="l" defTabSz="548640" rtl="0" eaLnBrk="1" latinLnBrk="0" hangingPunct="1">
        <a:defRPr sz="1080" kern="1200">
          <a:solidFill>
            <a:schemeClr val="tx1"/>
          </a:solidFill>
          <a:latin typeface="+mn-lt"/>
          <a:ea typeface="+mn-ea"/>
          <a:cs typeface="+mn-cs"/>
        </a:defRPr>
      </a:lvl5pPr>
      <a:lvl6pPr marL="1371600" algn="l" defTabSz="548640" rtl="0" eaLnBrk="1" latinLnBrk="0" hangingPunct="1">
        <a:defRPr sz="1080" kern="1200">
          <a:solidFill>
            <a:schemeClr val="tx1"/>
          </a:solidFill>
          <a:latin typeface="+mn-lt"/>
          <a:ea typeface="+mn-ea"/>
          <a:cs typeface="+mn-cs"/>
        </a:defRPr>
      </a:lvl6pPr>
      <a:lvl7pPr marL="1645920" algn="l" defTabSz="548640" rtl="0" eaLnBrk="1" latinLnBrk="0" hangingPunct="1">
        <a:defRPr sz="1080" kern="1200">
          <a:solidFill>
            <a:schemeClr val="tx1"/>
          </a:solidFill>
          <a:latin typeface="+mn-lt"/>
          <a:ea typeface="+mn-ea"/>
          <a:cs typeface="+mn-cs"/>
        </a:defRPr>
      </a:lvl7pPr>
      <a:lvl8pPr marL="1920240" algn="l" defTabSz="548640" rtl="0" eaLnBrk="1" latinLnBrk="0" hangingPunct="1">
        <a:defRPr sz="1080" kern="1200">
          <a:solidFill>
            <a:schemeClr val="tx1"/>
          </a:solidFill>
          <a:latin typeface="+mn-lt"/>
          <a:ea typeface="+mn-ea"/>
          <a:cs typeface="+mn-cs"/>
        </a:defRPr>
      </a:lvl8pPr>
      <a:lvl9pPr marL="2194560" algn="l" defTabSz="548640" rtl="0" eaLnBrk="1" latinLnBrk="0" hangingPunct="1">
        <a:defRPr sz="10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F4361EED-25BB-DE8C-DE94-E7D897A4E6C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B69512D-36FD-BE63-3DB6-1D196372B8FA}"/>
              </a:ext>
            </a:extLst>
          </p:cNvPr>
          <p:cNvSpPr txBox="1"/>
          <p:nvPr/>
        </p:nvSpPr>
        <p:spPr>
          <a:xfrm>
            <a:off x="0" y="-1"/>
            <a:ext cx="7315200" cy="646331"/>
          </a:xfrm>
          <a:prstGeom prst="rect">
            <a:avLst/>
          </a:prstGeom>
          <a:noFill/>
        </p:spPr>
        <p:txBody>
          <a:bodyPr wrap="square" rtlCol="0">
            <a:spAutoFit/>
          </a:bodyPr>
          <a:lstStyle/>
          <a:p>
            <a:pPr algn="ctr"/>
            <a:r>
              <a:rPr lang="en-US" sz="3600" b="1" dirty="0">
                <a:solidFill>
                  <a:srgbClr val="0070C0"/>
                </a:solidFill>
                <a:latin typeface="Verdana" panose="020B0604030504040204" pitchFamily="34" charset="0"/>
                <a:ea typeface="Verdana" panose="020B0604030504040204" pitchFamily="34" charset="0"/>
                <a:cs typeface="Arial" panose="020B0604020202020204" pitchFamily="34" charset="0"/>
              </a:rPr>
              <a:t>The Life of Christ in Stereo</a:t>
            </a:r>
            <a:endParaRPr lang="en-US" sz="3600" dirty="0">
              <a:solidFill>
                <a:srgbClr val="00B050"/>
              </a:solidFill>
              <a:latin typeface="Verdana" panose="020B0604030504040204" pitchFamily="34" charset="0"/>
              <a:ea typeface="Verdana" panose="020B0604030504040204" pitchFamily="34" charset="0"/>
            </a:endParaRPr>
          </a:p>
        </p:txBody>
      </p:sp>
      <p:pic>
        <p:nvPicPr>
          <p:cNvPr id="7" name="Picture 6">
            <a:extLst>
              <a:ext uri="{FF2B5EF4-FFF2-40B4-BE49-F238E27FC236}">
                <a16:creationId xmlns:a16="http://schemas.microsoft.com/office/drawing/2014/main" id="{149B1D9C-202A-CDC1-A829-70457E0915D0}"/>
              </a:ext>
            </a:extLst>
          </p:cNvPr>
          <p:cNvPicPr>
            <a:picLocks noChangeAspect="1"/>
          </p:cNvPicPr>
          <p:nvPr/>
        </p:nvPicPr>
        <p:blipFill>
          <a:blip r:embed="rId3"/>
          <a:stretch>
            <a:fillRect/>
          </a:stretch>
        </p:blipFill>
        <p:spPr>
          <a:xfrm>
            <a:off x="584126" y="602258"/>
            <a:ext cx="6146948" cy="3512542"/>
          </a:xfrm>
          <a:prstGeom prst="rect">
            <a:avLst/>
          </a:prstGeom>
        </p:spPr>
      </p:pic>
    </p:spTree>
    <p:extLst>
      <p:ext uri="{BB962C8B-B14F-4D97-AF65-F5344CB8AC3E}">
        <p14:creationId xmlns:p14="http://schemas.microsoft.com/office/powerpoint/2010/main" val="4269013918"/>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2000"/>
            <a:lum/>
          </a:blip>
          <a:srcRect/>
          <a:stretch>
            <a:fillRect l="-6000" r="-6000"/>
          </a:stretch>
        </a:blipFill>
        <a:effectLst/>
      </p:bgPr>
    </p:bg>
    <p:spTree>
      <p:nvGrpSpPr>
        <p:cNvPr id="1" name="">
          <a:extLst>
            <a:ext uri="{FF2B5EF4-FFF2-40B4-BE49-F238E27FC236}">
              <a16:creationId xmlns:a16="http://schemas.microsoft.com/office/drawing/2014/main" id="{99C77221-7BB4-C2F8-9683-1562B462227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5B71D60-3DDD-1795-9ACD-9667F05F9F67}"/>
              </a:ext>
            </a:extLst>
          </p:cNvPr>
          <p:cNvSpPr txBox="1"/>
          <p:nvPr/>
        </p:nvSpPr>
        <p:spPr>
          <a:xfrm>
            <a:off x="139875" y="0"/>
            <a:ext cx="6532322" cy="523220"/>
          </a:xfrm>
          <a:prstGeom prst="rect">
            <a:avLst/>
          </a:prstGeom>
          <a:noFill/>
        </p:spPr>
        <p:txBody>
          <a:bodyPr wrap="square" rtlCol="0">
            <a:spAutoFit/>
          </a:bodyPr>
          <a:lstStyle/>
          <a:p>
            <a:r>
              <a:rPr lang="en-GB" sz="2800" b="1" dirty="0">
                <a:solidFill>
                  <a:srgbClr val="0070C0"/>
                </a:solidFill>
                <a:latin typeface="Verdana" panose="020B0604030504040204" pitchFamily="34" charset="0"/>
                <a:ea typeface="Verdana" panose="020B0604030504040204" pitchFamily="34" charset="0"/>
                <a:cs typeface="Arial" panose="020B0604020202020204" pitchFamily="34" charset="0"/>
              </a:rPr>
              <a:t>#27, “this scripture is fulfilled”</a:t>
            </a:r>
          </a:p>
        </p:txBody>
      </p:sp>
      <p:sp>
        <p:nvSpPr>
          <p:cNvPr id="4" name="TextBox 3">
            <a:extLst>
              <a:ext uri="{FF2B5EF4-FFF2-40B4-BE49-F238E27FC236}">
                <a16:creationId xmlns:a16="http://schemas.microsoft.com/office/drawing/2014/main" id="{AE86FAE0-D5E4-D9D5-80B8-E25EE7FC99FD}"/>
              </a:ext>
            </a:extLst>
          </p:cNvPr>
          <p:cNvSpPr txBox="1"/>
          <p:nvPr/>
        </p:nvSpPr>
        <p:spPr>
          <a:xfrm>
            <a:off x="139874" y="492398"/>
            <a:ext cx="7227953" cy="2246769"/>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	And he began to speak to them: </a:t>
            </a:r>
            <a:r>
              <a:rPr lang="en-GB" sz="2800" b="1" dirty="0">
                <a:solidFill>
                  <a:srgbClr val="C00000"/>
                </a:solidFill>
                <a:latin typeface="Arial" panose="020B0604020202020204" pitchFamily="34" charset="0"/>
                <a:cs typeface="Arial" panose="020B0604020202020204" pitchFamily="34" charset="0"/>
              </a:rPr>
              <a:t>“Today has this scripture been fulfilled — in the things of which you have heard... Verily I say to you, that no prophet is</a:t>
            </a:r>
          </a:p>
          <a:p>
            <a:r>
              <a:rPr lang="en-GB" sz="2800" b="1" dirty="0">
                <a:solidFill>
                  <a:srgbClr val="C00000"/>
                </a:solidFill>
                <a:latin typeface="Arial" panose="020B0604020202020204" pitchFamily="34" charset="0"/>
                <a:cs typeface="Arial" panose="020B0604020202020204" pitchFamily="34" charset="0"/>
              </a:rPr>
              <a:t>acceptable in his home town.” </a:t>
            </a:r>
          </a:p>
        </p:txBody>
      </p:sp>
      <p:sp>
        <p:nvSpPr>
          <p:cNvPr id="2" name="TextBox 1">
            <a:extLst>
              <a:ext uri="{FF2B5EF4-FFF2-40B4-BE49-F238E27FC236}">
                <a16:creationId xmlns:a16="http://schemas.microsoft.com/office/drawing/2014/main" id="{836935CB-48CE-D635-EF66-620154D69BA6}"/>
              </a:ext>
            </a:extLst>
          </p:cNvPr>
          <p:cNvSpPr txBox="1"/>
          <p:nvPr/>
        </p:nvSpPr>
        <p:spPr>
          <a:xfrm>
            <a:off x="192501" y="3555620"/>
            <a:ext cx="7175326" cy="523220"/>
          </a:xfrm>
          <a:prstGeom prst="rect">
            <a:avLst/>
          </a:prstGeom>
          <a:noFill/>
        </p:spPr>
        <p:txBody>
          <a:bodyPr wrap="square" rtlCol="0">
            <a:spAutoFit/>
          </a:bodyPr>
          <a:lstStyle/>
          <a:p>
            <a:pPr marL="361950" indent="-361950"/>
            <a:r>
              <a:rPr lang="en-US" sz="2800" dirty="0">
                <a:solidFill>
                  <a:srgbClr val="C00000"/>
                </a:solidFill>
                <a:latin typeface="Arial" panose="020B0604020202020204" pitchFamily="34" charset="0"/>
                <a:cs typeface="Arial" panose="020B0604020202020204" pitchFamily="34" charset="0"/>
              </a:rPr>
              <a:t>●</a:t>
            </a:r>
            <a:r>
              <a:rPr lang="en-US" sz="2800" dirty="0">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Heard: </a:t>
            </a:r>
            <a:r>
              <a:rPr lang="en-US" sz="2800" b="1" dirty="0">
                <a:latin typeface="Arial" panose="020B0604020202020204" pitchFamily="34" charset="0"/>
                <a:cs typeface="Arial" panose="020B0604020202020204" pitchFamily="34" charset="0"/>
              </a:rPr>
              <a:t>Miracles done in other towns.</a:t>
            </a:r>
            <a:endParaRPr lang="en-US" dirty="0"/>
          </a:p>
        </p:txBody>
      </p:sp>
      <p:sp>
        <p:nvSpPr>
          <p:cNvPr id="5" name="TextBox 4">
            <a:extLst>
              <a:ext uri="{FF2B5EF4-FFF2-40B4-BE49-F238E27FC236}">
                <a16:creationId xmlns:a16="http://schemas.microsoft.com/office/drawing/2014/main" id="{7FDAEF75-281B-E179-BD61-5462EF37D062}"/>
              </a:ext>
            </a:extLst>
          </p:cNvPr>
          <p:cNvSpPr txBox="1"/>
          <p:nvPr/>
        </p:nvSpPr>
        <p:spPr>
          <a:xfrm>
            <a:off x="205483" y="2672909"/>
            <a:ext cx="6904234" cy="954107"/>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	They rose up and thrust him out of the city… But he … went his way.</a:t>
            </a:r>
            <a:endParaRPr lang="en-US" sz="2800" dirty="0"/>
          </a:p>
        </p:txBody>
      </p:sp>
    </p:spTree>
    <p:extLst>
      <p:ext uri="{BB962C8B-B14F-4D97-AF65-F5344CB8AC3E}">
        <p14:creationId xmlns:p14="http://schemas.microsoft.com/office/powerpoint/2010/main" val="10302651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2000"/>
            <a:lum/>
          </a:blip>
          <a:srcRect/>
          <a:stretch>
            <a:fillRect l="-3000" r="-3000"/>
          </a:stretch>
        </a:blipFill>
        <a:effectLst/>
      </p:bgPr>
    </p:bg>
    <p:spTree>
      <p:nvGrpSpPr>
        <p:cNvPr id="1" name="">
          <a:extLst>
            <a:ext uri="{FF2B5EF4-FFF2-40B4-BE49-F238E27FC236}">
              <a16:creationId xmlns:a16="http://schemas.microsoft.com/office/drawing/2014/main" id="{53C06E6E-F1C1-7553-2B36-965D5628FAE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8738608-CEE9-D445-3AE1-BD4144CAE15C}"/>
              </a:ext>
            </a:extLst>
          </p:cNvPr>
          <p:cNvSpPr txBox="1"/>
          <p:nvPr/>
        </p:nvSpPr>
        <p:spPr>
          <a:xfrm>
            <a:off x="139875" y="0"/>
            <a:ext cx="6532322"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 28, “Repent and believe!”</a:t>
            </a:r>
            <a:endParaRPr lang="en-US" sz="280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3236DE7E-E667-01DE-6745-87102702DDEF}"/>
              </a:ext>
            </a:extLst>
          </p:cNvPr>
          <p:cNvSpPr txBox="1"/>
          <p:nvPr/>
        </p:nvSpPr>
        <p:spPr>
          <a:xfrm>
            <a:off x="139874" y="523220"/>
            <a:ext cx="7227953" cy="1384995"/>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	And leaving Nazareth, he went down and dwelt at Capernaum… From that time Jesus began to preach, …</a:t>
            </a:r>
            <a:endParaRPr lang="en-GB" sz="2800" b="1" dirty="0">
              <a:solidFill>
                <a:srgbClr val="C00000"/>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20ACB8C1-D70C-F945-2472-8C734D6180AB}"/>
              </a:ext>
            </a:extLst>
          </p:cNvPr>
          <p:cNvSpPr txBox="1"/>
          <p:nvPr/>
        </p:nvSpPr>
        <p:spPr>
          <a:xfrm>
            <a:off x="139872" y="3540210"/>
            <a:ext cx="7175325" cy="523220"/>
          </a:xfrm>
          <a:prstGeom prst="rect">
            <a:avLst/>
          </a:prstGeom>
          <a:noFill/>
        </p:spPr>
        <p:txBody>
          <a:bodyPr wrap="square" rtlCol="0">
            <a:spAutoFit/>
          </a:bodyPr>
          <a:lstStyle/>
          <a:p>
            <a:pPr marL="361950" indent="-361950"/>
            <a:r>
              <a:rPr lang="en-US" sz="2800" dirty="0">
                <a:solidFill>
                  <a:srgbClr val="C00000"/>
                </a:solidFill>
                <a:latin typeface="Arial" panose="020B0604020202020204" pitchFamily="34" charset="0"/>
                <a:cs typeface="Arial" panose="020B0604020202020204" pitchFamily="34" charset="0"/>
              </a:rPr>
              <a:t>●</a:t>
            </a:r>
            <a:r>
              <a:rPr lang="en-US" sz="2800" dirty="0">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At hand: </a:t>
            </a:r>
            <a:r>
              <a:rPr lang="en-US" sz="2800" b="1" dirty="0">
                <a:latin typeface="Arial" panose="020B0604020202020204" pitchFamily="34" charset="0"/>
                <a:cs typeface="Arial" panose="020B0604020202020204" pitchFamily="34" charset="0"/>
              </a:rPr>
              <a:t>Offered to Israel.</a:t>
            </a:r>
            <a:endParaRPr lang="en-US" dirty="0"/>
          </a:p>
        </p:txBody>
      </p:sp>
      <p:sp>
        <p:nvSpPr>
          <p:cNvPr id="5" name="TextBox 4">
            <a:extLst>
              <a:ext uri="{FF2B5EF4-FFF2-40B4-BE49-F238E27FC236}">
                <a16:creationId xmlns:a16="http://schemas.microsoft.com/office/drawing/2014/main" id="{D350B1C5-6D7C-171A-07D0-F6B69A852706}"/>
              </a:ext>
            </a:extLst>
          </p:cNvPr>
          <p:cNvSpPr txBox="1"/>
          <p:nvPr/>
        </p:nvSpPr>
        <p:spPr>
          <a:xfrm>
            <a:off x="139873" y="1407560"/>
            <a:ext cx="6959569" cy="2246769"/>
          </a:xfrm>
          <a:prstGeom prst="rect">
            <a:avLst/>
          </a:prstGeom>
          <a:noFill/>
        </p:spPr>
        <p:txBody>
          <a:bodyPr wrap="square" rtlCol="0">
            <a:spAutoFit/>
          </a:bodyPr>
          <a:lstStyle/>
          <a:p>
            <a:r>
              <a:rPr lang="en-GB" sz="2800" b="1" dirty="0">
                <a:solidFill>
                  <a:srgbClr val="C00000"/>
                </a:solidFill>
                <a:latin typeface="Arial" panose="020B0604020202020204" pitchFamily="34" charset="0"/>
                <a:cs typeface="Arial" panose="020B0604020202020204" pitchFamily="34" charset="0"/>
              </a:rPr>
              <a:t>										“The time is fulfilled, and the Kingdom of God has drawn near. Repent, and believe the Glad News! For the Kingdom of heaven is at hand.”</a:t>
            </a:r>
            <a:endParaRPr lang="en-US" sz="2800" dirty="0"/>
          </a:p>
        </p:txBody>
      </p:sp>
    </p:spTree>
    <p:extLst>
      <p:ext uri="{BB962C8B-B14F-4D97-AF65-F5344CB8AC3E}">
        <p14:creationId xmlns:p14="http://schemas.microsoft.com/office/powerpoint/2010/main" val="23767457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2000"/>
            <a:lum/>
          </a:blip>
          <a:srcRect/>
          <a:stretch>
            <a:fillRect l="-3000" r="-3000"/>
          </a:stretch>
        </a:blipFill>
        <a:effectLst/>
      </p:bgPr>
    </p:bg>
    <p:spTree>
      <p:nvGrpSpPr>
        <p:cNvPr id="1" name="">
          <a:extLst>
            <a:ext uri="{FF2B5EF4-FFF2-40B4-BE49-F238E27FC236}">
              <a16:creationId xmlns:a16="http://schemas.microsoft.com/office/drawing/2014/main" id="{6294B9EF-266A-FAEC-2679-C9188A957C60}"/>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75601E0B-52A3-2A33-03B6-F062B150DFF7}"/>
              </a:ext>
            </a:extLst>
          </p:cNvPr>
          <p:cNvPicPr>
            <a:picLocks noChangeAspect="1"/>
          </p:cNvPicPr>
          <p:nvPr/>
        </p:nvPicPr>
        <p:blipFill>
          <a:blip r:embed="rId4"/>
          <a:stretch>
            <a:fillRect/>
          </a:stretch>
        </p:blipFill>
        <p:spPr>
          <a:xfrm>
            <a:off x="0" y="0"/>
            <a:ext cx="7315200" cy="4114800"/>
          </a:xfrm>
          <a:prstGeom prst="rect">
            <a:avLst/>
          </a:prstGeom>
        </p:spPr>
      </p:pic>
      <p:pic>
        <p:nvPicPr>
          <p:cNvPr id="17" name="Picture 16">
            <a:extLst>
              <a:ext uri="{FF2B5EF4-FFF2-40B4-BE49-F238E27FC236}">
                <a16:creationId xmlns:a16="http://schemas.microsoft.com/office/drawing/2014/main" id="{EBB6B800-3880-7D23-EE48-182428FA73FA}"/>
              </a:ext>
            </a:extLst>
          </p:cNvPr>
          <p:cNvPicPr>
            <a:picLocks noChangeAspect="1"/>
          </p:cNvPicPr>
          <p:nvPr/>
        </p:nvPicPr>
        <p:blipFill>
          <a:blip r:embed="rId5"/>
          <a:stretch>
            <a:fillRect/>
          </a:stretch>
        </p:blipFill>
        <p:spPr>
          <a:xfrm>
            <a:off x="468373" y="2919097"/>
            <a:ext cx="1841334" cy="981301"/>
          </a:xfrm>
          <a:prstGeom prst="rect">
            <a:avLst/>
          </a:prstGeom>
        </p:spPr>
      </p:pic>
      <p:pic>
        <p:nvPicPr>
          <p:cNvPr id="21" name="Picture 20">
            <a:extLst>
              <a:ext uri="{FF2B5EF4-FFF2-40B4-BE49-F238E27FC236}">
                <a16:creationId xmlns:a16="http://schemas.microsoft.com/office/drawing/2014/main" id="{2ED13F5E-F851-8B06-59A7-2A653F22C3C8}"/>
              </a:ext>
            </a:extLst>
          </p:cNvPr>
          <p:cNvPicPr>
            <a:picLocks noChangeAspect="1"/>
          </p:cNvPicPr>
          <p:nvPr/>
        </p:nvPicPr>
        <p:blipFill>
          <a:blip r:embed="rId6"/>
          <a:stretch>
            <a:fillRect/>
          </a:stretch>
        </p:blipFill>
        <p:spPr>
          <a:xfrm>
            <a:off x="2133600" y="3047709"/>
            <a:ext cx="4050453" cy="1067091"/>
          </a:xfrm>
          <a:prstGeom prst="rect">
            <a:avLst/>
          </a:prstGeom>
        </p:spPr>
      </p:pic>
    </p:spTree>
    <p:extLst>
      <p:ext uri="{BB962C8B-B14F-4D97-AF65-F5344CB8AC3E}">
        <p14:creationId xmlns:p14="http://schemas.microsoft.com/office/powerpoint/2010/main" val="23208023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par>
                                <p:cTn id="15" presetID="1" presetClass="exit" presetSubtype="0" fill="hold" nodeType="withEffect">
                                  <p:stCondLst>
                                    <p:cond delay="0"/>
                                  </p:stCondLst>
                                  <p:childTnLst>
                                    <p:set>
                                      <p:cBhvr>
                                        <p:cTn id="16"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t="-2000" b="-2000"/>
          </a:stretch>
        </a:blipFill>
        <a:effectLst/>
      </p:bgPr>
    </p:bg>
    <p:spTree>
      <p:nvGrpSpPr>
        <p:cNvPr id="1" name="">
          <a:extLst>
            <a:ext uri="{FF2B5EF4-FFF2-40B4-BE49-F238E27FC236}">
              <a16:creationId xmlns:a16="http://schemas.microsoft.com/office/drawing/2014/main" id="{D2AE0E5D-E319-01F9-90CD-08F0239FCBF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0865136-8127-63D5-03E3-AF0076B8F23E}"/>
              </a:ext>
            </a:extLst>
          </p:cNvPr>
          <p:cNvSpPr txBox="1"/>
          <p:nvPr/>
        </p:nvSpPr>
        <p:spPr>
          <a:xfrm>
            <a:off x="139875" y="0"/>
            <a:ext cx="7096816"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John &amp; Jesus on how to repent</a:t>
            </a:r>
            <a:endParaRPr lang="en-US" sz="280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2189773A-4638-76C1-CD42-E1501D498F5C}"/>
              </a:ext>
            </a:extLst>
          </p:cNvPr>
          <p:cNvSpPr txBox="1"/>
          <p:nvPr/>
        </p:nvSpPr>
        <p:spPr>
          <a:xfrm>
            <a:off x="139875" y="458420"/>
            <a:ext cx="6977878" cy="3539430"/>
          </a:xfrm>
          <a:prstGeom prst="rect">
            <a:avLst/>
          </a:prstGeom>
          <a:noFill/>
        </p:spPr>
        <p:txBody>
          <a:bodyPr wrap="square" rtlCol="0">
            <a:spAutoFit/>
          </a:bodyPr>
          <a:lstStyle/>
          <a:p>
            <a:r>
              <a:rPr lang="en-US" sz="2800" b="1" dirty="0">
                <a:solidFill>
                  <a:srgbClr val="0070C0"/>
                </a:solidFill>
                <a:latin typeface="Arial" panose="020B0604020202020204" pitchFamily="34" charset="0"/>
                <a:cs typeface="Arial" panose="020B0604020202020204" pitchFamily="34" charset="0"/>
              </a:rPr>
              <a:t>OUR PART</a:t>
            </a:r>
          </a:p>
          <a:p>
            <a:r>
              <a:rPr lang="en-US" sz="2800" b="1" dirty="0">
                <a:latin typeface="Arial" panose="020B0604020202020204" pitchFamily="34" charset="0"/>
                <a:cs typeface="Arial" panose="020B0604020202020204" pitchFamily="34" charset="0"/>
              </a:rPr>
              <a:t>	</a:t>
            </a:r>
            <a:r>
              <a:rPr lang="en-US" sz="2800" b="1" dirty="0">
                <a:solidFill>
                  <a:srgbClr val="C00000"/>
                </a:solidFill>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 We admit to God our past sins.</a:t>
            </a:r>
          </a:p>
          <a:p>
            <a:r>
              <a:rPr lang="en-US" sz="2800" b="1" dirty="0">
                <a:latin typeface="Arial" panose="020B0604020202020204" pitchFamily="34" charset="0"/>
                <a:cs typeface="Arial" panose="020B0604020202020204" pitchFamily="34" charset="0"/>
              </a:rPr>
              <a:t>	</a:t>
            </a:r>
            <a:r>
              <a:rPr lang="en-US" sz="2800" b="1" dirty="0">
                <a:solidFill>
                  <a:srgbClr val="C00000"/>
                </a:solidFill>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 We speak our faith in Jesus.</a:t>
            </a:r>
          </a:p>
          <a:p>
            <a:r>
              <a:rPr lang="en-US" sz="2800" b="1" dirty="0">
                <a:latin typeface="Arial" panose="020B0604020202020204" pitchFamily="34" charset="0"/>
                <a:cs typeface="Arial" panose="020B0604020202020204" pitchFamily="34" charset="0"/>
              </a:rPr>
              <a:t>	</a:t>
            </a:r>
            <a:r>
              <a:rPr lang="en-US" sz="2800" b="1" dirty="0">
                <a:solidFill>
                  <a:srgbClr val="C00000"/>
                </a:solidFill>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 Christians baptize us with water.</a:t>
            </a:r>
          </a:p>
          <a:p>
            <a:r>
              <a:rPr lang="en-US" sz="2800" b="1" dirty="0">
                <a:solidFill>
                  <a:srgbClr val="0070C0"/>
                </a:solidFill>
                <a:latin typeface="Arial" panose="020B0604020202020204" pitchFamily="34" charset="0"/>
                <a:cs typeface="Arial" panose="020B0604020202020204" pitchFamily="34" charset="0"/>
              </a:rPr>
              <a:t>GOD’S PART</a:t>
            </a:r>
          </a:p>
          <a:p>
            <a:r>
              <a:rPr lang="en-US" sz="2800" b="1" dirty="0">
                <a:latin typeface="Arial" panose="020B0604020202020204" pitchFamily="34" charset="0"/>
                <a:cs typeface="Arial" panose="020B0604020202020204" pitchFamily="34" charset="0"/>
              </a:rPr>
              <a:t>	</a:t>
            </a:r>
            <a:r>
              <a:rPr lang="en-US" sz="2800" b="1" dirty="0">
                <a:solidFill>
                  <a:srgbClr val="C00000"/>
                </a:solidFill>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 He forgives us everything.</a:t>
            </a:r>
          </a:p>
          <a:p>
            <a:r>
              <a:rPr lang="en-US" sz="2800" b="1" dirty="0">
                <a:latin typeface="Arial" panose="020B0604020202020204" pitchFamily="34" charset="0"/>
                <a:cs typeface="Arial" panose="020B0604020202020204" pitchFamily="34" charset="0"/>
              </a:rPr>
              <a:t>	</a:t>
            </a:r>
            <a:r>
              <a:rPr lang="en-US" sz="2800" b="1" dirty="0">
                <a:solidFill>
                  <a:srgbClr val="C00000"/>
                </a:solidFill>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 He gives to us with his Holy Spirit.</a:t>
            </a:r>
          </a:p>
          <a:p>
            <a:r>
              <a:rPr lang="en-US" sz="2800" b="1" dirty="0">
                <a:latin typeface="Arial" panose="020B0604020202020204" pitchFamily="34" charset="0"/>
                <a:cs typeface="Arial" panose="020B0604020202020204" pitchFamily="34" charset="0"/>
              </a:rPr>
              <a:t>	</a:t>
            </a:r>
            <a:r>
              <a:rPr lang="en-US" sz="2800" b="1" dirty="0">
                <a:solidFill>
                  <a:srgbClr val="C00000"/>
                </a:solidFill>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 He enables us to lead a new life.</a:t>
            </a:r>
          </a:p>
        </p:txBody>
      </p:sp>
      <p:pic>
        <p:nvPicPr>
          <p:cNvPr id="1026" name="Picture 2" descr="At Site of Jesus' Baptism, Mine-Clearing Unlocks Holy Ground - WSJ">
            <a:extLst>
              <a:ext uri="{FF2B5EF4-FFF2-40B4-BE49-F238E27FC236}">
                <a16:creationId xmlns:a16="http://schemas.microsoft.com/office/drawing/2014/main" id="{EB13FFC7-1968-52DE-9CE3-BB5C66EC4B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1292" y="523220"/>
            <a:ext cx="5392616" cy="3593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96952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026"/>
                                        </p:tgtEl>
                                        <p:attrNameLst>
                                          <p:attrName>ppt_x</p:attrName>
                                        </p:attrNameLst>
                                      </p:cBhvr>
                                      <p:tavLst>
                                        <p:tav tm="0">
                                          <p:val>
                                            <p:strVal val="ppt_x"/>
                                          </p:val>
                                        </p:tav>
                                        <p:tav tm="100000">
                                          <p:val>
                                            <p:strVal val="ppt_x"/>
                                          </p:val>
                                        </p:tav>
                                      </p:tavLst>
                                    </p:anim>
                                    <p:anim calcmode="lin" valueType="num">
                                      <p:cBhvr additive="base">
                                        <p:cTn id="7" dur="500"/>
                                        <p:tgtEl>
                                          <p:spTgt spid="1026"/>
                                        </p:tgtEl>
                                        <p:attrNameLst>
                                          <p:attrName>ppt_y</p:attrName>
                                        </p:attrNameLst>
                                      </p:cBhvr>
                                      <p:tavLst>
                                        <p:tav tm="0">
                                          <p:val>
                                            <p:strVal val="ppt_y"/>
                                          </p:val>
                                        </p:tav>
                                        <p:tav tm="100000">
                                          <p:val>
                                            <p:strVal val="1+ppt_h/2"/>
                                          </p:val>
                                        </p:tav>
                                      </p:tavLst>
                                    </p:anim>
                                    <p:set>
                                      <p:cBhvr>
                                        <p:cTn id="8" dur="1" fill="hold">
                                          <p:stCondLst>
                                            <p:cond delay="499"/>
                                          </p:stCondLst>
                                        </p:cTn>
                                        <p:tgtEl>
                                          <p:spTgt spid="1026"/>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 calcmode="lin" valueType="num">
                                      <p:cBhvr additive="base">
                                        <p:cTn id="2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 calcmode="lin" valueType="num">
                                      <p:cBhvr additive="base">
                                        <p:cTn id="2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 calcmode="lin" valueType="num">
                                      <p:cBhvr additive="base">
                                        <p:cTn id="3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4">
                                            <p:txEl>
                                              <p:pRg st="5" end="5"/>
                                            </p:txEl>
                                          </p:spTgt>
                                        </p:tgtEl>
                                        <p:attrNameLst>
                                          <p:attrName>style.visibility</p:attrName>
                                        </p:attrNameLst>
                                      </p:cBhvr>
                                      <p:to>
                                        <p:strVal val="visible"/>
                                      </p:to>
                                    </p:set>
                                    <p:anim calcmode="lin" valueType="num">
                                      <p:cBhvr additive="base">
                                        <p:cTn id="4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 calcmode="lin" valueType="num">
                                      <p:cBhvr additive="base">
                                        <p:cTn id="4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4">
                                            <p:txEl>
                                              <p:pRg st="7" end="7"/>
                                            </p:txEl>
                                          </p:spTgt>
                                        </p:tgtEl>
                                        <p:attrNameLst>
                                          <p:attrName>style.visibility</p:attrName>
                                        </p:attrNameLst>
                                      </p:cBhvr>
                                      <p:to>
                                        <p:strVal val="visible"/>
                                      </p:to>
                                    </p:set>
                                    <p:anim calcmode="lin" valueType="num">
                                      <p:cBhvr additive="base">
                                        <p:cTn id="53"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t="-9000" b="-9000"/>
          </a:stretch>
        </a:blipFill>
        <a:effectLst/>
      </p:bgPr>
    </p:bg>
    <p:spTree>
      <p:nvGrpSpPr>
        <p:cNvPr id="1" name="">
          <a:extLst>
            <a:ext uri="{FF2B5EF4-FFF2-40B4-BE49-F238E27FC236}">
              <a16:creationId xmlns:a16="http://schemas.microsoft.com/office/drawing/2014/main" id="{2AF3992E-F612-E3A5-72C4-78C35041404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CCA77EF-90C5-8CEE-7D6C-A3DCF56CBC5C}"/>
              </a:ext>
            </a:extLst>
          </p:cNvPr>
          <p:cNvSpPr txBox="1"/>
          <p:nvPr/>
        </p:nvSpPr>
        <p:spPr>
          <a:xfrm>
            <a:off x="139874" y="0"/>
            <a:ext cx="7175325"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The five damning sins </a:t>
            </a:r>
            <a:r>
              <a:rPr lang="en-US" sz="2400" dirty="0">
                <a:solidFill>
                  <a:srgbClr val="0070C0"/>
                </a:solidFill>
                <a:latin typeface="Verdana" panose="020B0604030504040204" pitchFamily="34" charset="0"/>
                <a:ea typeface="Verdana" panose="020B0604030504040204" pitchFamily="34" charset="0"/>
                <a:cs typeface="Arial" panose="020B0604020202020204" pitchFamily="34" charset="0"/>
              </a:rPr>
              <a:t>(Rev. 9:20-21)</a:t>
            </a:r>
            <a:endParaRPr lang="en-US" sz="280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7F3AE889-AEA8-4CEC-71DE-90F2546C71C1}"/>
              </a:ext>
            </a:extLst>
          </p:cNvPr>
          <p:cNvSpPr txBox="1"/>
          <p:nvPr/>
        </p:nvSpPr>
        <p:spPr>
          <a:xfrm>
            <a:off x="252816" y="523220"/>
            <a:ext cx="7062383" cy="3539430"/>
          </a:xfrm>
          <a:prstGeom prst="rect">
            <a:avLst/>
          </a:prstGeom>
          <a:noFill/>
        </p:spPr>
        <p:txBody>
          <a:bodyPr wrap="square" rtlCol="0">
            <a:spAutoFit/>
          </a:bodyPr>
          <a:lstStyle/>
          <a:p>
            <a:r>
              <a:rPr lang="en-US" sz="2800" b="1" dirty="0">
                <a:solidFill>
                  <a:srgbClr val="C00000"/>
                </a:solidFill>
                <a:latin typeface="Arial" panose="020B0604020202020204" pitchFamily="34" charset="0"/>
                <a:cs typeface="Arial" panose="020B0604020202020204" pitchFamily="34" charset="0"/>
              </a:rPr>
              <a:t>1</a:t>
            </a:r>
            <a:r>
              <a:rPr lang="en-US" sz="2800" b="1" dirty="0">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Disbelief: </a:t>
            </a:r>
            <a:r>
              <a:rPr lang="en-US" sz="2800" b="1" dirty="0">
                <a:latin typeface="Arial" panose="020B0604020202020204" pitchFamily="34" charset="0"/>
                <a:cs typeface="Arial" panose="020B0604020202020204" pitchFamily="34" charset="0"/>
              </a:rPr>
              <a:t>False religion, deny Christ.</a:t>
            </a:r>
          </a:p>
          <a:p>
            <a:r>
              <a:rPr lang="en-US" sz="2800" b="1" dirty="0">
                <a:solidFill>
                  <a:srgbClr val="C00000"/>
                </a:solidFill>
                <a:latin typeface="Arial" panose="020B0604020202020204" pitchFamily="34" charset="0"/>
                <a:cs typeface="Arial" panose="020B0604020202020204" pitchFamily="34" charset="0"/>
              </a:rPr>
              <a:t>2</a:t>
            </a:r>
            <a:r>
              <a:rPr lang="en-US" sz="2800" b="1" dirty="0">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Sorcery: </a:t>
            </a:r>
            <a:r>
              <a:rPr lang="en-US" sz="2800" b="1" dirty="0">
                <a:latin typeface="Arial" panose="020B0604020202020204" pitchFamily="34" charset="0"/>
                <a:cs typeface="Arial" panose="020B0604020202020204" pitchFamily="34" charset="0"/>
              </a:rPr>
              <a:t>Magic, illicit drug traffic.</a:t>
            </a:r>
          </a:p>
          <a:p>
            <a:r>
              <a:rPr lang="en-US" sz="2800" b="1" dirty="0">
                <a:solidFill>
                  <a:srgbClr val="C00000"/>
                </a:solidFill>
                <a:latin typeface="Arial" panose="020B0604020202020204" pitchFamily="34" charset="0"/>
                <a:cs typeface="Arial" panose="020B0604020202020204" pitchFamily="34" charset="0"/>
              </a:rPr>
              <a:t>3</a:t>
            </a:r>
            <a:r>
              <a:rPr lang="en-US" sz="2800" b="1" dirty="0">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Murder: </a:t>
            </a:r>
            <a:r>
              <a:rPr lang="en-US" sz="2800" b="1" dirty="0">
                <a:latin typeface="Arial" panose="020B0604020202020204" pitchFamily="34" charset="0"/>
                <a:cs typeface="Arial" panose="020B0604020202020204" pitchFamily="34" charset="0"/>
              </a:rPr>
              <a:t>Forbidden, willful killing.</a:t>
            </a:r>
          </a:p>
          <a:p>
            <a:r>
              <a:rPr lang="en-US" sz="2800" b="1" dirty="0">
                <a:solidFill>
                  <a:srgbClr val="C00000"/>
                </a:solidFill>
                <a:latin typeface="Arial" panose="020B0604020202020204" pitchFamily="34" charset="0"/>
                <a:cs typeface="Arial" panose="020B0604020202020204" pitchFamily="34" charset="0"/>
              </a:rPr>
              <a:t>4</a:t>
            </a:r>
            <a:r>
              <a:rPr lang="en-US" sz="2800" b="1" dirty="0">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Immorality: </a:t>
            </a:r>
            <a:r>
              <a:rPr lang="en-US" sz="2800" b="1" dirty="0">
                <a:latin typeface="Arial" panose="020B0604020202020204" pitchFamily="34" charset="0"/>
                <a:cs typeface="Arial" panose="020B0604020202020204" pitchFamily="34" charset="0"/>
              </a:rPr>
              <a:t>Having forbidden sex.</a:t>
            </a:r>
          </a:p>
          <a:p>
            <a:r>
              <a:rPr lang="en-US" sz="2800" b="1" dirty="0">
                <a:solidFill>
                  <a:srgbClr val="C00000"/>
                </a:solidFill>
                <a:latin typeface="Arial" panose="020B0604020202020204" pitchFamily="34" charset="0"/>
                <a:cs typeface="Arial" panose="020B0604020202020204" pitchFamily="34" charset="0"/>
              </a:rPr>
              <a:t>5</a:t>
            </a:r>
            <a:r>
              <a:rPr lang="en-US" sz="2800" b="1" dirty="0">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Theft: </a:t>
            </a:r>
            <a:r>
              <a:rPr lang="en-US" sz="2800" b="1" dirty="0">
                <a:latin typeface="Arial" panose="020B0604020202020204" pitchFamily="34" charset="0"/>
                <a:cs typeface="Arial" panose="020B0604020202020204" pitchFamily="34" charset="0"/>
              </a:rPr>
              <a:t>Robbery, fraud, cruel slavery.</a:t>
            </a:r>
          </a:p>
          <a:p>
            <a:r>
              <a:rPr lang="en-US" sz="2800" b="1" u="sng" dirty="0">
                <a:latin typeface="Arial" panose="020B0604020202020204" pitchFamily="34" charset="0"/>
                <a:cs typeface="Arial" panose="020B0604020202020204" pitchFamily="34" charset="0"/>
              </a:rPr>
              <a:t>Not</a:t>
            </a:r>
            <a:r>
              <a:rPr lang="en-US" sz="2800" b="1" dirty="0">
                <a:latin typeface="Arial" panose="020B0604020202020204" pitchFamily="34" charset="0"/>
                <a:cs typeface="Arial" panose="020B0604020202020204" pitchFamily="34" charset="0"/>
              </a:rPr>
              <a:t>:</a:t>
            </a:r>
          </a:p>
          <a:p>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Bad habits.</a:t>
            </a:r>
          </a:p>
          <a:p>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Accidents.</a:t>
            </a:r>
          </a:p>
        </p:txBody>
      </p:sp>
      <p:sp>
        <p:nvSpPr>
          <p:cNvPr id="2" name="TextBox 1">
            <a:extLst>
              <a:ext uri="{FF2B5EF4-FFF2-40B4-BE49-F238E27FC236}">
                <a16:creationId xmlns:a16="http://schemas.microsoft.com/office/drawing/2014/main" id="{64B7FD9D-BD92-9028-A5F9-C1382B761F4E}"/>
              </a:ext>
            </a:extLst>
          </p:cNvPr>
          <p:cNvSpPr txBox="1"/>
          <p:nvPr/>
        </p:nvSpPr>
        <p:spPr>
          <a:xfrm>
            <a:off x="3275215" y="3108543"/>
            <a:ext cx="3961476" cy="954107"/>
          </a:xfrm>
          <a:prstGeom prst="rect">
            <a:avLst/>
          </a:prstGeom>
          <a:noFill/>
        </p:spPr>
        <p:txBody>
          <a:bodyPr wrap="square" rtlCol="0">
            <a:spAutoFit/>
          </a:bodyPr>
          <a:lstStyle/>
          <a:p>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Ignorance.</a:t>
            </a:r>
          </a:p>
          <a:p>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Innocent victims.</a:t>
            </a:r>
          </a:p>
        </p:txBody>
      </p:sp>
    </p:spTree>
    <p:extLst>
      <p:ext uri="{BB962C8B-B14F-4D97-AF65-F5344CB8AC3E}">
        <p14:creationId xmlns:p14="http://schemas.microsoft.com/office/powerpoint/2010/main" val="29779505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
                                            <p:txEl>
                                              <p:pRg st="7" end="7"/>
                                            </p:txEl>
                                          </p:spTgt>
                                        </p:tgtEl>
                                        <p:attrNameLst>
                                          <p:attrName>style.visibility</p:attrName>
                                        </p:attrNameLst>
                                      </p:cBhvr>
                                      <p:to>
                                        <p:strVal val="visible"/>
                                      </p:to>
                                    </p:set>
                                    <p:anim calcmode="lin" valueType="num">
                                      <p:cBhvr additive="base">
                                        <p:cTn id="4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
                                            <p:txEl>
                                              <p:pRg st="0" end="0"/>
                                            </p:txEl>
                                          </p:spTgt>
                                        </p:tgtEl>
                                        <p:attrNameLst>
                                          <p:attrName>style.visibility</p:attrName>
                                        </p:attrNameLst>
                                      </p:cBhvr>
                                      <p:to>
                                        <p:strVal val="visible"/>
                                      </p:to>
                                    </p:set>
                                    <p:anim calcmode="lin" valueType="num">
                                      <p:cBhvr additive="base">
                                        <p:cTn id="55"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
                                            <p:txEl>
                                              <p:pRg st="1" end="1"/>
                                            </p:txEl>
                                          </p:spTgt>
                                        </p:tgtEl>
                                        <p:attrNameLst>
                                          <p:attrName>style.visibility</p:attrName>
                                        </p:attrNameLst>
                                      </p:cBhvr>
                                      <p:to>
                                        <p:strVal val="visible"/>
                                      </p:to>
                                    </p:set>
                                    <p:anim calcmode="lin" valueType="num">
                                      <p:cBhvr additive="base">
                                        <p:cTn id="6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2"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2000"/>
            <a:lum/>
          </a:blip>
          <a:srcRect/>
          <a:stretch>
            <a:fillRect l="-4000" r="-4000"/>
          </a:stretch>
        </a:blipFill>
        <a:effectLst/>
      </p:bgPr>
    </p:bg>
    <p:spTree>
      <p:nvGrpSpPr>
        <p:cNvPr id="1" name="">
          <a:extLst>
            <a:ext uri="{FF2B5EF4-FFF2-40B4-BE49-F238E27FC236}">
              <a16:creationId xmlns:a16="http://schemas.microsoft.com/office/drawing/2014/main" id="{5028E253-5836-33AC-03D0-27E978E28E3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BFD6216-6CE2-97A7-17F5-472F60A92279}"/>
              </a:ext>
            </a:extLst>
          </p:cNvPr>
          <p:cNvSpPr txBox="1"/>
          <p:nvPr/>
        </p:nvSpPr>
        <p:spPr>
          <a:xfrm>
            <a:off x="139875" y="0"/>
            <a:ext cx="6532322"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#29, “Fishers of men”</a:t>
            </a:r>
            <a:endParaRPr lang="en-US" sz="280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DCBDF71D-FFBA-28A9-7DBF-5381A3A1BB04}"/>
              </a:ext>
            </a:extLst>
          </p:cNvPr>
          <p:cNvSpPr txBox="1"/>
          <p:nvPr/>
        </p:nvSpPr>
        <p:spPr>
          <a:xfrm>
            <a:off x="129636" y="494017"/>
            <a:ext cx="7227953" cy="2246769"/>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	Now as he was walking by the Sea of Galilee, he saw Simon called Peter, and Andrew his brother, casting a net into the sea; for they were commercial fishermen. And Jesus said to them, </a:t>
            </a:r>
          </a:p>
        </p:txBody>
      </p:sp>
      <p:sp>
        <p:nvSpPr>
          <p:cNvPr id="5" name="TextBox 4">
            <a:extLst>
              <a:ext uri="{FF2B5EF4-FFF2-40B4-BE49-F238E27FC236}">
                <a16:creationId xmlns:a16="http://schemas.microsoft.com/office/drawing/2014/main" id="{80E059FE-7084-35DB-2771-55A098D671E5}"/>
              </a:ext>
            </a:extLst>
          </p:cNvPr>
          <p:cNvSpPr txBox="1"/>
          <p:nvPr/>
        </p:nvSpPr>
        <p:spPr>
          <a:xfrm>
            <a:off x="129636" y="2230377"/>
            <a:ext cx="7484724" cy="1815882"/>
          </a:xfrm>
          <a:prstGeom prst="rect">
            <a:avLst/>
          </a:prstGeom>
          <a:noFill/>
        </p:spPr>
        <p:txBody>
          <a:bodyPr wrap="square" rtlCol="0">
            <a:spAutoFit/>
          </a:bodyPr>
          <a:lstStyle/>
          <a:p>
            <a:r>
              <a:rPr lang="en-GB" sz="2800" b="1" dirty="0">
                <a:solidFill>
                  <a:srgbClr val="C00000"/>
                </a:solidFill>
                <a:latin typeface="Arial" panose="020B0604020202020204" pitchFamily="34" charset="0"/>
                <a:cs typeface="Arial" panose="020B0604020202020204" pitchFamily="34" charset="0"/>
              </a:rPr>
              <a:t>									 “Come, follow me, and I will make you fishermen — </a:t>
            </a:r>
            <a:br>
              <a:rPr lang="en-GB" sz="2800" b="1" dirty="0">
                <a:solidFill>
                  <a:srgbClr val="C00000"/>
                </a:solidFill>
                <a:latin typeface="Arial" panose="020B0604020202020204" pitchFamily="34" charset="0"/>
                <a:cs typeface="Arial" panose="020B0604020202020204" pitchFamily="34" charset="0"/>
              </a:rPr>
            </a:br>
            <a:r>
              <a:rPr lang="en-GB" sz="2800" b="1" dirty="0">
                <a:solidFill>
                  <a:srgbClr val="C00000"/>
                </a:solidFill>
                <a:latin typeface="Arial" panose="020B0604020202020204" pitchFamily="34" charset="0"/>
                <a:cs typeface="Arial" panose="020B0604020202020204" pitchFamily="34" charset="0"/>
              </a:rPr>
              <a:t>of men!”</a:t>
            </a:r>
            <a:r>
              <a:rPr lang="en-GB" sz="2800" b="1" dirty="0">
                <a:latin typeface="Arial" panose="020B0604020202020204" pitchFamily="34" charset="0"/>
                <a:cs typeface="Arial" panose="020B0604020202020204" pitchFamily="34" charset="0"/>
              </a:rPr>
              <a:t> And immediately they left their nets and followed him.</a:t>
            </a:r>
            <a:endParaRPr lang="en-US" sz="2800" b="1" dirty="0"/>
          </a:p>
        </p:txBody>
      </p:sp>
      <p:pic>
        <p:nvPicPr>
          <p:cNvPr id="7" name="Picture 6">
            <a:extLst>
              <a:ext uri="{FF2B5EF4-FFF2-40B4-BE49-F238E27FC236}">
                <a16:creationId xmlns:a16="http://schemas.microsoft.com/office/drawing/2014/main" id="{504283F6-FA7A-2DC3-F3A6-7694BE8723A4}"/>
              </a:ext>
            </a:extLst>
          </p:cNvPr>
          <p:cNvPicPr>
            <a:picLocks noChangeAspect="1"/>
          </p:cNvPicPr>
          <p:nvPr/>
        </p:nvPicPr>
        <p:blipFill>
          <a:blip r:embed="rId4"/>
          <a:stretch>
            <a:fillRect/>
          </a:stretch>
        </p:blipFill>
        <p:spPr>
          <a:xfrm>
            <a:off x="226836" y="523220"/>
            <a:ext cx="6861527" cy="3591580"/>
          </a:xfrm>
          <a:prstGeom prst="rect">
            <a:avLst/>
          </a:prstGeom>
        </p:spPr>
      </p:pic>
    </p:spTree>
    <p:extLst>
      <p:ext uri="{BB962C8B-B14F-4D97-AF65-F5344CB8AC3E}">
        <p14:creationId xmlns:p14="http://schemas.microsoft.com/office/powerpoint/2010/main" val="5498160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2000"/>
            <a:lum/>
          </a:blip>
          <a:srcRect/>
          <a:stretch>
            <a:fillRect t="-17000" b="-17000"/>
          </a:stretch>
        </a:blipFill>
        <a:effectLst/>
      </p:bgPr>
    </p:bg>
    <p:spTree>
      <p:nvGrpSpPr>
        <p:cNvPr id="1" name="">
          <a:extLst>
            <a:ext uri="{FF2B5EF4-FFF2-40B4-BE49-F238E27FC236}">
              <a16:creationId xmlns:a16="http://schemas.microsoft.com/office/drawing/2014/main" id="{10ED86D6-A8E2-5D6E-52C1-BACF978700E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97CA60A-579B-2533-52D0-406282D31489}"/>
              </a:ext>
            </a:extLst>
          </p:cNvPr>
          <p:cNvSpPr txBox="1"/>
          <p:nvPr/>
        </p:nvSpPr>
        <p:spPr>
          <a:xfrm>
            <a:off x="139875" y="0"/>
            <a:ext cx="6532322"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#30, “Come out of him!”</a:t>
            </a:r>
            <a:endParaRPr lang="en-US" sz="280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3F135055-735C-CAFF-E57C-72A38A31671E}"/>
              </a:ext>
            </a:extLst>
          </p:cNvPr>
          <p:cNvSpPr txBox="1"/>
          <p:nvPr/>
        </p:nvSpPr>
        <p:spPr>
          <a:xfrm>
            <a:off x="139874" y="523220"/>
            <a:ext cx="7227953" cy="1815882"/>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	There was in their synagogue a man possessed with a spirit of an unclean demon, and it cried out with a loud voice … But Jesus rebuked it, saying, </a:t>
            </a:r>
          </a:p>
        </p:txBody>
      </p:sp>
      <p:sp>
        <p:nvSpPr>
          <p:cNvPr id="2" name="TextBox 1">
            <a:extLst>
              <a:ext uri="{FF2B5EF4-FFF2-40B4-BE49-F238E27FC236}">
                <a16:creationId xmlns:a16="http://schemas.microsoft.com/office/drawing/2014/main" id="{88CB5023-C57F-062F-0FAE-4C98CA298D51}"/>
              </a:ext>
            </a:extLst>
          </p:cNvPr>
          <p:cNvSpPr txBox="1"/>
          <p:nvPr/>
        </p:nvSpPr>
        <p:spPr>
          <a:xfrm>
            <a:off x="69937" y="3540837"/>
            <a:ext cx="7175325" cy="523220"/>
          </a:xfrm>
          <a:prstGeom prst="rect">
            <a:avLst/>
          </a:prstGeom>
          <a:noFill/>
        </p:spPr>
        <p:txBody>
          <a:bodyPr wrap="square" rtlCol="0">
            <a:spAutoFit/>
          </a:bodyPr>
          <a:lstStyle/>
          <a:p>
            <a:pPr marL="361950" indent="-361950"/>
            <a:r>
              <a:rPr lang="en-US" sz="2800" dirty="0">
                <a:solidFill>
                  <a:srgbClr val="C00000"/>
                </a:solidFill>
                <a:latin typeface="Arial" panose="020B0604020202020204" pitchFamily="34" charset="0"/>
                <a:cs typeface="Arial" panose="020B0604020202020204" pitchFamily="34" charset="0"/>
              </a:rPr>
              <a:t>●</a:t>
            </a:r>
            <a:r>
              <a:rPr lang="en-US" sz="2800" dirty="0">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Obey: </a:t>
            </a:r>
            <a:r>
              <a:rPr lang="en-US" sz="2800" b="1" dirty="0">
                <a:latin typeface="Arial" panose="020B0604020202020204" pitchFamily="34" charset="0"/>
                <a:cs typeface="Arial" panose="020B0604020202020204" pitchFamily="34" charset="0"/>
              </a:rPr>
              <a:t>Rebuke evil by Jesus’ authority.</a:t>
            </a:r>
            <a:endParaRPr lang="en-US" dirty="0"/>
          </a:p>
        </p:txBody>
      </p:sp>
      <p:sp>
        <p:nvSpPr>
          <p:cNvPr id="5" name="TextBox 4">
            <a:extLst>
              <a:ext uri="{FF2B5EF4-FFF2-40B4-BE49-F238E27FC236}">
                <a16:creationId xmlns:a16="http://schemas.microsoft.com/office/drawing/2014/main" id="{AA155D00-C3B6-0750-B72B-146B872D6463}"/>
              </a:ext>
            </a:extLst>
          </p:cNvPr>
          <p:cNvSpPr txBox="1"/>
          <p:nvPr/>
        </p:nvSpPr>
        <p:spPr>
          <a:xfrm>
            <a:off x="139873" y="1841024"/>
            <a:ext cx="6755258" cy="1815882"/>
          </a:xfrm>
          <a:prstGeom prst="rect">
            <a:avLst/>
          </a:prstGeom>
          <a:noFill/>
        </p:spPr>
        <p:txBody>
          <a:bodyPr wrap="square" rtlCol="0">
            <a:spAutoFit/>
          </a:bodyPr>
          <a:lstStyle/>
          <a:p>
            <a:r>
              <a:rPr lang="en-GB" sz="2800" b="1" dirty="0">
                <a:solidFill>
                  <a:srgbClr val="C00000"/>
                </a:solidFill>
                <a:latin typeface="Arial" panose="020B0604020202020204" pitchFamily="34" charset="0"/>
                <a:cs typeface="Arial" panose="020B0604020202020204" pitchFamily="34" charset="0"/>
              </a:rPr>
              <a:t>												“Be quiet, and come out of him.”</a:t>
            </a:r>
            <a:r>
              <a:rPr lang="en-GB" sz="2800" b="1" dirty="0">
                <a:latin typeface="Arial" panose="020B0604020202020204" pitchFamily="34" charset="0"/>
                <a:cs typeface="Arial" panose="020B0604020202020204" pitchFamily="34" charset="0"/>
              </a:rPr>
              <a:t> … He</a:t>
            </a:r>
          </a:p>
          <a:p>
            <a:r>
              <a:rPr lang="en-GB" sz="2800" b="1" dirty="0">
                <a:latin typeface="Arial" panose="020B0604020202020204" pitchFamily="34" charset="0"/>
                <a:cs typeface="Arial" panose="020B0604020202020204" pitchFamily="34" charset="0"/>
              </a:rPr>
              <a:t>commands even the unclean spirits, and they obey him.</a:t>
            </a:r>
            <a:endParaRPr lang="en-US" sz="2800" dirty="0"/>
          </a:p>
        </p:txBody>
      </p:sp>
      <p:pic>
        <p:nvPicPr>
          <p:cNvPr id="3074" name="Picture 2" descr="The Authority Of Christ Over Unclean Spirits – Catholic Congregation of St.  John, Preparer of the Way – ccsjchurch.org">
            <a:extLst>
              <a:ext uri="{FF2B5EF4-FFF2-40B4-BE49-F238E27FC236}">
                <a16:creationId xmlns:a16="http://schemas.microsoft.com/office/drawing/2014/main" id="{A27BE948-245C-6B1E-A330-944E545B50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199" y="457894"/>
            <a:ext cx="48768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16340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074"/>
                                        </p:tgtEl>
                                        <p:attrNameLst>
                                          <p:attrName>ppt_x</p:attrName>
                                        </p:attrNameLst>
                                      </p:cBhvr>
                                      <p:tavLst>
                                        <p:tav tm="0">
                                          <p:val>
                                            <p:strVal val="ppt_x"/>
                                          </p:val>
                                        </p:tav>
                                        <p:tav tm="100000">
                                          <p:val>
                                            <p:strVal val="ppt_x"/>
                                          </p:val>
                                        </p:tav>
                                      </p:tavLst>
                                    </p:anim>
                                    <p:anim calcmode="lin" valueType="num">
                                      <p:cBhvr additive="base">
                                        <p:cTn id="7" dur="500"/>
                                        <p:tgtEl>
                                          <p:spTgt spid="3074"/>
                                        </p:tgtEl>
                                        <p:attrNameLst>
                                          <p:attrName>ppt_y</p:attrName>
                                        </p:attrNameLst>
                                      </p:cBhvr>
                                      <p:tavLst>
                                        <p:tav tm="0">
                                          <p:val>
                                            <p:strVal val="ppt_y"/>
                                          </p:val>
                                        </p:tav>
                                        <p:tav tm="100000">
                                          <p:val>
                                            <p:strVal val="1+ppt_h/2"/>
                                          </p:val>
                                        </p:tav>
                                      </p:tavLst>
                                    </p:anim>
                                    <p:set>
                                      <p:cBhvr>
                                        <p:cTn id="8" dur="1" fill="hold">
                                          <p:stCondLst>
                                            <p:cond delay="499"/>
                                          </p:stCondLst>
                                        </p:cTn>
                                        <p:tgtEl>
                                          <p:spTgt spid="3074"/>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2000"/>
            <a:lum/>
          </a:blip>
          <a:srcRect/>
          <a:stretch>
            <a:fillRect/>
          </a:stretch>
        </a:blipFill>
        <a:effectLst/>
      </p:bgPr>
    </p:bg>
    <p:spTree>
      <p:nvGrpSpPr>
        <p:cNvPr id="1" name="">
          <a:extLst>
            <a:ext uri="{FF2B5EF4-FFF2-40B4-BE49-F238E27FC236}">
              <a16:creationId xmlns:a16="http://schemas.microsoft.com/office/drawing/2014/main" id="{31E255E7-48CD-4759-C3FA-409C912B03E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29E15C5-9647-771D-7847-A0EE539AA771}"/>
              </a:ext>
            </a:extLst>
          </p:cNvPr>
          <p:cNvSpPr txBox="1"/>
          <p:nvPr/>
        </p:nvSpPr>
        <p:spPr>
          <a:xfrm>
            <a:off x="139875" y="0"/>
            <a:ext cx="6532322"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#31, “Preach the Glad News”</a:t>
            </a:r>
            <a:endParaRPr lang="en-US" sz="280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D98E1C50-FCF0-CB6F-0E5D-874D01D17494}"/>
              </a:ext>
            </a:extLst>
          </p:cNvPr>
          <p:cNvSpPr txBox="1"/>
          <p:nvPr/>
        </p:nvSpPr>
        <p:spPr>
          <a:xfrm>
            <a:off x="139874" y="523220"/>
            <a:ext cx="7227953" cy="1815882"/>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	 And the crowds were looking for him, and came upon him and attempted to stay him from leaving them. But he said to them, </a:t>
            </a:r>
          </a:p>
        </p:txBody>
      </p:sp>
      <p:sp>
        <p:nvSpPr>
          <p:cNvPr id="2" name="TextBox 1">
            <a:extLst>
              <a:ext uri="{FF2B5EF4-FFF2-40B4-BE49-F238E27FC236}">
                <a16:creationId xmlns:a16="http://schemas.microsoft.com/office/drawing/2014/main" id="{FE5813CB-0B55-33B2-2B3A-AD51233F1C82}"/>
              </a:ext>
            </a:extLst>
          </p:cNvPr>
          <p:cNvSpPr txBox="1"/>
          <p:nvPr/>
        </p:nvSpPr>
        <p:spPr>
          <a:xfrm>
            <a:off x="139875" y="3535072"/>
            <a:ext cx="7175325" cy="523220"/>
          </a:xfrm>
          <a:prstGeom prst="rect">
            <a:avLst/>
          </a:prstGeom>
          <a:noFill/>
        </p:spPr>
        <p:txBody>
          <a:bodyPr wrap="square" rtlCol="0">
            <a:spAutoFit/>
          </a:bodyPr>
          <a:lstStyle/>
          <a:p>
            <a:pPr marL="361950" indent="-361950"/>
            <a:r>
              <a:rPr lang="en-US" sz="2800" dirty="0">
                <a:solidFill>
                  <a:srgbClr val="C00000"/>
                </a:solidFill>
                <a:latin typeface="Arial" panose="020B0604020202020204" pitchFamily="34" charset="0"/>
                <a:cs typeface="Arial" panose="020B0604020202020204" pitchFamily="34" charset="0"/>
              </a:rPr>
              <a:t>●</a:t>
            </a:r>
            <a:r>
              <a:rPr lang="en-US" sz="2800" dirty="0">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Kingdom: </a:t>
            </a:r>
            <a:r>
              <a:rPr lang="en-US" sz="2800" b="1" dirty="0">
                <a:latin typeface="Arial" panose="020B0604020202020204" pitchFamily="34" charset="0"/>
                <a:cs typeface="Arial" panose="020B0604020202020204" pitchFamily="34" charset="0"/>
              </a:rPr>
              <a:t>The King was there!</a:t>
            </a:r>
            <a:endParaRPr lang="en-US" dirty="0"/>
          </a:p>
        </p:txBody>
      </p:sp>
      <p:sp>
        <p:nvSpPr>
          <p:cNvPr id="5" name="TextBox 4">
            <a:extLst>
              <a:ext uri="{FF2B5EF4-FFF2-40B4-BE49-F238E27FC236}">
                <a16:creationId xmlns:a16="http://schemas.microsoft.com/office/drawing/2014/main" id="{8BEA1F60-0318-669A-CD8F-133CEF50A41E}"/>
              </a:ext>
            </a:extLst>
          </p:cNvPr>
          <p:cNvSpPr txBox="1"/>
          <p:nvPr/>
        </p:nvSpPr>
        <p:spPr>
          <a:xfrm>
            <a:off x="139873" y="1813389"/>
            <a:ext cx="6858000" cy="1815882"/>
          </a:xfrm>
          <a:prstGeom prst="rect">
            <a:avLst/>
          </a:prstGeom>
          <a:noFill/>
        </p:spPr>
        <p:txBody>
          <a:bodyPr wrap="square" rtlCol="0">
            <a:spAutoFit/>
          </a:bodyPr>
          <a:lstStyle/>
          <a:p>
            <a:r>
              <a:rPr lang="en-GB" sz="2800" b="1" dirty="0">
                <a:solidFill>
                  <a:srgbClr val="C00000"/>
                </a:solidFill>
                <a:latin typeface="Arial" panose="020B0604020202020204" pitchFamily="34" charset="0"/>
                <a:cs typeface="Arial" panose="020B0604020202020204" pitchFamily="34" charset="0"/>
              </a:rPr>
              <a:t>			 “I must preach the Glad News, the Kingdom of God, to the other cities also, it is for this that I have been sent forth.”</a:t>
            </a:r>
            <a:endParaRPr lang="en-US" sz="2800" dirty="0"/>
          </a:p>
        </p:txBody>
      </p:sp>
      <p:pic>
        <p:nvPicPr>
          <p:cNvPr id="7" name="Picture 6">
            <a:extLst>
              <a:ext uri="{FF2B5EF4-FFF2-40B4-BE49-F238E27FC236}">
                <a16:creationId xmlns:a16="http://schemas.microsoft.com/office/drawing/2014/main" id="{44E7B7BE-F8E5-8F4C-3C3B-E7D6BA4ABD34}"/>
              </a:ext>
            </a:extLst>
          </p:cNvPr>
          <p:cNvPicPr>
            <a:picLocks noChangeAspect="1"/>
          </p:cNvPicPr>
          <p:nvPr/>
        </p:nvPicPr>
        <p:blipFill>
          <a:blip r:embed="rId4"/>
          <a:stretch>
            <a:fillRect/>
          </a:stretch>
        </p:blipFill>
        <p:spPr>
          <a:xfrm>
            <a:off x="450832" y="523220"/>
            <a:ext cx="6413536" cy="3591580"/>
          </a:xfrm>
          <a:prstGeom prst="rect">
            <a:avLst/>
          </a:prstGeom>
        </p:spPr>
      </p:pic>
    </p:spTree>
    <p:extLst>
      <p:ext uri="{BB962C8B-B14F-4D97-AF65-F5344CB8AC3E}">
        <p14:creationId xmlns:p14="http://schemas.microsoft.com/office/powerpoint/2010/main" val="35519563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2000"/>
            <a:lum/>
          </a:blip>
          <a:srcRect/>
          <a:stretch>
            <a:fillRect t="-6000" b="-6000"/>
          </a:stretch>
        </a:blipFill>
        <a:effectLst/>
      </p:bgPr>
    </p:bg>
    <p:spTree>
      <p:nvGrpSpPr>
        <p:cNvPr id="1" name="">
          <a:extLst>
            <a:ext uri="{FF2B5EF4-FFF2-40B4-BE49-F238E27FC236}">
              <a16:creationId xmlns:a16="http://schemas.microsoft.com/office/drawing/2014/main" id="{760B3F49-4F91-7EA1-52AA-16CCD48ED64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ADB8ECB-B134-6DBD-F61D-EB402146CF3F}"/>
              </a:ext>
            </a:extLst>
          </p:cNvPr>
          <p:cNvSpPr txBox="1"/>
          <p:nvPr/>
        </p:nvSpPr>
        <p:spPr>
          <a:xfrm>
            <a:off x="139875" y="0"/>
            <a:ext cx="6532322"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#32, “Fear not”</a:t>
            </a:r>
            <a:endParaRPr lang="en-US" sz="280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06CCEE74-DC2F-74D5-A88C-1C61117FD14B}"/>
              </a:ext>
            </a:extLst>
          </p:cNvPr>
          <p:cNvSpPr txBox="1"/>
          <p:nvPr/>
        </p:nvSpPr>
        <p:spPr>
          <a:xfrm>
            <a:off x="139875" y="456438"/>
            <a:ext cx="7227953" cy="2246769"/>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	 He said to Simon, </a:t>
            </a:r>
            <a:r>
              <a:rPr lang="en-GB" sz="2800" b="1" dirty="0">
                <a:solidFill>
                  <a:srgbClr val="C00000"/>
                </a:solidFill>
                <a:latin typeface="Arial" panose="020B0604020202020204" pitchFamily="34" charset="0"/>
                <a:cs typeface="Arial" panose="020B0604020202020204" pitchFamily="34" charset="0"/>
              </a:rPr>
              <a:t>“Launch out to</a:t>
            </a:r>
          </a:p>
          <a:p>
            <a:r>
              <a:rPr lang="en-GB" sz="2800" b="1" dirty="0">
                <a:solidFill>
                  <a:srgbClr val="C00000"/>
                </a:solidFill>
                <a:latin typeface="Arial" panose="020B0604020202020204" pitchFamily="34" charset="0"/>
                <a:cs typeface="Arial" panose="020B0604020202020204" pitchFamily="34" charset="0"/>
              </a:rPr>
              <a:t>where it is deep, and let down your nets for a catch.”</a:t>
            </a:r>
            <a:r>
              <a:rPr lang="en-GB" sz="2800" b="1" dirty="0">
                <a:latin typeface="Arial" panose="020B0604020202020204" pitchFamily="34" charset="0"/>
                <a:cs typeface="Arial" panose="020B0604020202020204" pitchFamily="34" charset="0"/>
              </a:rPr>
              <a:t> … They enclosed a huge number of fish… When Simon Peter saw it, he fell down at Jesus ‘knees, saying, </a:t>
            </a:r>
            <a:endParaRPr lang="en-GB" sz="2800" b="1" dirty="0">
              <a:solidFill>
                <a:srgbClr val="C0000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04CDDE3-B14A-EFBD-DBC6-BCC3AB58AE1B}"/>
              </a:ext>
            </a:extLst>
          </p:cNvPr>
          <p:cNvSpPr txBox="1"/>
          <p:nvPr/>
        </p:nvSpPr>
        <p:spPr>
          <a:xfrm>
            <a:off x="139875" y="2609635"/>
            <a:ext cx="6945330" cy="1384995"/>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“Depart from me, for I am a sinful man, Lord!” … </a:t>
            </a:r>
            <a:r>
              <a:rPr lang="en-GB" sz="2800" b="1" dirty="0">
                <a:solidFill>
                  <a:srgbClr val="C00000"/>
                </a:solidFill>
                <a:latin typeface="Arial" panose="020B0604020202020204" pitchFamily="34" charset="0"/>
                <a:cs typeface="Arial" panose="020B0604020202020204" pitchFamily="34" charset="0"/>
              </a:rPr>
              <a:t>“Fear not; you will henceforth catch men.”</a:t>
            </a:r>
            <a:endParaRPr lang="en-US" sz="2800" dirty="0"/>
          </a:p>
        </p:txBody>
      </p:sp>
      <p:pic>
        <p:nvPicPr>
          <p:cNvPr id="4098" name="Picture 2" descr="Méditation Biblique sur l'évangile de la Pêche miraculeuse par le p. Pascal  Delage | Paroisse de Surgères">
            <a:extLst>
              <a:ext uri="{FF2B5EF4-FFF2-40B4-BE49-F238E27FC236}">
                <a16:creationId xmlns:a16="http://schemas.microsoft.com/office/drawing/2014/main" id="{1D6DF70E-B9B5-A75E-BA90-1968290CFA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7836" y="495503"/>
            <a:ext cx="4900886" cy="3619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17313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098"/>
                                        </p:tgtEl>
                                        <p:attrNameLst>
                                          <p:attrName>ppt_x</p:attrName>
                                        </p:attrNameLst>
                                      </p:cBhvr>
                                      <p:tavLst>
                                        <p:tav tm="0">
                                          <p:val>
                                            <p:strVal val="ppt_x"/>
                                          </p:val>
                                        </p:tav>
                                        <p:tav tm="100000">
                                          <p:val>
                                            <p:strVal val="ppt_x"/>
                                          </p:val>
                                        </p:tav>
                                      </p:tavLst>
                                    </p:anim>
                                    <p:anim calcmode="lin" valueType="num">
                                      <p:cBhvr additive="base">
                                        <p:cTn id="7" dur="500"/>
                                        <p:tgtEl>
                                          <p:spTgt spid="4098"/>
                                        </p:tgtEl>
                                        <p:attrNameLst>
                                          <p:attrName>ppt_y</p:attrName>
                                        </p:attrNameLst>
                                      </p:cBhvr>
                                      <p:tavLst>
                                        <p:tav tm="0">
                                          <p:val>
                                            <p:strVal val="ppt_y"/>
                                          </p:val>
                                        </p:tav>
                                        <p:tav tm="100000">
                                          <p:val>
                                            <p:strVal val="1+ppt_h/2"/>
                                          </p:val>
                                        </p:tav>
                                      </p:tavLst>
                                    </p:anim>
                                    <p:set>
                                      <p:cBhvr>
                                        <p:cTn id="8" dur="1" fill="hold">
                                          <p:stCondLst>
                                            <p:cond delay="499"/>
                                          </p:stCondLst>
                                        </p:cTn>
                                        <p:tgtEl>
                                          <p:spTgt spid="4098"/>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2000"/>
            <a:lum/>
          </a:blip>
          <a:srcRect/>
          <a:stretch>
            <a:fillRect l="-6000" r="-6000"/>
          </a:stretch>
        </a:blipFill>
        <a:effectLst/>
      </p:bgPr>
    </p:bg>
    <p:spTree>
      <p:nvGrpSpPr>
        <p:cNvPr id="1" name="">
          <a:extLst>
            <a:ext uri="{FF2B5EF4-FFF2-40B4-BE49-F238E27FC236}">
              <a16:creationId xmlns:a16="http://schemas.microsoft.com/office/drawing/2014/main" id="{74369B8B-E453-0D5A-093A-E08BD6B2152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DA25ED9-40FD-2AB7-3AEE-D0366D5D3F30}"/>
              </a:ext>
            </a:extLst>
          </p:cNvPr>
          <p:cNvSpPr txBox="1"/>
          <p:nvPr/>
        </p:nvSpPr>
        <p:spPr>
          <a:xfrm>
            <a:off x="139875" y="0"/>
            <a:ext cx="6532322"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#33, “I am willing”</a:t>
            </a:r>
            <a:endParaRPr lang="en-US" sz="280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E6E7DA3F-9FC3-571F-6536-EA8783DF6A02}"/>
              </a:ext>
            </a:extLst>
          </p:cNvPr>
          <p:cNvSpPr txBox="1"/>
          <p:nvPr/>
        </p:nvSpPr>
        <p:spPr>
          <a:xfrm>
            <a:off x="139874" y="523220"/>
            <a:ext cx="7227953" cy="2246769"/>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	 A man who was full of leprosy, … came to him, beseeching him, and kneeling down, he fell on his face and worshiped, saying, “Lord, if you are willing, you can make me clean.”</a:t>
            </a:r>
            <a:endParaRPr lang="en-GB" sz="2800" b="1" dirty="0">
              <a:solidFill>
                <a:srgbClr val="C0000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066BCAC5-B514-BFCB-35B2-1E730FA716EB}"/>
              </a:ext>
            </a:extLst>
          </p:cNvPr>
          <p:cNvSpPr txBox="1"/>
          <p:nvPr/>
        </p:nvSpPr>
        <p:spPr>
          <a:xfrm>
            <a:off x="139873" y="2192429"/>
            <a:ext cx="7175327" cy="1815882"/>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												  And Jesus, moved with compassion, reached out his hand and touched him, saying to him, </a:t>
            </a:r>
            <a:r>
              <a:rPr lang="en-GB" sz="2800" b="1" dirty="0">
                <a:solidFill>
                  <a:srgbClr val="C00000"/>
                </a:solidFill>
                <a:latin typeface="Arial" panose="020B0604020202020204" pitchFamily="34" charset="0"/>
                <a:cs typeface="Arial" panose="020B0604020202020204" pitchFamily="34" charset="0"/>
              </a:rPr>
              <a:t>“I am willing; be cleansed.”</a:t>
            </a:r>
            <a:endParaRPr lang="en-US" sz="2800" dirty="0"/>
          </a:p>
        </p:txBody>
      </p:sp>
      <p:pic>
        <p:nvPicPr>
          <p:cNvPr id="5122" name="Picture 2" descr="Jésus guérit un lépreux | Vie de Jésus">
            <a:extLst>
              <a:ext uri="{FF2B5EF4-FFF2-40B4-BE49-F238E27FC236}">
                <a16:creationId xmlns:a16="http://schemas.microsoft.com/office/drawing/2014/main" id="{4D8AE8E0-43A0-5BA5-B7F3-BA91F89B52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57200"/>
            <a:ext cx="73152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93101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122"/>
                                        </p:tgtEl>
                                        <p:attrNameLst>
                                          <p:attrName>ppt_x</p:attrName>
                                        </p:attrNameLst>
                                      </p:cBhvr>
                                      <p:tavLst>
                                        <p:tav tm="0">
                                          <p:val>
                                            <p:strVal val="ppt_x"/>
                                          </p:val>
                                        </p:tav>
                                        <p:tav tm="100000">
                                          <p:val>
                                            <p:strVal val="ppt_x"/>
                                          </p:val>
                                        </p:tav>
                                      </p:tavLst>
                                    </p:anim>
                                    <p:anim calcmode="lin" valueType="num">
                                      <p:cBhvr additive="base">
                                        <p:cTn id="7" dur="500"/>
                                        <p:tgtEl>
                                          <p:spTgt spid="5122"/>
                                        </p:tgtEl>
                                        <p:attrNameLst>
                                          <p:attrName>ppt_y</p:attrName>
                                        </p:attrNameLst>
                                      </p:cBhvr>
                                      <p:tavLst>
                                        <p:tav tm="0">
                                          <p:val>
                                            <p:strVal val="ppt_y"/>
                                          </p:val>
                                        </p:tav>
                                        <p:tav tm="100000">
                                          <p:val>
                                            <p:strVal val="1+ppt_h/2"/>
                                          </p:val>
                                        </p:tav>
                                      </p:tavLst>
                                    </p:anim>
                                    <p:set>
                                      <p:cBhvr>
                                        <p:cTn id="8" dur="1" fill="hold">
                                          <p:stCondLst>
                                            <p:cond delay="499"/>
                                          </p:stCondLst>
                                        </p:cTn>
                                        <p:tgtEl>
                                          <p:spTgt spid="5122"/>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2000"/>
            <a:lum/>
          </a:blip>
          <a:srcRect/>
          <a:stretch>
            <a:fillRect t="-1000" b="-1000"/>
          </a:stretch>
        </a:blipFill>
        <a:effectLst/>
      </p:bgPr>
    </p:bg>
    <p:spTree>
      <p:nvGrpSpPr>
        <p:cNvPr id="1" name="">
          <a:extLst>
            <a:ext uri="{FF2B5EF4-FFF2-40B4-BE49-F238E27FC236}">
              <a16:creationId xmlns:a16="http://schemas.microsoft.com/office/drawing/2014/main" id="{6FEFCCF5-2F96-C24C-BAE0-A1C27EA8405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3CA5AAD-4A47-1CF7-AAAD-528E0ED8807D}"/>
              </a:ext>
            </a:extLst>
          </p:cNvPr>
          <p:cNvSpPr txBox="1"/>
          <p:nvPr/>
        </p:nvSpPr>
        <p:spPr>
          <a:xfrm>
            <a:off x="139875" y="0"/>
            <a:ext cx="6532322"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Session 3: Chapter5, ##26–35</a:t>
            </a:r>
            <a:endParaRPr lang="en-US" sz="280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64F17312-0D54-3E0F-6288-36047FFD7DBA}"/>
              </a:ext>
            </a:extLst>
          </p:cNvPr>
          <p:cNvSpPr txBox="1"/>
          <p:nvPr/>
        </p:nvSpPr>
        <p:spPr>
          <a:xfrm>
            <a:off x="139874" y="575077"/>
            <a:ext cx="7253019" cy="3108543"/>
          </a:xfrm>
          <a:prstGeom prst="rect">
            <a:avLst/>
          </a:prstGeom>
          <a:noFill/>
        </p:spPr>
        <p:txBody>
          <a:bodyPr wrap="square" rtlCol="0">
            <a:spAutoFit/>
          </a:bodyPr>
          <a:lstStyle/>
          <a:p>
            <a:pPr marL="355600" indent="-355600"/>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What did you learn that was helpful?</a:t>
            </a:r>
            <a:br>
              <a:rPr lang="en-US" sz="2800" b="1" dirty="0">
                <a:latin typeface="Arial" panose="020B0604020202020204" pitchFamily="34" charset="0"/>
                <a:cs typeface="Arial" panose="020B0604020202020204" pitchFamily="34" charset="0"/>
              </a:rPr>
            </a:br>
            <a:endParaRPr lang="en-US" sz="2800" b="1" dirty="0">
              <a:latin typeface="Arial" panose="020B0604020202020204" pitchFamily="34" charset="0"/>
              <a:cs typeface="Arial" panose="020B0604020202020204" pitchFamily="34" charset="0"/>
            </a:endParaRPr>
          </a:p>
          <a:p>
            <a:pPr marL="355600" indent="-355600"/>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What did you read that was important?</a:t>
            </a:r>
            <a:br>
              <a:rPr lang="en-US" sz="2800" b="1" dirty="0">
                <a:latin typeface="Arial" panose="020B0604020202020204" pitchFamily="34" charset="0"/>
                <a:cs typeface="Arial" panose="020B0604020202020204" pitchFamily="34" charset="0"/>
              </a:rPr>
            </a:br>
            <a:endParaRPr lang="en-US" sz="2800" b="1" dirty="0">
              <a:latin typeface="Arial" panose="020B0604020202020204" pitchFamily="34" charset="0"/>
              <a:cs typeface="Arial" panose="020B0604020202020204" pitchFamily="34" charset="0"/>
            </a:endParaRPr>
          </a:p>
          <a:p>
            <a:pPr marL="355600" indent="-355600"/>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What questions do you have about what you read?</a:t>
            </a:r>
          </a:p>
          <a:p>
            <a:pPr marL="355600" indent="-355600"/>
            <a:endParaRPr lang="en-US" sz="2800" b="1"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30D219D2-DB10-68FD-E26C-2499887D17C9}"/>
              </a:ext>
            </a:extLst>
          </p:cNvPr>
          <p:cNvPicPr>
            <a:picLocks noChangeAspect="1"/>
          </p:cNvPicPr>
          <p:nvPr/>
        </p:nvPicPr>
        <p:blipFill>
          <a:blip r:embed="rId4"/>
          <a:stretch>
            <a:fillRect/>
          </a:stretch>
        </p:blipFill>
        <p:spPr>
          <a:xfrm>
            <a:off x="0" y="-19443"/>
            <a:ext cx="2636700" cy="4134243"/>
          </a:xfrm>
          <a:prstGeom prst="rect">
            <a:avLst/>
          </a:prstGeom>
        </p:spPr>
      </p:pic>
      <p:pic>
        <p:nvPicPr>
          <p:cNvPr id="7" name="Picture 6">
            <a:extLst>
              <a:ext uri="{FF2B5EF4-FFF2-40B4-BE49-F238E27FC236}">
                <a16:creationId xmlns:a16="http://schemas.microsoft.com/office/drawing/2014/main" id="{B1DD6DFC-06F6-E5C3-B4F7-238D3496EFA4}"/>
              </a:ext>
            </a:extLst>
          </p:cNvPr>
          <p:cNvPicPr>
            <a:picLocks noChangeAspect="1"/>
          </p:cNvPicPr>
          <p:nvPr/>
        </p:nvPicPr>
        <p:blipFill>
          <a:blip r:embed="rId5"/>
          <a:stretch>
            <a:fillRect/>
          </a:stretch>
        </p:blipFill>
        <p:spPr>
          <a:xfrm>
            <a:off x="2636700" y="-10111"/>
            <a:ext cx="2828510" cy="4124911"/>
          </a:xfrm>
          <a:prstGeom prst="rect">
            <a:avLst/>
          </a:prstGeom>
        </p:spPr>
      </p:pic>
      <p:pic>
        <p:nvPicPr>
          <p:cNvPr id="6" name="Picture 5">
            <a:extLst>
              <a:ext uri="{FF2B5EF4-FFF2-40B4-BE49-F238E27FC236}">
                <a16:creationId xmlns:a16="http://schemas.microsoft.com/office/drawing/2014/main" id="{165DC6BC-4CF9-3BEB-B77E-0DB42B7598D1}"/>
              </a:ext>
            </a:extLst>
          </p:cNvPr>
          <p:cNvPicPr>
            <a:picLocks noChangeAspect="1"/>
          </p:cNvPicPr>
          <p:nvPr/>
        </p:nvPicPr>
        <p:blipFill>
          <a:blip r:embed="rId6"/>
          <a:stretch>
            <a:fillRect/>
          </a:stretch>
        </p:blipFill>
        <p:spPr>
          <a:xfrm>
            <a:off x="5440790" y="-28775"/>
            <a:ext cx="1851660" cy="4114800"/>
          </a:xfrm>
          <a:prstGeom prst="rect">
            <a:avLst/>
          </a:prstGeom>
        </p:spPr>
      </p:pic>
    </p:spTree>
    <p:extLst>
      <p:ext uri="{BB962C8B-B14F-4D97-AF65-F5344CB8AC3E}">
        <p14:creationId xmlns:p14="http://schemas.microsoft.com/office/powerpoint/2010/main" val="33576397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7"/>
                                        </p:tgtEl>
                                        <p:attrNameLst>
                                          <p:attrName>ppt_x</p:attrName>
                                        </p:attrNameLst>
                                      </p:cBhvr>
                                      <p:tavLst>
                                        <p:tav tm="0">
                                          <p:val>
                                            <p:strVal val="ppt_x"/>
                                          </p:val>
                                        </p:tav>
                                        <p:tav tm="100000">
                                          <p:val>
                                            <p:strVal val="ppt_x"/>
                                          </p:val>
                                        </p:tav>
                                      </p:tavLst>
                                    </p:anim>
                                    <p:anim calcmode="lin" valueType="num">
                                      <p:cBhvr additive="base">
                                        <p:cTn id="11" dur="500"/>
                                        <p:tgtEl>
                                          <p:spTgt spid="7"/>
                                        </p:tgtEl>
                                        <p:attrNameLst>
                                          <p:attrName>ppt_y</p:attrName>
                                        </p:attrNameLst>
                                      </p:cBhvr>
                                      <p:tavLst>
                                        <p:tav tm="0">
                                          <p:val>
                                            <p:strVal val="ppt_y"/>
                                          </p:val>
                                        </p:tav>
                                        <p:tav tm="100000">
                                          <p:val>
                                            <p:strVal val="1+ppt_h/2"/>
                                          </p:val>
                                        </p:tav>
                                      </p:tavLst>
                                    </p:anim>
                                    <p:set>
                                      <p:cBhvr>
                                        <p:cTn id="12" dur="1" fill="hold">
                                          <p:stCondLst>
                                            <p:cond delay="499"/>
                                          </p:stCondLst>
                                        </p:cTn>
                                        <p:tgtEl>
                                          <p:spTgt spid="7"/>
                                        </p:tgtEl>
                                        <p:attrNameLst>
                                          <p:attrName>style.visibility</p:attrName>
                                        </p:attrNameLst>
                                      </p:cBhvr>
                                      <p:to>
                                        <p:strVal val="hidden"/>
                                      </p:to>
                                    </p:set>
                                  </p:childTnLst>
                                </p:cTn>
                              </p:par>
                              <p:par>
                                <p:cTn id="13" presetID="2" presetClass="exit" presetSubtype="4" fill="hold" nodeType="withEffect">
                                  <p:stCondLst>
                                    <p:cond delay="0"/>
                                  </p:stCondLst>
                                  <p:childTnLst>
                                    <p:anim calcmode="lin" valueType="num">
                                      <p:cBhvr additive="base">
                                        <p:cTn id="14" dur="500"/>
                                        <p:tgtEl>
                                          <p:spTgt spid="6"/>
                                        </p:tgtEl>
                                        <p:attrNameLst>
                                          <p:attrName>ppt_x</p:attrName>
                                        </p:attrNameLst>
                                      </p:cBhvr>
                                      <p:tavLst>
                                        <p:tav tm="0">
                                          <p:val>
                                            <p:strVal val="ppt_x"/>
                                          </p:val>
                                        </p:tav>
                                        <p:tav tm="100000">
                                          <p:val>
                                            <p:strVal val="ppt_x"/>
                                          </p:val>
                                        </p:tav>
                                      </p:tavLst>
                                    </p:anim>
                                    <p:anim calcmode="lin" valueType="num">
                                      <p:cBhvr additive="base">
                                        <p:cTn id="15" dur="500"/>
                                        <p:tgtEl>
                                          <p:spTgt spid="6"/>
                                        </p:tgtEl>
                                        <p:attrNameLst>
                                          <p:attrName>ppt_y</p:attrName>
                                        </p:attrNameLst>
                                      </p:cBhvr>
                                      <p:tavLst>
                                        <p:tav tm="0">
                                          <p:val>
                                            <p:strVal val="ppt_y"/>
                                          </p:val>
                                        </p:tav>
                                        <p:tav tm="100000">
                                          <p:val>
                                            <p:strVal val="1+ppt_h/2"/>
                                          </p:val>
                                        </p:tav>
                                      </p:tavLst>
                                    </p:anim>
                                    <p:set>
                                      <p:cBhvr>
                                        <p:cTn id="16" dur="1" fill="hold">
                                          <p:stCondLst>
                                            <p:cond delay="499"/>
                                          </p:stCondLst>
                                        </p:cTn>
                                        <p:tgtEl>
                                          <p:spTgt spid="6"/>
                                        </p:tgtEl>
                                        <p:attrNameLst>
                                          <p:attrName>style.visibility</p:attrName>
                                        </p:attrNameLst>
                                      </p:cBhvr>
                                      <p:to>
                                        <p:strVal val="hidden"/>
                                      </p:to>
                                    </p:set>
                                  </p:childTnLst>
                                </p:cTn>
                              </p:par>
                              <p:par>
                                <p:cTn id="17" presetID="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 calcmode="lin" valueType="num">
                                      <p:cBhvr additive="base">
                                        <p:cTn id="2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anim calcmode="lin" valueType="num">
                                      <p:cBhvr additive="base">
                                        <p:cTn id="3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anim calcmode="lin" valueType="num">
                                      <p:cBhvr additive="base">
                                        <p:cTn id="3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2000"/>
            <a:lum/>
          </a:blip>
          <a:srcRect/>
          <a:stretch>
            <a:fillRect l="-6000" r="-6000"/>
          </a:stretch>
        </a:blipFill>
        <a:effectLst/>
      </p:bgPr>
    </p:bg>
    <p:spTree>
      <p:nvGrpSpPr>
        <p:cNvPr id="1" name="">
          <a:extLst>
            <a:ext uri="{FF2B5EF4-FFF2-40B4-BE49-F238E27FC236}">
              <a16:creationId xmlns:a16="http://schemas.microsoft.com/office/drawing/2014/main" id="{D5D75E14-5EF5-C438-02D1-1FD81C82CC8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D18B7A5-1DDE-FD90-9ECA-97C78242196F}"/>
              </a:ext>
            </a:extLst>
          </p:cNvPr>
          <p:cNvSpPr txBox="1"/>
          <p:nvPr/>
        </p:nvSpPr>
        <p:spPr>
          <a:xfrm>
            <a:off x="139875" y="0"/>
            <a:ext cx="6532322"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#34, “Your sins are forgiven”</a:t>
            </a:r>
            <a:endParaRPr lang="en-US" sz="280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6590EA49-7048-ED38-BAC4-F5D5C6939B9F}"/>
              </a:ext>
            </a:extLst>
          </p:cNvPr>
          <p:cNvSpPr txBox="1"/>
          <p:nvPr/>
        </p:nvSpPr>
        <p:spPr>
          <a:xfrm>
            <a:off x="139874" y="523220"/>
            <a:ext cx="7227953" cy="1384995"/>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	 Seeing their faith, he said to the paralytic, </a:t>
            </a:r>
            <a:r>
              <a:rPr lang="en-GB" sz="2800" b="1" dirty="0">
                <a:solidFill>
                  <a:srgbClr val="C00000"/>
                </a:solidFill>
                <a:latin typeface="Arial" panose="020B0604020202020204" pitchFamily="34" charset="0"/>
                <a:cs typeface="Arial" panose="020B0604020202020204" pitchFamily="34" charset="0"/>
              </a:rPr>
              <a:t>“Take courage, young man. Your sins are forgiven you.” </a:t>
            </a:r>
            <a:r>
              <a:rPr lang="en-GB" sz="2800" b="1" dirty="0">
                <a:latin typeface="Arial" panose="020B0604020202020204" pitchFamily="34" charset="0"/>
                <a:cs typeface="Arial" panose="020B0604020202020204" pitchFamily="34" charset="0"/>
              </a:rPr>
              <a:t>…</a:t>
            </a:r>
          </a:p>
        </p:txBody>
      </p:sp>
      <p:sp>
        <p:nvSpPr>
          <p:cNvPr id="2" name="TextBox 1">
            <a:extLst>
              <a:ext uri="{FF2B5EF4-FFF2-40B4-BE49-F238E27FC236}">
                <a16:creationId xmlns:a16="http://schemas.microsoft.com/office/drawing/2014/main" id="{937C2FBC-3026-4C93-7040-C74C09B135CC}"/>
              </a:ext>
            </a:extLst>
          </p:cNvPr>
          <p:cNvSpPr txBox="1"/>
          <p:nvPr/>
        </p:nvSpPr>
        <p:spPr>
          <a:xfrm>
            <a:off x="139875" y="3591580"/>
            <a:ext cx="7175325" cy="523220"/>
          </a:xfrm>
          <a:prstGeom prst="rect">
            <a:avLst/>
          </a:prstGeom>
          <a:noFill/>
        </p:spPr>
        <p:txBody>
          <a:bodyPr wrap="square" rtlCol="0">
            <a:spAutoFit/>
          </a:bodyPr>
          <a:lstStyle/>
          <a:p>
            <a:pPr marL="361950" indent="-361950"/>
            <a:r>
              <a:rPr lang="en-US" sz="2800" dirty="0">
                <a:solidFill>
                  <a:srgbClr val="C00000"/>
                </a:solidFill>
                <a:latin typeface="Arial" panose="020B0604020202020204" pitchFamily="34" charset="0"/>
                <a:cs typeface="Arial" panose="020B0604020202020204" pitchFamily="34" charset="0"/>
              </a:rPr>
              <a:t>●</a:t>
            </a:r>
            <a:r>
              <a:rPr lang="en-US" sz="2800" dirty="0">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Faith: </a:t>
            </a:r>
            <a:r>
              <a:rPr lang="en-US" sz="2800" b="1" dirty="0">
                <a:latin typeface="Arial" panose="020B0604020202020204" pitchFamily="34" charset="0"/>
                <a:cs typeface="Arial" panose="020B0604020202020204" pitchFamily="34" charset="0"/>
              </a:rPr>
              <a:t>How does on ‘see’ faith?</a:t>
            </a:r>
            <a:endParaRPr lang="en-US" dirty="0"/>
          </a:p>
        </p:txBody>
      </p:sp>
      <p:sp>
        <p:nvSpPr>
          <p:cNvPr id="5" name="TextBox 4">
            <a:extLst>
              <a:ext uri="{FF2B5EF4-FFF2-40B4-BE49-F238E27FC236}">
                <a16:creationId xmlns:a16="http://schemas.microsoft.com/office/drawing/2014/main" id="{FE9BFCC3-C075-5769-3EFB-4A00ECCF3A9A}"/>
              </a:ext>
            </a:extLst>
          </p:cNvPr>
          <p:cNvSpPr txBox="1"/>
          <p:nvPr/>
        </p:nvSpPr>
        <p:spPr>
          <a:xfrm>
            <a:off x="139873" y="1370496"/>
            <a:ext cx="7175327" cy="2246769"/>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											   </a:t>
            </a:r>
            <a:r>
              <a:rPr lang="en-GB" sz="2800" b="1" dirty="0">
                <a:solidFill>
                  <a:srgbClr val="C00000"/>
                </a:solidFill>
                <a:latin typeface="Arial" panose="020B0604020202020204" pitchFamily="34" charset="0"/>
                <a:cs typeface="Arial" panose="020B0604020202020204" pitchFamily="34" charset="0"/>
              </a:rPr>
              <a:t>“That you may know that the Son of man has authority on the earth to forgive sins … </a:t>
            </a:r>
            <a:br>
              <a:rPr lang="en-GB" sz="2800" b="1" dirty="0">
                <a:solidFill>
                  <a:srgbClr val="C00000"/>
                </a:solidFill>
                <a:latin typeface="Arial" panose="020B0604020202020204" pitchFamily="34" charset="0"/>
                <a:cs typeface="Arial" panose="020B0604020202020204" pitchFamily="34" charset="0"/>
              </a:rPr>
            </a:br>
            <a:r>
              <a:rPr lang="en-GB" sz="2800" b="1" dirty="0">
                <a:solidFill>
                  <a:srgbClr val="C00000"/>
                </a:solidFill>
                <a:latin typeface="Arial" panose="020B0604020202020204" pitchFamily="34" charset="0"/>
                <a:cs typeface="Arial" panose="020B0604020202020204" pitchFamily="34" charset="0"/>
              </a:rPr>
              <a:t>I say to you, arise, and take up your pallet and go home.”</a:t>
            </a:r>
            <a:endParaRPr lang="en-US" sz="2800" b="1" dirty="0">
              <a:solidFill>
                <a:srgbClr val="C00000"/>
              </a:solidFill>
              <a:latin typeface="Arial" panose="020B0604020202020204" pitchFamily="34" charset="0"/>
              <a:cs typeface="Arial" panose="020B0604020202020204" pitchFamily="34" charset="0"/>
            </a:endParaRPr>
          </a:p>
        </p:txBody>
      </p:sp>
      <p:pic>
        <p:nvPicPr>
          <p:cNvPr id="6146" name="Picture 2" descr="LIFE LESSONS I LEARNED FROM THE HEALING OF THE PARALYTIC MAN- PART 1 -  Beautified Saints Church">
            <a:extLst>
              <a:ext uri="{FF2B5EF4-FFF2-40B4-BE49-F238E27FC236}">
                <a16:creationId xmlns:a16="http://schemas.microsoft.com/office/drawing/2014/main" id="{366B4718-307A-EA30-8894-91EFE6B932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72" y="457200"/>
            <a:ext cx="73152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3947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nodeType="withEffect">
                                  <p:stCondLst>
                                    <p:cond delay="0"/>
                                  </p:stCondLst>
                                  <p:childTnLst>
                                    <p:anim calcmode="lin" valueType="num">
                                      <p:cBhvr additive="base">
                                        <p:cTn id="6" dur="500"/>
                                        <p:tgtEl>
                                          <p:spTgt spid="6146"/>
                                        </p:tgtEl>
                                        <p:attrNameLst>
                                          <p:attrName>ppt_x</p:attrName>
                                        </p:attrNameLst>
                                      </p:cBhvr>
                                      <p:tavLst>
                                        <p:tav tm="0">
                                          <p:val>
                                            <p:strVal val="ppt_x"/>
                                          </p:val>
                                        </p:tav>
                                        <p:tav tm="100000">
                                          <p:val>
                                            <p:strVal val="ppt_x"/>
                                          </p:val>
                                        </p:tav>
                                      </p:tavLst>
                                    </p:anim>
                                    <p:anim calcmode="lin" valueType="num">
                                      <p:cBhvr additive="base">
                                        <p:cTn id="7" dur="500"/>
                                        <p:tgtEl>
                                          <p:spTgt spid="6146"/>
                                        </p:tgtEl>
                                        <p:attrNameLst>
                                          <p:attrName>ppt_y</p:attrName>
                                        </p:attrNameLst>
                                      </p:cBhvr>
                                      <p:tavLst>
                                        <p:tav tm="0">
                                          <p:val>
                                            <p:strVal val="ppt_y"/>
                                          </p:val>
                                        </p:tav>
                                        <p:tav tm="100000">
                                          <p:val>
                                            <p:strVal val="1+ppt_h/2"/>
                                          </p:val>
                                        </p:tav>
                                      </p:tavLst>
                                    </p:anim>
                                    <p:set>
                                      <p:cBhvr>
                                        <p:cTn id="8" dur="1" fill="hold">
                                          <p:stCondLst>
                                            <p:cond delay="499"/>
                                          </p:stCondLst>
                                        </p:cTn>
                                        <p:tgtEl>
                                          <p:spTgt spid="614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2000"/>
            <a:lum/>
          </a:blip>
          <a:srcRect/>
          <a:stretch>
            <a:fillRect l="-3000" r="-3000"/>
          </a:stretch>
        </a:blipFill>
        <a:effectLst/>
      </p:bgPr>
    </p:bg>
    <p:spTree>
      <p:nvGrpSpPr>
        <p:cNvPr id="1" name="">
          <a:extLst>
            <a:ext uri="{FF2B5EF4-FFF2-40B4-BE49-F238E27FC236}">
              <a16:creationId xmlns:a16="http://schemas.microsoft.com/office/drawing/2014/main" id="{BF6072E7-4A42-D837-5F69-A3252815EF6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712BF22-07E6-5BA2-6735-0C55545E2682}"/>
              </a:ext>
            </a:extLst>
          </p:cNvPr>
          <p:cNvSpPr txBox="1"/>
          <p:nvPr/>
        </p:nvSpPr>
        <p:spPr>
          <a:xfrm>
            <a:off x="139874" y="0"/>
            <a:ext cx="6532322"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What must we do?</a:t>
            </a:r>
            <a:endParaRPr lang="en-US" sz="2800" dirty="0">
              <a:solidFill>
                <a:srgbClr val="00B050"/>
              </a:solidFill>
              <a:latin typeface="Verdana" panose="020B0604030504040204" pitchFamily="34" charset="0"/>
              <a:ea typeface="Verdana" panose="020B0604030504040204" pitchFamily="34" charset="0"/>
            </a:endParaRPr>
          </a:p>
        </p:txBody>
      </p:sp>
      <p:sp>
        <p:nvSpPr>
          <p:cNvPr id="2" name="TextBox 1">
            <a:extLst>
              <a:ext uri="{FF2B5EF4-FFF2-40B4-BE49-F238E27FC236}">
                <a16:creationId xmlns:a16="http://schemas.microsoft.com/office/drawing/2014/main" id="{7D210CBC-6907-3B84-5B62-DD22EB81DF54}"/>
              </a:ext>
            </a:extLst>
          </p:cNvPr>
          <p:cNvSpPr txBox="1"/>
          <p:nvPr/>
        </p:nvSpPr>
        <p:spPr>
          <a:xfrm>
            <a:off x="181598" y="591525"/>
            <a:ext cx="7175325" cy="3170099"/>
          </a:xfrm>
          <a:prstGeom prst="rect">
            <a:avLst/>
          </a:prstGeom>
          <a:noFill/>
        </p:spPr>
        <p:txBody>
          <a:bodyPr wrap="square" rtlCol="0">
            <a:spAutoFit/>
          </a:bodyPr>
          <a:lstStyle/>
          <a:p>
            <a:pPr marL="361950" indent="-361950"/>
            <a:r>
              <a:rPr lang="en-US" sz="3200" b="1" dirty="0">
                <a:latin typeface="Verdana" panose="020B0604030504040204" pitchFamily="34" charset="0"/>
                <a:ea typeface="Verdana" panose="020B0604030504040204" pitchFamily="34" charset="0"/>
                <a:cs typeface="Arial" panose="020B0604020202020204" pitchFamily="34" charset="0"/>
              </a:rPr>
              <a:t>From these words of Jesus,</a:t>
            </a:r>
          </a:p>
          <a:p>
            <a:pPr marL="361950" indent="-361950">
              <a:spcBef>
                <a:spcPts val="1200"/>
              </a:spcBef>
            </a:pPr>
            <a:r>
              <a:rPr lang="en-US" sz="3200" dirty="0">
                <a:solidFill>
                  <a:srgbClr val="C00000"/>
                </a:solidFill>
                <a:latin typeface="Verdana" panose="020B0604030504040204" pitchFamily="34" charset="0"/>
                <a:ea typeface="Verdana" panose="020B0604030504040204" pitchFamily="34" charset="0"/>
                <a:cs typeface="Arial" panose="020B0604020202020204" pitchFamily="34" charset="0"/>
              </a:rPr>
              <a:t>●</a:t>
            </a:r>
            <a:r>
              <a:rPr lang="en-US" sz="3200" dirty="0">
                <a:latin typeface="Verdana" panose="020B0604030504040204" pitchFamily="34" charset="0"/>
                <a:ea typeface="Verdana" panose="020B0604030504040204" pitchFamily="34" charset="0"/>
                <a:cs typeface="Arial" panose="020B0604020202020204" pitchFamily="34" charset="0"/>
              </a:rPr>
              <a:t> </a:t>
            </a:r>
            <a:r>
              <a:rPr lang="en-US" sz="3200" b="1" dirty="0">
                <a:latin typeface="Verdana" panose="020B0604030504040204" pitchFamily="34" charset="0"/>
                <a:ea typeface="Verdana" panose="020B0604030504040204" pitchFamily="34" charset="0"/>
                <a:cs typeface="Arial" panose="020B0604020202020204" pitchFamily="34" charset="0"/>
              </a:rPr>
              <a:t>What will you abandon?</a:t>
            </a:r>
          </a:p>
          <a:p>
            <a:pPr marL="361950" indent="-361950">
              <a:spcBef>
                <a:spcPts val="1200"/>
              </a:spcBef>
            </a:pPr>
            <a:r>
              <a:rPr lang="en-US" sz="3200" dirty="0">
                <a:solidFill>
                  <a:srgbClr val="C00000"/>
                </a:solidFill>
                <a:latin typeface="Verdana" panose="020B0604030504040204" pitchFamily="34" charset="0"/>
                <a:ea typeface="Verdana" panose="020B0604030504040204" pitchFamily="34" charset="0"/>
                <a:cs typeface="Arial" panose="020B0604020202020204" pitchFamily="34" charset="0"/>
              </a:rPr>
              <a:t>●</a:t>
            </a:r>
            <a:r>
              <a:rPr lang="en-US" sz="3200" dirty="0">
                <a:latin typeface="Verdana" panose="020B0604030504040204" pitchFamily="34" charset="0"/>
                <a:ea typeface="Verdana" panose="020B0604030504040204" pitchFamily="34" charset="0"/>
                <a:cs typeface="Arial" panose="020B0604020202020204" pitchFamily="34" charset="0"/>
              </a:rPr>
              <a:t> </a:t>
            </a:r>
            <a:r>
              <a:rPr lang="en-US" sz="3200" b="1" dirty="0">
                <a:latin typeface="Verdana" panose="020B0604030504040204" pitchFamily="34" charset="0"/>
                <a:ea typeface="Verdana" panose="020B0604030504040204" pitchFamily="34" charset="0"/>
                <a:cs typeface="Arial" panose="020B0604020202020204" pitchFamily="34" charset="0"/>
              </a:rPr>
              <a:t>What will you believe?</a:t>
            </a:r>
          </a:p>
          <a:p>
            <a:pPr marL="361950" indent="-361950">
              <a:spcBef>
                <a:spcPts val="1200"/>
              </a:spcBef>
            </a:pPr>
            <a:r>
              <a:rPr lang="en-US" sz="3200" dirty="0">
                <a:solidFill>
                  <a:srgbClr val="C00000"/>
                </a:solidFill>
                <a:latin typeface="Verdana" panose="020B0604030504040204" pitchFamily="34" charset="0"/>
                <a:ea typeface="Verdana" panose="020B0604030504040204" pitchFamily="34" charset="0"/>
                <a:cs typeface="Arial" panose="020B0604020202020204" pitchFamily="34" charset="0"/>
              </a:rPr>
              <a:t>●</a:t>
            </a:r>
            <a:r>
              <a:rPr lang="en-US" sz="3200" dirty="0">
                <a:latin typeface="Verdana" panose="020B0604030504040204" pitchFamily="34" charset="0"/>
                <a:ea typeface="Verdana" panose="020B0604030504040204" pitchFamily="34" charset="0"/>
                <a:cs typeface="Arial" panose="020B0604020202020204" pitchFamily="34" charset="0"/>
              </a:rPr>
              <a:t> </a:t>
            </a:r>
            <a:r>
              <a:rPr lang="en-US" sz="3200" b="1" dirty="0">
                <a:latin typeface="Verdana" panose="020B0604030504040204" pitchFamily="34" charset="0"/>
                <a:ea typeface="Verdana" panose="020B0604030504040204" pitchFamily="34" charset="0"/>
                <a:cs typeface="Arial" panose="020B0604020202020204" pitchFamily="34" charset="0"/>
              </a:rPr>
              <a:t>What will you receive?</a:t>
            </a:r>
          </a:p>
          <a:p>
            <a:pPr marL="361950" indent="-361950">
              <a:spcBef>
                <a:spcPts val="1200"/>
              </a:spcBef>
            </a:pPr>
            <a:r>
              <a:rPr lang="en-US" sz="3200" dirty="0">
                <a:solidFill>
                  <a:srgbClr val="C00000"/>
                </a:solidFill>
                <a:latin typeface="Verdana" panose="020B0604030504040204" pitchFamily="34" charset="0"/>
                <a:ea typeface="Verdana" panose="020B0604030504040204" pitchFamily="34" charset="0"/>
                <a:cs typeface="Arial" panose="020B0604020202020204" pitchFamily="34" charset="0"/>
              </a:rPr>
              <a:t>●</a:t>
            </a:r>
            <a:r>
              <a:rPr lang="en-US" sz="3200" dirty="0">
                <a:latin typeface="Verdana" panose="020B0604030504040204" pitchFamily="34" charset="0"/>
                <a:ea typeface="Verdana" panose="020B0604030504040204" pitchFamily="34" charset="0"/>
                <a:cs typeface="Arial" panose="020B0604020202020204" pitchFamily="34" charset="0"/>
              </a:rPr>
              <a:t> </a:t>
            </a:r>
            <a:r>
              <a:rPr lang="en-US" sz="3200" b="1" dirty="0">
                <a:latin typeface="Verdana" panose="020B0604030504040204" pitchFamily="34" charset="0"/>
                <a:ea typeface="Verdana" panose="020B0604030504040204" pitchFamily="34" charset="0"/>
                <a:cs typeface="Arial" panose="020B0604020202020204" pitchFamily="34" charset="0"/>
              </a:rPr>
              <a:t>What will you obey?</a:t>
            </a:r>
            <a:endParaRPr lang="en-US" sz="32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8327670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AD5F30AE-C6C9-2E57-FB24-8600C7B286E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4FE693A-D1E0-4E60-081D-93F266AFB67A}"/>
              </a:ext>
            </a:extLst>
          </p:cNvPr>
          <p:cNvSpPr txBox="1"/>
          <p:nvPr/>
        </p:nvSpPr>
        <p:spPr>
          <a:xfrm>
            <a:off x="185348" y="-1"/>
            <a:ext cx="5278192" cy="646331"/>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rPr>
              <a:t>Assignment</a:t>
            </a:r>
            <a:endParaRPr kumimoji="0" lang="en-US" sz="3600" b="0" i="0" u="none" strike="noStrike" kern="1200" cap="none" spc="0" normalizeH="0" baseline="0" noProof="0" dirty="0">
              <a:ln>
                <a:noFill/>
              </a:ln>
              <a:solidFill>
                <a:srgbClr val="00B050"/>
              </a:solidFill>
              <a:effectLst/>
              <a:uLnTx/>
              <a:uFillTx/>
              <a:latin typeface="Verdana" panose="020B0604030504040204" pitchFamily="34" charset="0"/>
              <a:ea typeface="Verdana" panose="020B0604030504040204" pitchFamily="34" charset="0"/>
              <a:cs typeface="+mn-cs"/>
            </a:endParaRPr>
          </a:p>
        </p:txBody>
      </p:sp>
      <p:sp>
        <p:nvSpPr>
          <p:cNvPr id="4" name="TextBox 3">
            <a:extLst>
              <a:ext uri="{FF2B5EF4-FFF2-40B4-BE49-F238E27FC236}">
                <a16:creationId xmlns:a16="http://schemas.microsoft.com/office/drawing/2014/main" id="{39AA5551-7CA4-F6F2-A04F-F0162C062264}"/>
              </a:ext>
            </a:extLst>
          </p:cNvPr>
          <p:cNvSpPr txBox="1"/>
          <p:nvPr/>
        </p:nvSpPr>
        <p:spPr>
          <a:xfrm>
            <a:off x="185349" y="701947"/>
            <a:ext cx="5278191" cy="2677656"/>
          </a:xfrm>
          <a:prstGeom prst="rect">
            <a:avLst/>
          </a:prstGeom>
          <a:noFill/>
        </p:spPr>
        <p:txBody>
          <a:bodyPr wrap="square" rtlCol="0">
            <a:spAutoFit/>
          </a:bodyPr>
          <a:lstStyle/>
          <a:p>
            <a:pPr marL="357188" marR="0" lvl="0" indent="-357188"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Visit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LOCIS.site</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57188" marR="0" lvl="0" indent="-357188"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Read or listen to chapter</a:t>
            </a:r>
            <a:r>
              <a:rPr lang="en-US" sz="2800" b="1" dirty="0">
                <a:solidFill>
                  <a:prstClr val="black"/>
                </a:solidFill>
                <a:latin typeface="Arial" panose="020B0604020202020204" pitchFamily="34" charset="0"/>
                <a:cs typeface="Arial" panose="020B0604020202020204" pitchFamily="34" charset="0"/>
              </a:rPr>
              <a:t> </a:t>
            </a:r>
            <a:r>
              <a:rPr lang="en-US" sz="2800" b="1" dirty="0">
                <a:solidFill>
                  <a:srgbClr val="C00000"/>
                </a:solidFill>
                <a:latin typeface="Arial" panose="020B0604020202020204" pitchFamily="34" charset="0"/>
                <a:cs typeface="Arial" panose="020B0604020202020204" pitchFamily="34" charset="0"/>
              </a:rPr>
              <a:t>6</a:t>
            </a:r>
            <a:r>
              <a:rPr lang="en-US" sz="2800" b="1" dirty="0">
                <a:solidFill>
                  <a:prstClr val="black"/>
                </a:solidFill>
                <a:latin typeface="Arial" panose="020B0604020202020204" pitchFamily="34" charset="0"/>
                <a:cs typeface="Arial" panose="020B0604020202020204" pitchFamily="34" charset="0"/>
              </a:rPr>
              <a:t>,</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b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28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sections </a:t>
            </a:r>
            <a:r>
              <a:rPr lang="en-US" sz="2800" b="1" dirty="0">
                <a:solidFill>
                  <a:srgbClr val="C00000"/>
                </a:solidFill>
                <a:latin typeface="Arial" panose="020B0604020202020204" pitchFamily="34" charset="0"/>
                <a:cs typeface="Arial" panose="020B0604020202020204" pitchFamily="34" charset="0"/>
              </a:rPr>
              <a:t>38</a:t>
            </a:r>
            <a:r>
              <a:rPr kumimoji="0" lang="en-US" sz="28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through </a:t>
            </a:r>
            <a:r>
              <a:rPr lang="en-US" sz="2800" b="1" dirty="0">
                <a:solidFill>
                  <a:srgbClr val="C00000"/>
                </a:solidFill>
                <a:latin typeface="Arial" panose="020B0604020202020204" pitchFamily="34" charset="0"/>
                <a:cs typeface="Arial" panose="020B0604020202020204" pitchFamily="34" charset="0"/>
              </a:rPr>
              <a:t>41</a:t>
            </a:r>
            <a:r>
              <a:rPr kumimoji="0" lang="en-US" sz="28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57188" marR="0" lvl="0" indent="-357188"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Be ready to share your</a:t>
            </a:r>
            <a:b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insights,</a:t>
            </a:r>
            <a:r>
              <a:rPr kumimoji="0" lang="en-US" sz="28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queries</a:t>
            </a:r>
            <a:br>
              <a:rPr kumimoji="0" lang="en-US" sz="28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28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and objections.</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83000411-B3AA-0EA1-B758-B20B59BFF98D}"/>
              </a:ext>
            </a:extLst>
          </p:cNvPr>
          <p:cNvPicPr>
            <a:picLocks noChangeAspect="1"/>
          </p:cNvPicPr>
          <p:nvPr/>
        </p:nvPicPr>
        <p:blipFill>
          <a:blip r:embed="rId2"/>
          <a:stretch>
            <a:fillRect/>
          </a:stretch>
        </p:blipFill>
        <p:spPr>
          <a:xfrm>
            <a:off x="5463540" y="0"/>
            <a:ext cx="1851660" cy="4114800"/>
          </a:xfrm>
          <a:prstGeom prst="rect">
            <a:avLst/>
          </a:prstGeom>
        </p:spPr>
      </p:pic>
      <p:pic>
        <p:nvPicPr>
          <p:cNvPr id="8" name="Picture 7">
            <a:extLst>
              <a:ext uri="{FF2B5EF4-FFF2-40B4-BE49-F238E27FC236}">
                <a16:creationId xmlns:a16="http://schemas.microsoft.com/office/drawing/2014/main" id="{50F40C09-B243-AE12-FB93-4E43DE512AD1}"/>
              </a:ext>
            </a:extLst>
          </p:cNvPr>
          <p:cNvPicPr>
            <a:picLocks noChangeAspect="1"/>
          </p:cNvPicPr>
          <p:nvPr/>
        </p:nvPicPr>
        <p:blipFill>
          <a:blip r:embed="rId3"/>
          <a:stretch>
            <a:fillRect/>
          </a:stretch>
        </p:blipFill>
        <p:spPr>
          <a:xfrm>
            <a:off x="3657600" y="2571671"/>
            <a:ext cx="1549480" cy="1543129"/>
          </a:xfrm>
          <a:prstGeom prst="rect">
            <a:avLst/>
          </a:prstGeom>
        </p:spPr>
      </p:pic>
    </p:spTree>
    <p:extLst>
      <p:ext uri="{BB962C8B-B14F-4D97-AF65-F5344CB8AC3E}">
        <p14:creationId xmlns:p14="http://schemas.microsoft.com/office/powerpoint/2010/main" val="41485697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98A2AC7-6ECA-ADE6-F671-23CF913DAE1F}"/>
              </a:ext>
            </a:extLst>
          </p:cNvPr>
          <p:cNvSpPr txBox="1"/>
          <p:nvPr/>
        </p:nvSpPr>
        <p:spPr>
          <a:xfrm>
            <a:off x="202069" y="0"/>
            <a:ext cx="7030003"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Requirements of scientific history</a:t>
            </a:r>
            <a:endParaRPr lang="en-US" sz="2800" dirty="0">
              <a:solidFill>
                <a:srgbClr val="00B050"/>
              </a:solidFill>
              <a:latin typeface="Verdana" panose="020B0604030504040204" pitchFamily="34" charset="0"/>
              <a:ea typeface="Verdana" panose="020B0604030504040204" pitchFamily="34" charset="0"/>
            </a:endParaRPr>
          </a:p>
        </p:txBody>
      </p:sp>
      <p:sp>
        <p:nvSpPr>
          <p:cNvPr id="6" name="TextBox 5">
            <a:extLst>
              <a:ext uri="{FF2B5EF4-FFF2-40B4-BE49-F238E27FC236}">
                <a16:creationId xmlns:a16="http://schemas.microsoft.com/office/drawing/2014/main" id="{6725616B-D75D-18C6-FE9A-FDE4DC580D8D}"/>
              </a:ext>
            </a:extLst>
          </p:cNvPr>
          <p:cNvSpPr txBox="1"/>
          <p:nvPr/>
        </p:nvSpPr>
        <p:spPr>
          <a:xfrm>
            <a:off x="202070" y="636633"/>
            <a:ext cx="7113130" cy="3108543"/>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	Ethnographers and biographers must record and report: </a:t>
            </a:r>
            <a:br>
              <a:rPr lang="en-US" sz="2800" b="1" dirty="0">
                <a:latin typeface="Arial" panose="020B0604020202020204" pitchFamily="34" charset="0"/>
                <a:cs typeface="Arial" panose="020B0604020202020204" pitchFamily="34" charset="0"/>
              </a:rPr>
            </a:br>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Span </a:t>
            </a:r>
            <a:r>
              <a:rPr lang="en-US" sz="2800" b="1" dirty="0">
                <a:latin typeface="Arial" panose="020B0604020202020204" pitchFamily="34" charset="0"/>
                <a:cs typeface="Arial" panose="020B0604020202020204" pitchFamily="34" charset="0"/>
              </a:rPr>
              <a:t>(times, dates, periods, eras).</a:t>
            </a:r>
          </a:p>
          <a:p>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Space</a:t>
            </a:r>
            <a:r>
              <a:rPr lang="en-US" sz="2800" b="1" dirty="0">
                <a:latin typeface="Arial" panose="020B0604020202020204" pitchFamily="34" charset="0"/>
                <a:cs typeface="Arial" panose="020B0604020202020204" pitchFamily="34" charset="0"/>
              </a:rPr>
              <a:t> (places, regions, countries).</a:t>
            </a:r>
          </a:p>
          <a:p>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Society</a:t>
            </a:r>
            <a:r>
              <a:rPr lang="en-US" sz="2800" b="1" dirty="0">
                <a:latin typeface="Arial" panose="020B0604020202020204" pitchFamily="34" charset="0"/>
                <a:cs typeface="Arial" panose="020B0604020202020204" pitchFamily="34" charset="0"/>
              </a:rPr>
              <a:t> (individuals, groups, </a:t>
            </a:r>
            <a:r>
              <a:rPr lang="en-US" sz="2800" b="1" dirty="0" err="1">
                <a:latin typeface="Arial" panose="020B0604020202020204" pitchFamily="34" charset="0"/>
                <a:cs typeface="Arial" panose="020B0604020202020204" pitchFamily="34" charset="0"/>
              </a:rPr>
              <a:t>ethnies</a:t>
            </a:r>
            <a:r>
              <a:rPr lang="en-US" sz="2800" b="1" dirty="0">
                <a:latin typeface="Arial" panose="020B0604020202020204" pitchFamily="34" charset="0"/>
                <a:cs typeface="Arial" panose="020B0604020202020204" pitchFamily="34" charset="0"/>
              </a:rPr>
              <a:t>).</a:t>
            </a:r>
          </a:p>
          <a:p>
            <a:pPr marL="357188" indent="-357188"/>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Sources</a:t>
            </a:r>
            <a:r>
              <a:rPr lang="en-US" sz="2800" b="1" dirty="0">
                <a:latin typeface="Arial" panose="020B0604020202020204" pitchFamily="34" charset="0"/>
                <a:cs typeface="Arial" panose="020B0604020202020204" pitchFamily="34" charset="0"/>
              </a:rPr>
              <a:t> (persons, documents,  evidence, deductions).</a:t>
            </a:r>
          </a:p>
        </p:txBody>
      </p:sp>
      <p:pic>
        <p:nvPicPr>
          <p:cNvPr id="1026" name="Picture 2">
            <a:extLst>
              <a:ext uri="{FF2B5EF4-FFF2-40B4-BE49-F238E27FC236}">
                <a16:creationId xmlns:a16="http://schemas.microsoft.com/office/drawing/2014/main" id="{AE585CC7-6563-605F-7DCA-7622746CCD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707"/>
          <a:stretch/>
        </p:blipFill>
        <p:spPr bwMode="auto">
          <a:xfrm>
            <a:off x="2109788" y="440574"/>
            <a:ext cx="3094037" cy="3674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1075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026"/>
                                        </p:tgtEl>
                                        <p:attrNameLst>
                                          <p:attrName>ppt_x</p:attrName>
                                        </p:attrNameLst>
                                      </p:cBhvr>
                                      <p:tavLst>
                                        <p:tav tm="0">
                                          <p:val>
                                            <p:strVal val="ppt_x"/>
                                          </p:val>
                                        </p:tav>
                                        <p:tav tm="100000">
                                          <p:val>
                                            <p:strVal val="ppt_x"/>
                                          </p:val>
                                        </p:tav>
                                      </p:tavLst>
                                    </p:anim>
                                    <p:anim calcmode="lin" valueType="num">
                                      <p:cBhvr additive="base">
                                        <p:cTn id="7" dur="500"/>
                                        <p:tgtEl>
                                          <p:spTgt spid="1026"/>
                                        </p:tgtEl>
                                        <p:attrNameLst>
                                          <p:attrName>ppt_y</p:attrName>
                                        </p:attrNameLst>
                                      </p:cBhvr>
                                      <p:tavLst>
                                        <p:tav tm="0">
                                          <p:val>
                                            <p:strVal val="ppt_y"/>
                                          </p:val>
                                        </p:tav>
                                        <p:tav tm="100000">
                                          <p:val>
                                            <p:strVal val="1+ppt_h/2"/>
                                          </p:val>
                                        </p:tav>
                                      </p:tavLst>
                                    </p:anim>
                                    <p:set>
                                      <p:cBhvr>
                                        <p:cTn id="8" dur="1" fill="hold">
                                          <p:stCondLst>
                                            <p:cond delay="499"/>
                                          </p:stCondLst>
                                        </p:cTn>
                                        <p:tgtEl>
                                          <p:spTgt spid="1026"/>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 calcmode="lin" valueType="num">
                                      <p:cBhvr additive="base">
                                        <p:cTn id="1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 calcmode="lin" valueType="num">
                                      <p:cBhvr additive="base">
                                        <p:cTn id="2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anim calcmode="lin" valueType="num">
                                      <p:cBhvr additive="base">
                                        <p:cTn id="2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ACA8B-1861-5231-1DEB-21C3555949C2}"/>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F5CE6D7C-98E9-C896-01C9-8974241DE2AA}"/>
              </a:ext>
            </a:extLst>
          </p:cNvPr>
          <p:cNvPicPr>
            <a:picLocks noChangeAspect="1"/>
          </p:cNvPicPr>
          <p:nvPr/>
        </p:nvPicPr>
        <p:blipFill>
          <a:blip r:embed="rId2"/>
          <a:srcRect l="871" r="760"/>
          <a:stretch/>
        </p:blipFill>
        <p:spPr>
          <a:xfrm>
            <a:off x="0" y="0"/>
            <a:ext cx="7315200" cy="4114800"/>
          </a:xfrm>
          <a:prstGeom prst="rect">
            <a:avLst/>
          </a:prstGeom>
        </p:spPr>
      </p:pic>
      <p:sp>
        <p:nvSpPr>
          <p:cNvPr id="8" name="Oval 7">
            <a:extLst>
              <a:ext uri="{FF2B5EF4-FFF2-40B4-BE49-F238E27FC236}">
                <a16:creationId xmlns:a16="http://schemas.microsoft.com/office/drawing/2014/main" id="{4F0EDF7E-87DA-04DF-AECC-8A9E35E08BA1}"/>
              </a:ext>
            </a:extLst>
          </p:cNvPr>
          <p:cNvSpPr/>
          <p:nvPr/>
        </p:nvSpPr>
        <p:spPr>
          <a:xfrm>
            <a:off x="2256701" y="-1"/>
            <a:ext cx="2130950" cy="800848"/>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82206B1-C668-64B3-37AC-1E58243C072E}"/>
              </a:ext>
            </a:extLst>
          </p:cNvPr>
          <p:cNvSpPr/>
          <p:nvPr/>
        </p:nvSpPr>
        <p:spPr>
          <a:xfrm>
            <a:off x="1782813" y="2838638"/>
            <a:ext cx="2670796" cy="1231338"/>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248159B-8A37-498A-A874-9E44FDA83DD6}"/>
              </a:ext>
            </a:extLst>
          </p:cNvPr>
          <p:cNvSpPr txBox="1"/>
          <p:nvPr/>
        </p:nvSpPr>
        <p:spPr>
          <a:xfrm>
            <a:off x="4554527" y="3497159"/>
            <a:ext cx="2760673" cy="646331"/>
          </a:xfrm>
          <a:prstGeom prst="rect">
            <a:avLst/>
          </a:prstGeom>
          <a:noFill/>
        </p:spPr>
        <p:txBody>
          <a:bodyPr wrap="square" rtlCol="0">
            <a:spAutoFit/>
          </a:bodyPr>
          <a:lstStyle/>
          <a:p>
            <a:pPr algn="r"/>
            <a:r>
              <a:rPr lang="en-US" dirty="0">
                <a:solidFill>
                  <a:srgbClr val="0070C0"/>
                </a:solidFill>
              </a:rPr>
              <a:t>Life of Jesus Timeline</a:t>
            </a:r>
            <a:br>
              <a:rPr lang="en-US" dirty="0">
                <a:solidFill>
                  <a:srgbClr val="0070C0"/>
                </a:solidFill>
              </a:rPr>
            </a:br>
            <a:r>
              <a:rPr lang="en-US" dirty="0">
                <a:solidFill>
                  <a:srgbClr val="0070C0"/>
                </a:solidFill>
              </a:rPr>
              <a:t>Rose Publishing, 2020</a:t>
            </a:r>
          </a:p>
        </p:txBody>
      </p:sp>
      <p:sp>
        <p:nvSpPr>
          <p:cNvPr id="3" name="Oval 2">
            <a:extLst>
              <a:ext uri="{FF2B5EF4-FFF2-40B4-BE49-F238E27FC236}">
                <a16:creationId xmlns:a16="http://schemas.microsoft.com/office/drawing/2014/main" id="{9F96E5C7-6B0A-9F58-1634-BFFB9D8BBC70}"/>
              </a:ext>
            </a:extLst>
          </p:cNvPr>
          <p:cNvSpPr/>
          <p:nvPr/>
        </p:nvSpPr>
        <p:spPr>
          <a:xfrm>
            <a:off x="2173111" y="1264355"/>
            <a:ext cx="2214539" cy="959555"/>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EA178BDE-7709-4B8A-52A8-58A76B57BF49}"/>
              </a:ext>
            </a:extLst>
          </p:cNvPr>
          <p:cNvCxnSpPr>
            <a:cxnSpLocks/>
          </p:cNvCxnSpPr>
          <p:nvPr/>
        </p:nvCxnSpPr>
        <p:spPr>
          <a:xfrm flipH="1" flipV="1">
            <a:off x="3348772" y="358152"/>
            <a:ext cx="30081" cy="1464672"/>
          </a:xfrm>
          <a:prstGeom prst="straightConnector1">
            <a:avLst/>
          </a:prstGeom>
          <a:ln w="3492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A1EB2DC-66AE-D366-BC8E-2BE736608765}"/>
              </a:ext>
            </a:extLst>
          </p:cNvPr>
          <p:cNvCxnSpPr>
            <a:cxnSpLocks/>
          </p:cNvCxnSpPr>
          <p:nvPr/>
        </p:nvCxnSpPr>
        <p:spPr>
          <a:xfrm flipV="1">
            <a:off x="3388569" y="2057400"/>
            <a:ext cx="0" cy="1333500"/>
          </a:xfrm>
          <a:prstGeom prst="straightConnector1">
            <a:avLst/>
          </a:prstGeom>
          <a:ln w="34925">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4928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221818F4-690E-6A8C-353D-198F13A473B0}"/>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34EAD3F9-A15E-27D0-3351-2CED479EDC16}"/>
              </a:ext>
            </a:extLst>
          </p:cNvPr>
          <p:cNvSpPr txBox="1"/>
          <p:nvPr/>
        </p:nvSpPr>
        <p:spPr>
          <a:xfrm>
            <a:off x="4330952" y="3873934"/>
            <a:ext cx="2785589" cy="307777"/>
          </a:xfrm>
          <a:prstGeom prst="rect">
            <a:avLst/>
          </a:prstGeom>
          <a:noFill/>
        </p:spPr>
        <p:txBody>
          <a:bodyPr wrap="square" rtlCol="0">
            <a:spAutoFit/>
          </a:bodyPr>
          <a:lstStyle/>
          <a:p>
            <a:r>
              <a:rPr lang="en-US" sz="1400" dirty="0">
                <a:solidFill>
                  <a:srgbClr val="0070C0"/>
                </a:solidFill>
              </a:rPr>
              <a:t>Bible Maps, Rose Publishing, 2008</a:t>
            </a:r>
          </a:p>
        </p:txBody>
      </p:sp>
      <p:pic>
        <p:nvPicPr>
          <p:cNvPr id="4" name="Picture 3">
            <a:extLst>
              <a:ext uri="{FF2B5EF4-FFF2-40B4-BE49-F238E27FC236}">
                <a16:creationId xmlns:a16="http://schemas.microsoft.com/office/drawing/2014/main" id="{797C2F83-9D43-B603-F49A-8B2D704D049D}"/>
              </a:ext>
            </a:extLst>
          </p:cNvPr>
          <p:cNvPicPr>
            <a:picLocks noChangeAspect="1"/>
          </p:cNvPicPr>
          <p:nvPr/>
        </p:nvPicPr>
        <p:blipFill>
          <a:blip r:embed="rId2"/>
          <a:stretch>
            <a:fillRect/>
          </a:stretch>
        </p:blipFill>
        <p:spPr>
          <a:xfrm>
            <a:off x="14793" y="0"/>
            <a:ext cx="4353339" cy="4114800"/>
          </a:xfrm>
          <a:prstGeom prst="rect">
            <a:avLst/>
          </a:prstGeom>
        </p:spPr>
      </p:pic>
      <p:sp>
        <p:nvSpPr>
          <p:cNvPr id="9" name="Oval 8">
            <a:extLst>
              <a:ext uri="{FF2B5EF4-FFF2-40B4-BE49-F238E27FC236}">
                <a16:creationId xmlns:a16="http://schemas.microsoft.com/office/drawing/2014/main" id="{9C0B6267-C57C-3F6D-F109-C5861A3159FA}"/>
              </a:ext>
            </a:extLst>
          </p:cNvPr>
          <p:cNvSpPr/>
          <p:nvPr/>
        </p:nvSpPr>
        <p:spPr>
          <a:xfrm>
            <a:off x="484423" y="1319875"/>
            <a:ext cx="693940" cy="552262"/>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1BDC3E41-3339-A8C3-FCD2-408A114DE5FC}"/>
              </a:ext>
            </a:extLst>
          </p:cNvPr>
          <p:cNvSpPr/>
          <p:nvPr/>
        </p:nvSpPr>
        <p:spPr>
          <a:xfrm>
            <a:off x="687425" y="2318037"/>
            <a:ext cx="1153485" cy="516000"/>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3434D91-27AB-B232-38CE-4AB6B962EC64}"/>
              </a:ext>
            </a:extLst>
          </p:cNvPr>
          <p:cNvSpPr/>
          <p:nvPr/>
        </p:nvSpPr>
        <p:spPr>
          <a:xfrm>
            <a:off x="1887307" y="956537"/>
            <a:ext cx="1224250" cy="478395"/>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B0260B0F-6AED-57AA-DE6D-E80A308F3EC5}"/>
              </a:ext>
            </a:extLst>
          </p:cNvPr>
          <p:cNvCxnSpPr>
            <a:cxnSpLocks/>
          </p:cNvCxnSpPr>
          <p:nvPr/>
        </p:nvCxnSpPr>
        <p:spPr>
          <a:xfrm>
            <a:off x="831426" y="1677414"/>
            <a:ext cx="346937" cy="805394"/>
          </a:xfrm>
          <a:prstGeom prst="straightConnector1">
            <a:avLst/>
          </a:prstGeom>
          <a:ln w="3492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403A9E6-24B9-2CB5-561E-4F113A855A59}"/>
              </a:ext>
            </a:extLst>
          </p:cNvPr>
          <p:cNvCxnSpPr>
            <a:cxnSpLocks/>
          </p:cNvCxnSpPr>
          <p:nvPr/>
        </p:nvCxnSpPr>
        <p:spPr>
          <a:xfrm flipH="1" flipV="1">
            <a:off x="687425" y="1689521"/>
            <a:ext cx="163835" cy="2425279"/>
          </a:xfrm>
          <a:prstGeom prst="straightConnector1">
            <a:avLst/>
          </a:prstGeom>
          <a:ln w="3492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AEAD899-0CD5-35CB-1B5D-B12EC1562629}"/>
              </a:ext>
            </a:extLst>
          </p:cNvPr>
          <p:cNvCxnSpPr>
            <a:cxnSpLocks/>
          </p:cNvCxnSpPr>
          <p:nvPr/>
        </p:nvCxnSpPr>
        <p:spPr>
          <a:xfrm flipV="1">
            <a:off x="1322364" y="1259571"/>
            <a:ext cx="1289950" cy="1223237"/>
          </a:xfrm>
          <a:prstGeom prst="straightConnector1">
            <a:avLst/>
          </a:prstGeom>
          <a:ln w="34925">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C72F55CF-F291-FD28-CF13-73335A86BB99}"/>
              </a:ext>
            </a:extLst>
          </p:cNvPr>
          <p:cNvPicPr>
            <a:picLocks noChangeAspect="1"/>
          </p:cNvPicPr>
          <p:nvPr/>
        </p:nvPicPr>
        <p:blipFill>
          <a:blip r:embed="rId3"/>
          <a:stretch>
            <a:fillRect/>
          </a:stretch>
        </p:blipFill>
        <p:spPr>
          <a:xfrm>
            <a:off x="4147088" y="-6051"/>
            <a:ext cx="3153319" cy="1083953"/>
          </a:xfrm>
          <a:prstGeom prst="rect">
            <a:avLst/>
          </a:prstGeom>
        </p:spPr>
      </p:pic>
      <p:pic>
        <p:nvPicPr>
          <p:cNvPr id="22" name="Picture 21">
            <a:extLst>
              <a:ext uri="{FF2B5EF4-FFF2-40B4-BE49-F238E27FC236}">
                <a16:creationId xmlns:a16="http://schemas.microsoft.com/office/drawing/2014/main" id="{45C3C7F2-61AB-2049-C84F-96C49DAD7BEF}"/>
              </a:ext>
            </a:extLst>
          </p:cNvPr>
          <p:cNvPicPr>
            <a:picLocks noChangeAspect="1"/>
          </p:cNvPicPr>
          <p:nvPr/>
        </p:nvPicPr>
        <p:blipFill>
          <a:blip r:embed="rId4"/>
          <a:stretch>
            <a:fillRect/>
          </a:stretch>
        </p:blipFill>
        <p:spPr>
          <a:xfrm>
            <a:off x="4368132" y="1077902"/>
            <a:ext cx="2932275" cy="1718130"/>
          </a:xfrm>
          <a:prstGeom prst="rect">
            <a:avLst/>
          </a:prstGeom>
        </p:spPr>
      </p:pic>
      <p:pic>
        <p:nvPicPr>
          <p:cNvPr id="24" name="Picture 23">
            <a:extLst>
              <a:ext uri="{FF2B5EF4-FFF2-40B4-BE49-F238E27FC236}">
                <a16:creationId xmlns:a16="http://schemas.microsoft.com/office/drawing/2014/main" id="{43368D4A-9D19-4561-65A3-5F13F031A2B0}"/>
              </a:ext>
            </a:extLst>
          </p:cNvPr>
          <p:cNvPicPr>
            <a:picLocks noChangeAspect="1"/>
          </p:cNvPicPr>
          <p:nvPr/>
        </p:nvPicPr>
        <p:blipFill>
          <a:blip r:embed="rId5"/>
          <a:stretch>
            <a:fillRect/>
          </a:stretch>
        </p:blipFill>
        <p:spPr>
          <a:xfrm>
            <a:off x="4360566" y="2796032"/>
            <a:ext cx="2336960" cy="1104579"/>
          </a:xfrm>
          <a:prstGeom prst="rect">
            <a:avLst/>
          </a:prstGeom>
        </p:spPr>
      </p:pic>
    </p:spTree>
    <p:extLst>
      <p:ext uri="{BB962C8B-B14F-4D97-AF65-F5344CB8AC3E}">
        <p14:creationId xmlns:p14="http://schemas.microsoft.com/office/powerpoint/2010/main" val="2708547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2000"/>
            <a:lum/>
          </a:blip>
          <a:srcRect/>
          <a:stretch>
            <a:fillRect t="-5000" b="-5000"/>
          </a:stretch>
        </a:blipFill>
        <a:effectLst/>
      </p:bgPr>
    </p:bg>
    <p:spTree>
      <p:nvGrpSpPr>
        <p:cNvPr id="1" name="">
          <a:extLst>
            <a:ext uri="{FF2B5EF4-FFF2-40B4-BE49-F238E27FC236}">
              <a16:creationId xmlns:a16="http://schemas.microsoft.com/office/drawing/2014/main" id="{DF18E53B-510B-2FD0-74FC-6B845ACB6C6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2E25F3A-AD6F-006C-E71D-99854C498510}"/>
              </a:ext>
            </a:extLst>
          </p:cNvPr>
          <p:cNvSpPr txBox="1"/>
          <p:nvPr/>
        </p:nvSpPr>
        <p:spPr>
          <a:xfrm>
            <a:off x="139875" y="0"/>
            <a:ext cx="6532322"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#26, “Unless you see signs”</a:t>
            </a:r>
            <a:endParaRPr lang="en-US" sz="280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D2A41D80-CDFC-C94F-9B66-DFF4803B3F43}"/>
              </a:ext>
            </a:extLst>
          </p:cNvPr>
          <p:cNvSpPr txBox="1"/>
          <p:nvPr/>
        </p:nvSpPr>
        <p:spPr>
          <a:xfrm>
            <a:off x="139875" y="523220"/>
            <a:ext cx="7254267" cy="2677656"/>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		Now there was a certain court officer in Capernaum whose son was sick. When he heard that Jesus had come from Judea into Galilee, he journeyed to him and besought him to come down and restore his son, for he was about to die. </a:t>
            </a:r>
          </a:p>
        </p:txBody>
      </p:sp>
      <p:sp>
        <p:nvSpPr>
          <p:cNvPr id="2" name="TextBox 1">
            <a:extLst>
              <a:ext uri="{FF2B5EF4-FFF2-40B4-BE49-F238E27FC236}">
                <a16:creationId xmlns:a16="http://schemas.microsoft.com/office/drawing/2014/main" id="{FA28C3F6-8407-9543-3846-AECE429C4168}"/>
              </a:ext>
            </a:extLst>
          </p:cNvPr>
          <p:cNvSpPr txBox="1"/>
          <p:nvPr/>
        </p:nvSpPr>
        <p:spPr>
          <a:xfrm>
            <a:off x="139874" y="3160693"/>
            <a:ext cx="7175325" cy="954107"/>
          </a:xfrm>
          <a:prstGeom prst="rect">
            <a:avLst/>
          </a:prstGeom>
          <a:noFill/>
        </p:spPr>
        <p:txBody>
          <a:bodyPr wrap="square" rtlCol="0">
            <a:spAutoFit/>
          </a:bodyPr>
          <a:lstStyle/>
          <a:p>
            <a:pPr marL="361950" indent="-361950"/>
            <a:r>
              <a:rPr lang="en-US" sz="2800" dirty="0">
                <a:solidFill>
                  <a:srgbClr val="C00000"/>
                </a:solidFill>
                <a:latin typeface="Arial" panose="020B0604020202020204" pitchFamily="34" charset="0"/>
                <a:cs typeface="Arial" panose="020B0604020202020204" pitchFamily="34" charset="0"/>
              </a:rPr>
              <a:t>●</a:t>
            </a:r>
            <a:r>
              <a:rPr lang="en-US" sz="2800" dirty="0">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Court official: </a:t>
            </a:r>
            <a:r>
              <a:rPr lang="en-US" sz="2800" b="1" dirty="0">
                <a:latin typeface="Arial" panose="020B0604020202020204" pitchFamily="34" charset="0"/>
                <a:cs typeface="Arial" panose="020B0604020202020204" pitchFamily="34" charset="0"/>
              </a:rPr>
              <a:t>Under Herod Antipas, who was Tetrarch from </a:t>
            </a:r>
            <a:r>
              <a:rPr lang="en-US" sz="2800" b="1" dirty="0">
                <a:solidFill>
                  <a:srgbClr val="C00000"/>
                </a:solidFill>
                <a:latin typeface="Arial" panose="020B0604020202020204" pitchFamily="34" charset="0"/>
                <a:cs typeface="Arial" panose="020B0604020202020204" pitchFamily="34" charset="0"/>
              </a:rPr>
              <a:t>1</a:t>
            </a:r>
            <a:r>
              <a:rPr lang="en-US" sz="2800" b="1"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BC</a:t>
            </a:r>
            <a:r>
              <a:rPr lang="en-US" sz="2800" b="1" dirty="0">
                <a:latin typeface="Arial" panose="020B0604020202020204" pitchFamily="34" charset="0"/>
                <a:cs typeface="Arial" panose="020B0604020202020204" pitchFamily="34" charset="0"/>
              </a:rPr>
              <a:t> till </a:t>
            </a:r>
            <a:r>
              <a:rPr lang="en-US" sz="2400" b="1" dirty="0">
                <a:latin typeface="Arial" panose="020B0604020202020204" pitchFamily="34" charset="0"/>
                <a:cs typeface="Arial" panose="020B0604020202020204" pitchFamily="34" charset="0"/>
              </a:rPr>
              <a:t>AD</a:t>
            </a:r>
            <a:r>
              <a:rPr lang="en-US" sz="2800" b="1" dirty="0">
                <a:latin typeface="Arial" panose="020B0604020202020204" pitchFamily="34" charset="0"/>
                <a:cs typeface="Arial" panose="020B0604020202020204" pitchFamily="34" charset="0"/>
              </a:rPr>
              <a:t> </a:t>
            </a:r>
            <a:r>
              <a:rPr lang="en-US" sz="2800" b="1" dirty="0">
                <a:solidFill>
                  <a:srgbClr val="C00000"/>
                </a:solidFill>
                <a:latin typeface="Arial" panose="020B0604020202020204" pitchFamily="34" charset="0"/>
                <a:cs typeface="Arial" panose="020B0604020202020204" pitchFamily="34" charset="0"/>
              </a:rPr>
              <a:t>39</a:t>
            </a:r>
            <a:r>
              <a:rPr lang="en-US" sz="2800" b="1" dirty="0">
                <a:latin typeface="Arial" panose="020B0604020202020204" pitchFamily="34" charset="0"/>
                <a:cs typeface="Arial" panose="020B0604020202020204" pitchFamily="34" charset="0"/>
              </a:rPr>
              <a:t>.</a:t>
            </a:r>
            <a:endParaRPr lang="en-US" dirty="0"/>
          </a:p>
        </p:txBody>
      </p:sp>
      <p:pic>
        <p:nvPicPr>
          <p:cNvPr id="11" name="Picture 10">
            <a:extLst>
              <a:ext uri="{FF2B5EF4-FFF2-40B4-BE49-F238E27FC236}">
                <a16:creationId xmlns:a16="http://schemas.microsoft.com/office/drawing/2014/main" id="{35302543-B8E8-B073-3575-8A73E9D78984}"/>
              </a:ext>
            </a:extLst>
          </p:cNvPr>
          <p:cNvPicPr>
            <a:picLocks noChangeAspect="1"/>
          </p:cNvPicPr>
          <p:nvPr/>
        </p:nvPicPr>
        <p:blipFill>
          <a:blip r:embed="rId4"/>
          <a:stretch>
            <a:fillRect/>
          </a:stretch>
        </p:blipFill>
        <p:spPr>
          <a:xfrm>
            <a:off x="764761" y="523220"/>
            <a:ext cx="5785888" cy="3591580"/>
          </a:xfrm>
          <a:prstGeom prst="rect">
            <a:avLst/>
          </a:prstGeom>
        </p:spPr>
      </p:pic>
    </p:spTree>
    <p:extLst>
      <p:ext uri="{BB962C8B-B14F-4D97-AF65-F5344CB8AC3E}">
        <p14:creationId xmlns:p14="http://schemas.microsoft.com/office/powerpoint/2010/main" val="7845104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1"/>
                                        </p:tgtEl>
                                        <p:attrNameLst>
                                          <p:attrName>ppt_x</p:attrName>
                                        </p:attrNameLst>
                                      </p:cBhvr>
                                      <p:tavLst>
                                        <p:tav tm="0">
                                          <p:val>
                                            <p:strVal val="ppt_x"/>
                                          </p:val>
                                        </p:tav>
                                        <p:tav tm="100000">
                                          <p:val>
                                            <p:strVal val="ppt_x"/>
                                          </p:val>
                                        </p:tav>
                                      </p:tavLst>
                                    </p:anim>
                                    <p:anim calcmode="lin" valueType="num">
                                      <p:cBhvr additive="base">
                                        <p:cTn id="7" dur="500"/>
                                        <p:tgtEl>
                                          <p:spTgt spid="11"/>
                                        </p:tgtEl>
                                        <p:attrNameLst>
                                          <p:attrName>ppt_y</p:attrName>
                                        </p:attrNameLst>
                                      </p:cBhvr>
                                      <p:tavLst>
                                        <p:tav tm="0">
                                          <p:val>
                                            <p:strVal val="ppt_y"/>
                                          </p:val>
                                        </p:tav>
                                        <p:tav tm="100000">
                                          <p:val>
                                            <p:strVal val="1+ppt_h/2"/>
                                          </p:val>
                                        </p:tav>
                                      </p:tavLst>
                                    </p:anim>
                                    <p:set>
                                      <p:cBhvr>
                                        <p:cTn id="8" dur="1" fill="hold">
                                          <p:stCondLst>
                                            <p:cond delay="499"/>
                                          </p:stCondLst>
                                        </p:cTn>
                                        <p:tgtEl>
                                          <p:spTgt spid="11"/>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2000"/>
            <a:lum/>
          </a:blip>
          <a:srcRect/>
          <a:stretch>
            <a:fillRect/>
          </a:stretch>
        </a:blipFill>
        <a:effectLst/>
      </p:bgPr>
    </p:bg>
    <p:spTree>
      <p:nvGrpSpPr>
        <p:cNvPr id="1" name="">
          <a:extLst>
            <a:ext uri="{FF2B5EF4-FFF2-40B4-BE49-F238E27FC236}">
              <a16:creationId xmlns:a16="http://schemas.microsoft.com/office/drawing/2014/main" id="{60FEB81E-6A65-0D48-4B51-E2376064245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01518A1-EC6A-6249-8DE1-171D504E0E24}"/>
              </a:ext>
            </a:extLst>
          </p:cNvPr>
          <p:cNvSpPr txBox="1"/>
          <p:nvPr/>
        </p:nvSpPr>
        <p:spPr>
          <a:xfrm>
            <a:off x="139875" y="0"/>
            <a:ext cx="6532322"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#26, “Unless you see signs”</a:t>
            </a:r>
            <a:endParaRPr lang="en-US" sz="280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A8C43E43-8CDE-0AA0-0612-3453960FE1E4}"/>
              </a:ext>
            </a:extLst>
          </p:cNvPr>
          <p:cNvSpPr txBox="1"/>
          <p:nvPr/>
        </p:nvSpPr>
        <p:spPr>
          <a:xfrm>
            <a:off x="139874" y="523220"/>
            <a:ext cx="7175325" cy="2677656"/>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	Jesus said therefore to him, </a:t>
            </a:r>
            <a:r>
              <a:rPr lang="en-GB" sz="2800" b="1" dirty="0">
                <a:solidFill>
                  <a:srgbClr val="C00000"/>
                </a:solidFill>
                <a:latin typeface="Arial" panose="020B0604020202020204" pitchFamily="34" charset="0"/>
                <a:cs typeface="Arial" panose="020B0604020202020204" pitchFamily="34" charset="0"/>
              </a:rPr>
              <a:t>“Unless you people see miraculous signs and wonders, you will not at all believe.” </a:t>
            </a:r>
            <a:r>
              <a:rPr lang="en-GB" sz="2800" b="1" dirty="0">
                <a:latin typeface="Arial" panose="020B0604020202020204" pitchFamily="34" charset="0"/>
                <a:cs typeface="Arial" panose="020B0604020202020204" pitchFamily="34" charset="0"/>
              </a:rPr>
              <a:t>The court officer said to him, “Sir, do come down before my child dies!” Jesus said to him, </a:t>
            </a:r>
            <a:r>
              <a:rPr lang="en-GB" sz="2800" b="1" dirty="0">
                <a:solidFill>
                  <a:srgbClr val="C00000"/>
                </a:solidFill>
                <a:latin typeface="Arial" panose="020B0604020202020204" pitchFamily="34" charset="0"/>
                <a:cs typeface="Arial" panose="020B0604020202020204" pitchFamily="34" charset="0"/>
              </a:rPr>
              <a:t>“Go — your son is living.”</a:t>
            </a:r>
          </a:p>
        </p:txBody>
      </p:sp>
      <p:sp>
        <p:nvSpPr>
          <p:cNvPr id="2" name="TextBox 1">
            <a:extLst>
              <a:ext uri="{FF2B5EF4-FFF2-40B4-BE49-F238E27FC236}">
                <a16:creationId xmlns:a16="http://schemas.microsoft.com/office/drawing/2014/main" id="{A5163F98-7C4E-E4D1-883B-9BD5B5D0C745}"/>
              </a:ext>
            </a:extLst>
          </p:cNvPr>
          <p:cNvSpPr txBox="1"/>
          <p:nvPr/>
        </p:nvSpPr>
        <p:spPr>
          <a:xfrm>
            <a:off x="139874" y="3160693"/>
            <a:ext cx="7175325" cy="954107"/>
          </a:xfrm>
          <a:prstGeom prst="rect">
            <a:avLst/>
          </a:prstGeom>
          <a:noFill/>
        </p:spPr>
        <p:txBody>
          <a:bodyPr wrap="square" rtlCol="0">
            <a:spAutoFit/>
          </a:bodyPr>
          <a:lstStyle/>
          <a:p>
            <a:pPr marL="361950" indent="-361950"/>
            <a:r>
              <a:rPr lang="en-US" sz="2800" dirty="0">
                <a:solidFill>
                  <a:srgbClr val="C00000"/>
                </a:solidFill>
                <a:latin typeface="Arial" panose="020B0604020202020204" pitchFamily="34" charset="0"/>
                <a:cs typeface="Arial" panose="020B0604020202020204" pitchFamily="34" charset="0"/>
              </a:rPr>
              <a:t>●</a:t>
            </a:r>
            <a:r>
              <a:rPr lang="en-US" sz="2800" dirty="0">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Hendiadys: </a:t>
            </a:r>
            <a:r>
              <a:rPr lang="en-US" sz="2800" b="1" dirty="0">
                <a:latin typeface="Arial" panose="020B0604020202020204" pitchFamily="34" charset="0"/>
                <a:cs typeface="Arial" panose="020B0604020202020204" pitchFamily="34" charset="0"/>
              </a:rPr>
              <a:t>‘Signs and wonders’</a:t>
            </a:r>
            <a:br>
              <a:rPr lang="en-US" sz="2800" b="1"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 wonderous signs = miracles.</a:t>
            </a:r>
            <a:endParaRPr lang="en-US" dirty="0"/>
          </a:p>
        </p:txBody>
      </p:sp>
      <p:pic>
        <p:nvPicPr>
          <p:cNvPr id="2050" name="Picture 2" descr="SIR, COME DOWN BEFORE MY CHILD DIES | A CHRISTIAN PILGRIMAGE">
            <a:extLst>
              <a:ext uri="{FF2B5EF4-FFF2-40B4-BE49-F238E27FC236}">
                <a16:creationId xmlns:a16="http://schemas.microsoft.com/office/drawing/2014/main" id="{5367AD22-0987-8F20-D8EA-27AB6CDD41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351" y="523220"/>
            <a:ext cx="6372498" cy="3584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39671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050"/>
                                        </p:tgtEl>
                                        <p:attrNameLst>
                                          <p:attrName>ppt_x</p:attrName>
                                        </p:attrNameLst>
                                      </p:cBhvr>
                                      <p:tavLst>
                                        <p:tav tm="0">
                                          <p:val>
                                            <p:strVal val="ppt_x"/>
                                          </p:val>
                                        </p:tav>
                                        <p:tav tm="100000">
                                          <p:val>
                                            <p:strVal val="ppt_x"/>
                                          </p:val>
                                        </p:tav>
                                      </p:tavLst>
                                    </p:anim>
                                    <p:anim calcmode="lin" valueType="num">
                                      <p:cBhvr additive="base">
                                        <p:cTn id="7" dur="500"/>
                                        <p:tgtEl>
                                          <p:spTgt spid="2050"/>
                                        </p:tgtEl>
                                        <p:attrNameLst>
                                          <p:attrName>ppt_y</p:attrName>
                                        </p:attrNameLst>
                                      </p:cBhvr>
                                      <p:tavLst>
                                        <p:tav tm="0">
                                          <p:val>
                                            <p:strVal val="ppt_y"/>
                                          </p:val>
                                        </p:tav>
                                        <p:tav tm="100000">
                                          <p:val>
                                            <p:strVal val="1+ppt_h/2"/>
                                          </p:val>
                                        </p:tav>
                                      </p:tavLst>
                                    </p:anim>
                                    <p:set>
                                      <p:cBhvr>
                                        <p:cTn id="8" dur="1" fill="hold">
                                          <p:stCondLst>
                                            <p:cond delay="499"/>
                                          </p:stCondLst>
                                        </p:cTn>
                                        <p:tgtEl>
                                          <p:spTgt spid="205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2000"/>
            <a:lum/>
          </a:blip>
          <a:srcRect/>
          <a:stretch>
            <a:fillRect l="-6000" r="-6000"/>
          </a:stretch>
        </a:blipFill>
        <a:effectLst/>
      </p:bgPr>
    </p:bg>
    <p:spTree>
      <p:nvGrpSpPr>
        <p:cNvPr id="1" name="">
          <a:extLst>
            <a:ext uri="{FF2B5EF4-FFF2-40B4-BE49-F238E27FC236}">
              <a16:creationId xmlns:a16="http://schemas.microsoft.com/office/drawing/2014/main" id="{75DA62BA-FA9A-04CE-FD37-6622D0D9693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1FA3A29-A74A-2DE4-89EE-3605C6E4FC1E}"/>
              </a:ext>
            </a:extLst>
          </p:cNvPr>
          <p:cNvSpPr txBox="1"/>
          <p:nvPr/>
        </p:nvSpPr>
        <p:spPr>
          <a:xfrm>
            <a:off x="139875" y="0"/>
            <a:ext cx="7175324"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#27, “this scripture is fulfilled”</a:t>
            </a:r>
            <a:endParaRPr lang="en-US" sz="280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B60B6B1E-AB16-60E0-2F7C-467BCF8F244F}"/>
              </a:ext>
            </a:extLst>
          </p:cNvPr>
          <p:cNvSpPr txBox="1"/>
          <p:nvPr/>
        </p:nvSpPr>
        <p:spPr>
          <a:xfrm>
            <a:off x="139874" y="523220"/>
            <a:ext cx="7227953" cy="2677656"/>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	Then came he to Nazareth, where he had been brought up… He went into the synagogue on the Sabbath. And he stood up to read, … the prophet Isaiah; and when he had unrolled the scroll, he found the place where it was written: …</a:t>
            </a:r>
          </a:p>
        </p:txBody>
      </p:sp>
      <p:sp>
        <p:nvSpPr>
          <p:cNvPr id="2" name="TextBox 1">
            <a:extLst>
              <a:ext uri="{FF2B5EF4-FFF2-40B4-BE49-F238E27FC236}">
                <a16:creationId xmlns:a16="http://schemas.microsoft.com/office/drawing/2014/main" id="{8DB1796B-7853-98E2-C22B-C6979901DC83}"/>
              </a:ext>
            </a:extLst>
          </p:cNvPr>
          <p:cNvSpPr txBox="1"/>
          <p:nvPr/>
        </p:nvSpPr>
        <p:spPr>
          <a:xfrm>
            <a:off x="139874" y="3160693"/>
            <a:ext cx="7175325" cy="954107"/>
          </a:xfrm>
          <a:prstGeom prst="rect">
            <a:avLst/>
          </a:prstGeom>
          <a:noFill/>
        </p:spPr>
        <p:txBody>
          <a:bodyPr wrap="square" rtlCol="0">
            <a:spAutoFit/>
          </a:bodyPr>
          <a:lstStyle/>
          <a:p>
            <a:pPr marL="361950" indent="-361950"/>
            <a:r>
              <a:rPr lang="en-US" sz="2800" dirty="0">
                <a:solidFill>
                  <a:srgbClr val="C00000"/>
                </a:solidFill>
                <a:latin typeface="Arial" panose="020B0604020202020204" pitchFamily="34" charset="0"/>
                <a:cs typeface="Arial" panose="020B0604020202020204" pitchFamily="34" charset="0"/>
              </a:rPr>
              <a:t>●</a:t>
            </a:r>
            <a:r>
              <a:rPr lang="en-US" sz="2800" dirty="0">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Synagogue: </a:t>
            </a:r>
            <a:r>
              <a:rPr lang="en-US" sz="2800" b="1" dirty="0">
                <a:latin typeface="Arial" panose="020B0604020202020204" pitchFamily="34" charset="0"/>
                <a:cs typeface="Arial" panose="020B0604020202020204" pitchFamily="34" charset="0"/>
              </a:rPr>
              <a:t>Read, discuss, and teach the Older Testament Scriptures.</a:t>
            </a:r>
            <a:endParaRPr lang="en-US" dirty="0"/>
          </a:p>
        </p:txBody>
      </p:sp>
      <p:pic>
        <p:nvPicPr>
          <p:cNvPr id="1026" name="Picture 2" descr="Jésus enseigne à la synagogue de Nazareth | Vie de Jésus">
            <a:extLst>
              <a:ext uri="{FF2B5EF4-FFF2-40B4-BE49-F238E27FC236}">
                <a16:creationId xmlns:a16="http://schemas.microsoft.com/office/drawing/2014/main" id="{ABEFA3E6-BABF-F008-1775-BC9AD27F6B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457200"/>
            <a:ext cx="73152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58093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026"/>
                                        </p:tgtEl>
                                        <p:attrNameLst>
                                          <p:attrName>ppt_x</p:attrName>
                                        </p:attrNameLst>
                                      </p:cBhvr>
                                      <p:tavLst>
                                        <p:tav tm="0">
                                          <p:val>
                                            <p:strVal val="ppt_x"/>
                                          </p:val>
                                        </p:tav>
                                        <p:tav tm="100000">
                                          <p:val>
                                            <p:strVal val="ppt_x"/>
                                          </p:val>
                                        </p:tav>
                                      </p:tavLst>
                                    </p:anim>
                                    <p:anim calcmode="lin" valueType="num">
                                      <p:cBhvr additive="base">
                                        <p:cTn id="7" dur="500"/>
                                        <p:tgtEl>
                                          <p:spTgt spid="1026"/>
                                        </p:tgtEl>
                                        <p:attrNameLst>
                                          <p:attrName>ppt_y</p:attrName>
                                        </p:attrNameLst>
                                      </p:cBhvr>
                                      <p:tavLst>
                                        <p:tav tm="0">
                                          <p:val>
                                            <p:strVal val="ppt_y"/>
                                          </p:val>
                                        </p:tav>
                                        <p:tav tm="100000">
                                          <p:val>
                                            <p:strVal val="1+ppt_h/2"/>
                                          </p:val>
                                        </p:tav>
                                      </p:tavLst>
                                    </p:anim>
                                    <p:set>
                                      <p:cBhvr>
                                        <p:cTn id="8" dur="1" fill="hold">
                                          <p:stCondLst>
                                            <p:cond delay="499"/>
                                          </p:stCondLst>
                                        </p:cTn>
                                        <p:tgtEl>
                                          <p:spTgt spid="102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2000"/>
            <a:lum/>
          </a:blip>
          <a:srcRect/>
          <a:stretch>
            <a:fillRect l="-6000" r="-6000"/>
          </a:stretch>
        </a:blipFill>
        <a:effectLst/>
      </p:bgPr>
    </p:bg>
    <p:spTree>
      <p:nvGrpSpPr>
        <p:cNvPr id="1" name="">
          <a:extLst>
            <a:ext uri="{FF2B5EF4-FFF2-40B4-BE49-F238E27FC236}">
              <a16:creationId xmlns:a16="http://schemas.microsoft.com/office/drawing/2014/main" id="{2B95F121-62E5-06CD-26FD-1F180890AAA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6928889-1537-8BAE-8F93-A23ECED17F04}"/>
              </a:ext>
            </a:extLst>
          </p:cNvPr>
          <p:cNvSpPr txBox="1"/>
          <p:nvPr/>
        </p:nvSpPr>
        <p:spPr>
          <a:xfrm>
            <a:off x="93829" y="0"/>
            <a:ext cx="6532322" cy="523220"/>
          </a:xfrm>
          <a:prstGeom prst="rect">
            <a:avLst/>
          </a:prstGeom>
          <a:noFill/>
        </p:spPr>
        <p:txBody>
          <a:bodyPr wrap="square" rtlCol="0">
            <a:spAutoFit/>
          </a:bodyPr>
          <a:lstStyle/>
          <a:p>
            <a:r>
              <a:rPr lang="en-GB" sz="2800" b="1" dirty="0">
                <a:solidFill>
                  <a:srgbClr val="0070C0"/>
                </a:solidFill>
                <a:latin typeface="Verdana" panose="020B0604030504040204" pitchFamily="34" charset="0"/>
                <a:ea typeface="Verdana" panose="020B0604030504040204" pitchFamily="34" charset="0"/>
                <a:cs typeface="Arial" panose="020B0604020202020204" pitchFamily="34" charset="0"/>
              </a:rPr>
              <a:t>#27, “this scripture is fulfilled”</a:t>
            </a:r>
          </a:p>
        </p:txBody>
      </p:sp>
      <p:sp>
        <p:nvSpPr>
          <p:cNvPr id="4" name="TextBox 3">
            <a:extLst>
              <a:ext uri="{FF2B5EF4-FFF2-40B4-BE49-F238E27FC236}">
                <a16:creationId xmlns:a16="http://schemas.microsoft.com/office/drawing/2014/main" id="{5D54CF0F-EEB0-3355-6686-01A347C6AEAA}"/>
              </a:ext>
            </a:extLst>
          </p:cNvPr>
          <p:cNvSpPr txBox="1"/>
          <p:nvPr/>
        </p:nvSpPr>
        <p:spPr>
          <a:xfrm>
            <a:off x="93828" y="523220"/>
            <a:ext cx="7227953" cy="1815882"/>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	“The Spirit of the Lord is upon me:</a:t>
            </a:r>
          </a:p>
          <a:p>
            <a:r>
              <a:rPr lang="en-GB" sz="2800" b="1" dirty="0">
                <a:latin typeface="Arial" panose="020B0604020202020204" pitchFamily="34" charset="0"/>
                <a:cs typeface="Arial" panose="020B0604020202020204" pitchFamily="34" charset="0"/>
              </a:rPr>
              <a:t>because of this he has anointed me</a:t>
            </a:r>
          </a:p>
          <a:p>
            <a:r>
              <a:rPr lang="en-GB" sz="2800" b="1" dirty="0">
                <a:latin typeface="Arial" panose="020B0604020202020204" pitchFamily="34" charset="0"/>
                <a:cs typeface="Arial" panose="020B0604020202020204" pitchFamily="34" charset="0"/>
              </a:rPr>
              <a:t>To publish glad news to the lowly has he sent me, to restore those broken in heart:</a:t>
            </a:r>
          </a:p>
        </p:txBody>
      </p:sp>
      <p:sp>
        <p:nvSpPr>
          <p:cNvPr id="2" name="TextBox 1">
            <a:extLst>
              <a:ext uri="{FF2B5EF4-FFF2-40B4-BE49-F238E27FC236}">
                <a16:creationId xmlns:a16="http://schemas.microsoft.com/office/drawing/2014/main" id="{FB3CD59C-695C-CAD9-EE3F-289671907532}"/>
              </a:ext>
            </a:extLst>
          </p:cNvPr>
          <p:cNvSpPr txBox="1"/>
          <p:nvPr/>
        </p:nvSpPr>
        <p:spPr>
          <a:xfrm>
            <a:off x="69937" y="3120294"/>
            <a:ext cx="7175325" cy="954107"/>
          </a:xfrm>
          <a:prstGeom prst="rect">
            <a:avLst/>
          </a:prstGeom>
          <a:noFill/>
        </p:spPr>
        <p:txBody>
          <a:bodyPr wrap="square" rtlCol="0">
            <a:spAutoFit/>
          </a:bodyPr>
          <a:lstStyle/>
          <a:p>
            <a:pPr marL="361950" indent="-361950"/>
            <a:r>
              <a:rPr lang="en-US" sz="2800" dirty="0">
                <a:solidFill>
                  <a:srgbClr val="C00000"/>
                </a:solidFill>
                <a:latin typeface="Arial" panose="020B0604020202020204" pitchFamily="34" charset="0"/>
                <a:cs typeface="Arial" panose="020B0604020202020204" pitchFamily="34" charset="0"/>
              </a:rPr>
              <a:t>●</a:t>
            </a:r>
            <a:r>
              <a:rPr lang="en-US" sz="2800" dirty="0">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Anointed: </a:t>
            </a:r>
            <a:r>
              <a:rPr lang="en-US" sz="2800" b="1" dirty="0">
                <a:latin typeface="Arial" panose="020B0604020202020204" pitchFamily="34" charset="0"/>
                <a:cs typeface="Arial" panose="020B0604020202020204" pitchFamily="34" charset="0"/>
              </a:rPr>
              <a:t>Greek verb form of ‘Christ’, translated from Hebrew ‘Messiah’.</a:t>
            </a:r>
            <a:endParaRPr lang="en-US" dirty="0"/>
          </a:p>
        </p:txBody>
      </p:sp>
      <p:sp>
        <p:nvSpPr>
          <p:cNvPr id="5" name="TextBox 4">
            <a:extLst>
              <a:ext uri="{FF2B5EF4-FFF2-40B4-BE49-F238E27FC236}">
                <a16:creationId xmlns:a16="http://schemas.microsoft.com/office/drawing/2014/main" id="{FF7890A8-7DB7-9B8E-1949-747BBCAEF268}"/>
              </a:ext>
            </a:extLst>
          </p:cNvPr>
          <p:cNvSpPr txBox="1"/>
          <p:nvPr/>
        </p:nvSpPr>
        <p:spPr>
          <a:xfrm>
            <a:off x="93828" y="2224045"/>
            <a:ext cx="7039703" cy="954107"/>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to proclaim deliverance to the captives,</a:t>
            </a:r>
          </a:p>
          <a:p>
            <a:r>
              <a:rPr lang="en-GB" sz="2800" b="1" dirty="0">
                <a:latin typeface="Arial" panose="020B0604020202020204" pitchFamily="34" charset="0"/>
                <a:cs typeface="Arial" panose="020B0604020202020204" pitchFamily="34" charset="0"/>
              </a:rPr>
              <a:t>and recovery of sight to the blind …</a:t>
            </a:r>
          </a:p>
        </p:txBody>
      </p:sp>
    </p:spTree>
    <p:extLst>
      <p:ext uri="{BB962C8B-B14F-4D97-AF65-F5344CB8AC3E}">
        <p14:creationId xmlns:p14="http://schemas.microsoft.com/office/powerpoint/2010/main" val="7296273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5"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 2013 - 2022</Template>
  <TotalTime>3601</TotalTime>
  <Words>1332</Words>
  <Application>Microsoft Office PowerPoint</Application>
  <PresentationFormat>Custom</PresentationFormat>
  <Paragraphs>106</Paragraphs>
  <Slides>22</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Aptos</vt:lpstr>
      <vt:lpstr>Arial</vt:lpstr>
      <vt:lpstr>Calibri</vt:lpstr>
      <vt:lpstr>Calibri Light</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Galen Currah</dc:creator>
  <cp:lastModifiedBy>Galen Currah</cp:lastModifiedBy>
  <cp:revision>167</cp:revision>
  <dcterms:created xsi:type="dcterms:W3CDTF">2023-02-25T21:04:15Z</dcterms:created>
  <dcterms:modified xsi:type="dcterms:W3CDTF">2025-01-22T18:36:23Z</dcterms:modified>
</cp:coreProperties>
</file>