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59" r:id="rId2"/>
    <p:sldId id="275" r:id="rId3"/>
    <p:sldId id="321" r:id="rId4"/>
    <p:sldId id="360" r:id="rId5"/>
    <p:sldId id="357" r:id="rId6"/>
    <p:sldId id="363" r:id="rId7"/>
    <p:sldId id="364" r:id="rId8"/>
    <p:sldId id="365" r:id="rId9"/>
    <p:sldId id="366" r:id="rId10"/>
    <p:sldId id="367" r:id="rId11"/>
    <p:sldId id="368" r:id="rId12"/>
    <p:sldId id="369" r:id="rId13"/>
    <p:sldId id="370" r:id="rId14"/>
    <p:sldId id="371" r:id="rId15"/>
    <p:sldId id="362" r:id="rId16"/>
    <p:sldId id="372" r:id="rId17"/>
    <p:sldId id="373" r:id="rId18"/>
    <p:sldId id="374" r:id="rId19"/>
    <p:sldId id="375" r:id="rId20"/>
    <p:sldId id="376" r:id="rId21"/>
    <p:sldId id="379" r:id="rId22"/>
    <p:sldId id="258" r:id="rId23"/>
    <p:sldId id="377" r:id="rId24"/>
    <p:sldId id="359" r:id="rId25"/>
    <p:sldId id="380" r:id="rId26"/>
  </p:sldIdLst>
  <p:sldSz cx="7315200" cy="4114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6" userDrawn="1">
          <p15:clr>
            <a:srgbClr val="A4A3A4"/>
          </p15:clr>
        </p15:guide>
        <p15:guide id="2" pos="230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4195FF-8F86-54BB-EB87-7D403376B1B0}" name="Galen Currah" initials="GC" userId="b9acc8d0659c365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DE7"/>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1" autoAdjust="0"/>
    <p:restoredTop sz="94660"/>
  </p:normalViewPr>
  <p:slideViewPr>
    <p:cSldViewPr snapToGrid="0">
      <p:cViewPr varScale="1">
        <p:scale>
          <a:sx n="100" d="100"/>
          <a:sy n="100" d="100"/>
        </p:scale>
        <p:origin x="67" y="2179"/>
      </p:cViewPr>
      <p:guideLst>
        <p:guide orient="horz" pos="1296"/>
        <p:guide pos="23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6DAF6-89DF-4B40-BB13-C4A7BC64E129}" type="datetimeFigureOut">
              <a:rPr lang="en-US" smtClean="0"/>
              <a:t>3/12/2025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D0A28-8312-43BF-BE21-636AA0227AE4}" type="slidenum">
              <a:rPr lang="en-US" smtClean="0"/>
              <a:t>‹#›</a:t>
            </a:fld>
            <a:endParaRPr lang="en-US" dirty="0"/>
          </a:p>
        </p:txBody>
      </p:sp>
    </p:spTree>
    <p:extLst>
      <p:ext uri="{BB962C8B-B14F-4D97-AF65-F5344CB8AC3E}">
        <p14:creationId xmlns:p14="http://schemas.microsoft.com/office/powerpoint/2010/main" val="2330891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D0A28-8312-43BF-BE21-636AA0227AE4}" type="slidenum">
              <a:rPr lang="en-US" smtClean="0"/>
              <a:t>1</a:t>
            </a:fld>
            <a:endParaRPr lang="en-US" dirty="0"/>
          </a:p>
        </p:txBody>
      </p:sp>
    </p:spTree>
    <p:extLst>
      <p:ext uri="{BB962C8B-B14F-4D97-AF65-F5344CB8AC3E}">
        <p14:creationId xmlns:p14="http://schemas.microsoft.com/office/powerpoint/2010/main" val="2979104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D0A28-8312-43BF-BE21-636AA0227AE4}" type="slidenum">
              <a:rPr lang="en-US" smtClean="0"/>
              <a:t>2</a:t>
            </a:fld>
            <a:endParaRPr lang="en-US" dirty="0"/>
          </a:p>
        </p:txBody>
      </p:sp>
    </p:spTree>
    <p:extLst>
      <p:ext uri="{BB962C8B-B14F-4D97-AF65-F5344CB8AC3E}">
        <p14:creationId xmlns:p14="http://schemas.microsoft.com/office/powerpoint/2010/main" val="1252686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73418"/>
            <a:ext cx="5486400" cy="1432560"/>
          </a:xfrm>
        </p:spPr>
        <p:txBody>
          <a:bodyPr anchor="b"/>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914400" y="2161223"/>
            <a:ext cx="5486400" cy="993457"/>
          </a:xfrm>
        </p:spPr>
        <p:txBody>
          <a:bodyPr/>
          <a:lstStyle>
            <a:lvl1pPr marL="0" indent="0" algn="ctr">
              <a:buNone/>
              <a:defRPr sz="1440"/>
            </a:lvl1pPr>
            <a:lvl2pPr marL="274320" indent="0" algn="ctr">
              <a:buNone/>
              <a:defRPr sz="1200"/>
            </a:lvl2pPr>
            <a:lvl3pPr marL="548640" indent="0" algn="ctr">
              <a:buNone/>
              <a:defRPr sz="1080"/>
            </a:lvl3pPr>
            <a:lvl4pPr marL="822960" indent="0" algn="ctr">
              <a:buNone/>
              <a:defRPr sz="960"/>
            </a:lvl4pPr>
            <a:lvl5pPr marL="1097280" indent="0" algn="ctr">
              <a:buNone/>
              <a:defRPr sz="960"/>
            </a:lvl5pPr>
            <a:lvl6pPr marL="1371600" indent="0" algn="ctr">
              <a:buNone/>
              <a:defRPr sz="960"/>
            </a:lvl6pPr>
            <a:lvl7pPr marL="1645920" indent="0" algn="ctr">
              <a:buNone/>
              <a:defRPr sz="960"/>
            </a:lvl7pPr>
            <a:lvl8pPr marL="1920240" indent="0" algn="ctr">
              <a:buNone/>
              <a:defRPr sz="960"/>
            </a:lvl8pPr>
            <a:lvl9pPr marL="2194560" indent="0" algn="ctr">
              <a:buNone/>
              <a:defRPr sz="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3/12/2025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3856212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3/12/2025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228127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219075"/>
            <a:ext cx="1577340" cy="34871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219075"/>
            <a:ext cx="4640580" cy="34871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3/12/2025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432736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914400" y="673560"/>
            <a:ext cx="5485320" cy="14313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49" name="PlaceHolder 2"/>
          <p:cNvSpPr>
            <a:spLocks noGrp="1"/>
          </p:cNvSpPr>
          <p:nvPr>
            <p:ph/>
          </p:nvPr>
        </p:nvSpPr>
        <p:spPr>
          <a:xfrm>
            <a:off x="365760" y="962640"/>
            <a:ext cx="6583320" cy="23860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chemeClr val="dk1"/>
              </a:solidFill>
              <a:latin typeface="Calibri"/>
            </a:endParaRPr>
          </a:p>
        </p:txBody>
      </p:sp>
      <p:sp>
        <p:nvSpPr>
          <p:cNvPr id="4" name="PlaceHolder 3"/>
          <p:cNvSpPr>
            <a:spLocks noGrp="1"/>
          </p:cNvSpPr>
          <p:nvPr>
            <p:ph type="ftr" idx="28"/>
          </p:nvPr>
        </p:nvSpPr>
        <p:spPr/>
        <p:txBody>
          <a:bodyPr/>
          <a:lstStyle/>
          <a:p>
            <a:r>
              <a:rPr dirty="0"/>
              <a:t>Footer</a:t>
            </a:r>
          </a:p>
        </p:txBody>
      </p:sp>
      <p:sp>
        <p:nvSpPr>
          <p:cNvPr id="5" name="PlaceHolder 4"/>
          <p:cNvSpPr>
            <a:spLocks noGrp="1"/>
          </p:cNvSpPr>
          <p:nvPr>
            <p:ph type="sldNum" idx="29"/>
          </p:nvPr>
        </p:nvSpPr>
        <p:spPr/>
        <p:txBody>
          <a:bodyPr/>
          <a:lstStyle/>
          <a:p>
            <a:fld id="{2960DDBA-4FA8-46D5-A6F2-A87D499C05D3}" type="slidenum">
              <a:t>‹#›</a:t>
            </a:fld>
            <a:endParaRPr dirty="0"/>
          </a:p>
        </p:txBody>
      </p:sp>
      <p:sp>
        <p:nvSpPr>
          <p:cNvPr id="6" name="PlaceHolder 5"/>
          <p:cNvSpPr>
            <a:spLocks noGrp="1"/>
          </p:cNvSpPr>
          <p:nvPr>
            <p:ph type="dt" idx="30"/>
          </p:nvPr>
        </p:nvSpPr>
        <p:spPr/>
        <p:txBody>
          <a:bodyPr/>
          <a:lstStyle/>
          <a:p>
            <a:endParaRPr dirty="0"/>
          </a:p>
        </p:txBody>
      </p:sp>
    </p:spTree>
    <p:extLst>
      <p:ext uri="{BB962C8B-B14F-4D97-AF65-F5344CB8AC3E}">
        <p14:creationId xmlns:p14="http://schemas.microsoft.com/office/powerpoint/2010/main" val="259039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CCF0BF-C3A9-4D6C-BDB3-FC19FEA1CBB9}" type="datetimeFigureOut">
              <a:rPr lang="en-US" smtClean="0"/>
              <a:t>3/12/2025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2167196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1025843"/>
            <a:ext cx="6309360" cy="1711642"/>
          </a:xfrm>
        </p:spPr>
        <p:txBody>
          <a:bodyPr anchor="b"/>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99110" y="2753678"/>
            <a:ext cx="6309360" cy="900112"/>
          </a:xfrm>
        </p:spPr>
        <p:txBody>
          <a:bodyPr/>
          <a:lstStyle>
            <a:lvl1pPr marL="0" indent="0">
              <a:buNone/>
              <a:defRPr sz="1440">
                <a:solidFill>
                  <a:schemeClr val="tx1">
                    <a:tint val="75000"/>
                  </a:schemeClr>
                </a:solidFill>
              </a:defRPr>
            </a:lvl1pPr>
            <a:lvl2pPr marL="274320" indent="0">
              <a:buNone/>
              <a:defRPr sz="1200">
                <a:solidFill>
                  <a:schemeClr val="tx1">
                    <a:tint val="75000"/>
                  </a:schemeClr>
                </a:solidFill>
              </a:defRPr>
            </a:lvl2pPr>
            <a:lvl3pPr marL="548640" indent="0">
              <a:buNone/>
              <a:defRPr sz="1080">
                <a:solidFill>
                  <a:schemeClr val="tx1">
                    <a:tint val="75000"/>
                  </a:schemeClr>
                </a:solidFill>
              </a:defRPr>
            </a:lvl3pPr>
            <a:lvl4pPr marL="822960" indent="0">
              <a:buNone/>
              <a:defRPr sz="960">
                <a:solidFill>
                  <a:schemeClr val="tx1">
                    <a:tint val="75000"/>
                  </a:schemeClr>
                </a:solidFill>
              </a:defRPr>
            </a:lvl4pPr>
            <a:lvl5pPr marL="1097280" indent="0">
              <a:buNone/>
              <a:defRPr sz="960">
                <a:solidFill>
                  <a:schemeClr val="tx1">
                    <a:tint val="75000"/>
                  </a:schemeClr>
                </a:solidFill>
              </a:defRPr>
            </a:lvl5pPr>
            <a:lvl6pPr marL="1371600" indent="0">
              <a:buNone/>
              <a:defRPr sz="960">
                <a:solidFill>
                  <a:schemeClr val="tx1">
                    <a:tint val="75000"/>
                  </a:schemeClr>
                </a:solidFill>
              </a:defRPr>
            </a:lvl6pPr>
            <a:lvl7pPr marL="1645920" indent="0">
              <a:buNone/>
              <a:defRPr sz="960">
                <a:solidFill>
                  <a:schemeClr val="tx1">
                    <a:tint val="75000"/>
                  </a:schemeClr>
                </a:solidFill>
              </a:defRPr>
            </a:lvl7pPr>
            <a:lvl8pPr marL="1920240" indent="0">
              <a:buNone/>
              <a:defRPr sz="960">
                <a:solidFill>
                  <a:schemeClr val="tx1">
                    <a:tint val="75000"/>
                  </a:schemeClr>
                </a:solidFill>
              </a:defRPr>
            </a:lvl8pPr>
            <a:lvl9pPr marL="2194560" indent="0">
              <a:buNone/>
              <a:defRPr sz="9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CCF0BF-C3A9-4D6C-BDB3-FC19FEA1CBB9}" type="datetimeFigureOut">
              <a:rPr lang="en-US" smtClean="0"/>
              <a:t>3/12/2025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501278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1095375"/>
            <a:ext cx="3108960" cy="2610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CF0BF-C3A9-4D6C-BDB3-FC19FEA1CBB9}" type="datetimeFigureOut">
              <a:rPr lang="en-US" smtClean="0"/>
              <a:t>3/12/2025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3304734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219075"/>
            <a:ext cx="6309360" cy="7953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3" y="1008698"/>
            <a:ext cx="3094672"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4" name="Content Placeholder 3"/>
          <p:cNvSpPr>
            <a:spLocks noGrp="1"/>
          </p:cNvSpPr>
          <p:nvPr>
            <p:ph sz="half" idx="2"/>
          </p:nvPr>
        </p:nvSpPr>
        <p:spPr>
          <a:xfrm>
            <a:off x="503873" y="1503045"/>
            <a:ext cx="3094672"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1008698"/>
            <a:ext cx="3109913" cy="494347"/>
          </a:xfrm>
        </p:spPr>
        <p:txBody>
          <a:bodyPr anchor="b"/>
          <a:lstStyle>
            <a:lvl1pPr marL="0" indent="0">
              <a:buNone/>
              <a:defRPr sz="1440" b="1"/>
            </a:lvl1pPr>
            <a:lvl2pPr marL="274320" indent="0">
              <a:buNone/>
              <a:defRPr sz="1200" b="1"/>
            </a:lvl2pPr>
            <a:lvl3pPr marL="548640" indent="0">
              <a:buNone/>
              <a:defRPr sz="1080" b="1"/>
            </a:lvl3pPr>
            <a:lvl4pPr marL="822960" indent="0">
              <a:buNone/>
              <a:defRPr sz="960" b="1"/>
            </a:lvl4pPr>
            <a:lvl5pPr marL="1097280" indent="0">
              <a:buNone/>
              <a:defRPr sz="960" b="1"/>
            </a:lvl5pPr>
            <a:lvl6pPr marL="1371600" indent="0">
              <a:buNone/>
              <a:defRPr sz="960" b="1"/>
            </a:lvl6pPr>
            <a:lvl7pPr marL="1645920" indent="0">
              <a:buNone/>
              <a:defRPr sz="960" b="1"/>
            </a:lvl7pPr>
            <a:lvl8pPr marL="1920240" indent="0">
              <a:buNone/>
              <a:defRPr sz="960" b="1"/>
            </a:lvl8pPr>
            <a:lvl9pPr marL="2194560" indent="0">
              <a:buNone/>
              <a:defRPr sz="960" b="1"/>
            </a:lvl9pPr>
          </a:lstStyle>
          <a:p>
            <a:pPr lvl="0"/>
            <a:r>
              <a:rPr lang="en-US"/>
              <a:t>Click to edit Master text styles</a:t>
            </a:r>
          </a:p>
        </p:txBody>
      </p:sp>
      <p:sp>
        <p:nvSpPr>
          <p:cNvPr id="6" name="Content Placeholder 5"/>
          <p:cNvSpPr>
            <a:spLocks noGrp="1"/>
          </p:cNvSpPr>
          <p:nvPr>
            <p:ph sz="quarter" idx="4"/>
          </p:nvPr>
        </p:nvSpPr>
        <p:spPr>
          <a:xfrm>
            <a:off x="3703320" y="1503045"/>
            <a:ext cx="3109913" cy="2210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CCF0BF-C3A9-4D6C-BDB3-FC19FEA1CBB9}" type="datetimeFigureOut">
              <a:rPr lang="en-US" smtClean="0"/>
              <a:t>3/12/2025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128914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CCF0BF-C3A9-4D6C-BDB3-FC19FEA1CBB9}" type="datetimeFigureOut">
              <a:rPr lang="en-US" smtClean="0"/>
              <a:t>3/12/2025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243415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CCF0BF-C3A9-4D6C-BDB3-FC19FEA1CBB9}" type="datetimeFigureOut">
              <a:rPr lang="en-US" smtClean="0"/>
              <a:t>3/12/2025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103822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Content Placeholder 2"/>
          <p:cNvSpPr>
            <a:spLocks noGrp="1"/>
          </p:cNvSpPr>
          <p:nvPr>
            <p:ph idx="1"/>
          </p:nvPr>
        </p:nvSpPr>
        <p:spPr>
          <a:xfrm>
            <a:off x="3109913" y="592455"/>
            <a:ext cx="3703320" cy="2924175"/>
          </a:xfrm>
        </p:spPr>
        <p:txBody>
          <a:bodyPr/>
          <a:lstStyle>
            <a:lvl1pPr>
              <a:defRPr sz="1920"/>
            </a:lvl1pPr>
            <a:lvl2pPr>
              <a:defRPr sz="1680"/>
            </a:lvl2pPr>
            <a:lvl3pPr>
              <a:defRPr sz="14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3/12/2025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138458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274320"/>
            <a:ext cx="2359342" cy="960120"/>
          </a:xfrm>
        </p:spPr>
        <p:txBody>
          <a:bodyPr anchor="b"/>
          <a:lstStyle>
            <a:lvl1pPr>
              <a:defRPr sz="1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592455"/>
            <a:ext cx="3703320" cy="2924175"/>
          </a:xfrm>
        </p:spPr>
        <p:txBody>
          <a:bodyPr anchor="t"/>
          <a:lstStyle>
            <a:lvl1pPr marL="0" indent="0">
              <a:buNone/>
              <a:defRPr sz="1920"/>
            </a:lvl1pPr>
            <a:lvl2pPr marL="274320" indent="0">
              <a:buNone/>
              <a:defRPr sz="1680"/>
            </a:lvl2pPr>
            <a:lvl3pPr marL="548640" indent="0">
              <a:buNone/>
              <a:defRPr sz="1440"/>
            </a:lvl3pPr>
            <a:lvl4pPr marL="822960" indent="0">
              <a:buNone/>
              <a:defRPr sz="1200"/>
            </a:lvl4pPr>
            <a:lvl5pPr marL="1097280" indent="0">
              <a:buNone/>
              <a:defRPr sz="1200"/>
            </a:lvl5pPr>
            <a:lvl6pPr marL="1371600" indent="0">
              <a:buNone/>
              <a:defRPr sz="1200"/>
            </a:lvl6pPr>
            <a:lvl7pPr marL="1645920" indent="0">
              <a:buNone/>
              <a:defRPr sz="1200"/>
            </a:lvl7pPr>
            <a:lvl8pPr marL="1920240" indent="0">
              <a:buNone/>
              <a:defRPr sz="1200"/>
            </a:lvl8pPr>
            <a:lvl9pPr marL="2194560" indent="0">
              <a:buNone/>
              <a:defRPr sz="1200"/>
            </a:lvl9pPr>
          </a:lstStyle>
          <a:p>
            <a:r>
              <a:rPr lang="en-US" dirty="0"/>
              <a:t>Click icon to add picture</a:t>
            </a:r>
          </a:p>
        </p:txBody>
      </p:sp>
      <p:sp>
        <p:nvSpPr>
          <p:cNvPr id="4" name="Text Placeholder 3"/>
          <p:cNvSpPr>
            <a:spLocks noGrp="1"/>
          </p:cNvSpPr>
          <p:nvPr>
            <p:ph type="body" sz="half" idx="2"/>
          </p:nvPr>
        </p:nvSpPr>
        <p:spPr>
          <a:xfrm>
            <a:off x="503873" y="1234440"/>
            <a:ext cx="2359342" cy="2286953"/>
          </a:xfrm>
        </p:spPr>
        <p:txBody>
          <a:bodyPr/>
          <a:lstStyle>
            <a:lvl1pPr marL="0" indent="0">
              <a:buNone/>
              <a:defRPr sz="960"/>
            </a:lvl1pPr>
            <a:lvl2pPr marL="274320" indent="0">
              <a:buNone/>
              <a:defRPr sz="840"/>
            </a:lvl2pPr>
            <a:lvl3pPr marL="548640" indent="0">
              <a:buNone/>
              <a:defRPr sz="720"/>
            </a:lvl3pPr>
            <a:lvl4pPr marL="822960" indent="0">
              <a:buNone/>
              <a:defRPr sz="600"/>
            </a:lvl4pPr>
            <a:lvl5pPr marL="1097280" indent="0">
              <a:buNone/>
              <a:defRPr sz="600"/>
            </a:lvl5pPr>
            <a:lvl6pPr marL="1371600" indent="0">
              <a:buNone/>
              <a:defRPr sz="600"/>
            </a:lvl6pPr>
            <a:lvl7pPr marL="1645920" indent="0">
              <a:buNone/>
              <a:defRPr sz="600"/>
            </a:lvl7pPr>
            <a:lvl8pPr marL="1920240" indent="0">
              <a:buNone/>
              <a:defRPr sz="600"/>
            </a:lvl8pPr>
            <a:lvl9pPr marL="219456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93CCF0BF-C3A9-4D6C-BDB3-FC19FEA1CBB9}" type="datetimeFigureOut">
              <a:rPr lang="en-US" smtClean="0"/>
              <a:t>3/12/2025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7056DE-DC01-4506-95B8-19EE7E39E1AE}" type="slidenum">
              <a:rPr lang="en-US" smtClean="0"/>
              <a:t>‹#›</a:t>
            </a:fld>
            <a:endParaRPr lang="en-US" dirty="0"/>
          </a:p>
        </p:txBody>
      </p:sp>
    </p:spTree>
    <p:extLst>
      <p:ext uri="{BB962C8B-B14F-4D97-AF65-F5344CB8AC3E}">
        <p14:creationId xmlns:p14="http://schemas.microsoft.com/office/powerpoint/2010/main" val="3739230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19075"/>
            <a:ext cx="6309360" cy="7953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1095375"/>
            <a:ext cx="6309360" cy="26108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3813810"/>
            <a:ext cx="1645920" cy="219075"/>
          </a:xfrm>
          <a:prstGeom prst="rect">
            <a:avLst/>
          </a:prstGeom>
        </p:spPr>
        <p:txBody>
          <a:bodyPr vert="horz" lIns="91440" tIns="45720" rIns="91440" bIns="45720" rtlCol="0" anchor="ctr"/>
          <a:lstStyle>
            <a:lvl1pPr algn="l">
              <a:defRPr sz="720">
                <a:solidFill>
                  <a:schemeClr val="tx1">
                    <a:tint val="75000"/>
                  </a:schemeClr>
                </a:solidFill>
              </a:defRPr>
            </a:lvl1pPr>
          </a:lstStyle>
          <a:p>
            <a:fld id="{93CCF0BF-C3A9-4D6C-BDB3-FC19FEA1CBB9}" type="datetimeFigureOut">
              <a:rPr lang="en-US" smtClean="0"/>
              <a:t>3/12/2025</a:t>
            </a:fld>
            <a:endParaRPr lang="en-US" dirty="0"/>
          </a:p>
        </p:txBody>
      </p:sp>
      <p:sp>
        <p:nvSpPr>
          <p:cNvPr id="5" name="Footer Placeholder 4"/>
          <p:cNvSpPr>
            <a:spLocks noGrp="1"/>
          </p:cNvSpPr>
          <p:nvPr>
            <p:ph type="ftr" sz="quarter" idx="3"/>
          </p:nvPr>
        </p:nvSpPr>
        <p:spPr>
          <a:xfrm>
            <a:off x="2423160" y="3813810"/>
            <a:ext cx="2468880" cy="219075"/>
          </a:xfrm>
          <a:prstGeom prst="rect">
            <a:avLst/>
          </a:prstGeom>
        </p:spPr>
        <p:txBody>
          <a:bodyPr vert="horz" lIns="91440" tIns="45720" rIns="91440" bIns="45720" rtlCol="0" anchor="ctr"/>
          <a:lstStyle>
            <a:lvl1pPr algn="ctr">
              <a:defRPr sz="7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166360" y="3813810"/>
            <a:ext cx="1645920" cy="219075"/>
          </a:xfrm>
          <a:prstGeom prst="rect">
            <a:avLst/>
          </a:prstGeom>
        </p:spPr>
        <p:txBody>
          <a:bodyPr vert="horz" lIns="91440" tIns="45720" rIns="91440" bIns="45720" rtlCol="0" anchor="ctr"/>
          <a:lstStyle>
            <a:lvl1pPr algn="r">
              <a:defRPr sz="720">
                <a:solidFill>
                  <a:schemeClr val="tx1">
                    <a:tint val="75000"/>
                  </a:schemeClr>
                </a:solidFill>
              </a:defRPr>
            </a:lvl1pPr>
          </a:lstStyle>
          <a:p>
            <a:fld id="{BC7056DE-DC01-4506-95B8-19EE7E39E1AE}" type="slidenum">
              <a:rPr lang="en-US" smtClean="0"/>
              <a:t>‹#›</a:t>
            </a:fld>
            <a:endParaRPr lang="en-US" dirty="0"/>
          </a:p>
        </p:txBody>
      </p:sp>
    </p:spTree>
    <p:extLst>
      <p:ext uri="{BB962C8B-B14F-4D97-AF65-F5344CB8AC3E}">
        <p14:creationId xmlns:p14="http://schemas.microsoft.com/office/powerpoint/2010/main" val="12530326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548640" rtl="0" eaLnBrk="1" latinLnBrk="0" hangingPunct="1">
        <a:lnSpc>
          <a:spcPct val="90000"/>
        </a:lnSpc>
        <a:spcBef>
          <a:spcPct val="0"/>
        </a:spcBef>
        <a:buNone/>
        <a:defRPr sz="2640" kern="1200">
          <a:solidFill>
            <a:schemeClr val="tx1"/>
          </a:solidFill>
          <a:latin typeface="+mj-lt"/>
          <a:ea typeface="+mj-ea"/>
          <a:cs typeface="+mj-cs"/>
        </a:defRPr>
      </a:lvl1pPr>
    </p:titleStyle>
    <p:bodyStyle>
      <a:lvl1pPr marL="137160" indent="-137160" algn="l" defTabSz="548640" rtl="0" eaLnBrk="1" latinLnBrk="0" hangingPunct="1">
        <a:lnSpc>
          <a:spcPct val="90000"/>
        </a:lnSpc>
        <a:spcBef>
          <a:spcPts val="600"/>
        </a:spcBef>
        <a:buFont typeface="Arial" panose="020B0604020202020204" pitchFamily="34" charset="0"/>
        <a:buChar char="•"/>
        <a:defRPr sz="1680" kern="1200">
          <a:solidFill>
            <a:schemeClr val="tx1"/>
          </a:solidFill>
          <a:latin typeface="+mn-lt"/>
          <a:ea typeface="+mn-ea"/>
          <a:cs typeface="+mn-cs"/>
        </a:defRPr>
      </a:lvl1pPr>
      <a:lvl2pPr marL="411480" indent="-137160" algn="l" defTabSz="548640" rtl="0" eaLnBrk="1" latinLnBrk="0" hangingPunct="1">
        <a:lnSpc>
          <a:spcPct val="90000"/>
        </a:lnSpc>
        <a:spcBef>
          <a:spcPts val="300"/>
        </a:spcBef>
        <a:buFont typeface="Arial" panose="020B0604020202020204" pitchFamily="34" charset="0"/>
        <a:buChar char="•"/>
        <a:defRPr sz="1440" kern="1200">
          <a:solidFill>
            <a:schemeClr val="tx1"/>
          </a:solidFill>
          <a:latin typeface="+mn-lt"/>
          <a:ea typeface="+mn-ea"/>
          <a:cs typeface="+mn-cs"/>
        </a:defRPr>
      </a:lvl2pPr>
      <a:lvl3pPr marL="685800" indent="-137160" algn="l" defTabSz="54864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9601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4pPr>
      <a:lvl5pPr marL="123444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5pPr>
      <a:lvl6pPr marL="150876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6pPr>
      <a:lvl7pPr marL="178308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7pPr>
      <a:lvl8pPr marL="205740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8pPr>
      <a:lvl9pPr marL="2331720" indent="-137160" algn="l" defTabSz="548640" rtl="0" eaLnBrk="1" latinLnBrk="0" hangingPunct="1">
        <a:lnSpc>
          <a:spcPct val="90000"/>
        </a:lnSpc>
        <a:spcBef>
          <a:spcPts val="300"/>
        </a:spcBef>
        <a:buFont typeface="Arial" panose="020B0604020202020204" pitchFamily="34" charset="0"/>
        <a:buChar char="•"/>
        <a:defRPr sz="1080" kern="1200">
          <a:solidFill>
            <a:schemeClr val="tx1"/>
          </a:solidFill>
          <a:latin typeface="+mn-lt"/>
          <a:ea typeface="+mn-ea"/>
          <a:cs typeface="+mn-cs"/>
        </a:defRPr>
      </a:lvl9pPr>
    </p:bodyStyle>
    <p:otherStyle>
      <a:defPPr>
        <a:defRPr lang="en-US"/>
      </a:defPPr>
      <a:lvl1pPr marL="0" algn="l" defTabSz="548640" rtl="0" eaLnBrk="1" latinLnBrk="0" hangingPunct="1">
        <a:defRPr sz="1080" kern="1200">
          <a:solidFill>
            <a:schemeClr val="tx1"/>
          </a:solidFill>
          <a:latin typeface="+mn-lt"/>
          <a:ea typeface="+mn-ea"/>
          <a:cs typeface="+mn-cs"/>
        </a:defRPr>
      </a:lvl1pPr>
      <a:lvl2pPr marL="274320" algn="l" defTabSz="548640" rtl="0" eaLnBrk="1" latinLnBrk="0" hangingPunct="1">
        <a:defRPr sz="1080" kern="1200">
          <a:solidFill>
            <a:schemeClr val="tx1"/>
          </a:solidFill>
          <a:latin typeface="+mn-lt"/>
          <a:ea typeface="+mn-ea"/>
          <a:cs typeface="+mn-cs"/>
        </a:defRPr>
      </a:lvl2pPr>
      <a:lvl3pPr marL="548640" algn="l" defTabSz="548640" rtl="0" eaLnBrk="1" latinLnBrk="0" hangingPunct="1">
        <a:defRPr sz="1080" kern="1200">
          <a:solidFill>
            <a:schemeClr val="tx1"/>
          </a:solidFill>
          <a:latin typeface="+mn-lt"/>
          <a:ea typeface="+mn-ea"/>
          <a:cs typeface="+mn-cs"/>
        </a:defRPr>
      </a:lvl3pPr>
      <a:lvl4pPr marL="822960" algn="l" defTabSz="548640" rtl="0" eaLnBrk="1" latinLnBrk="0" hangingPunct="1">
        <a:defRPr sz="1080" kern="1200">
          <a:solidFill>
            <a:schemeClr val="tx1"/>
          </a:solidFill>
          <a:latin typeface="+mn-lt"/>
          <a:ea typeface="+mn-ea"/>
          <a:cs typeface="+mn-cs"/>
        </a:defRPr>
      </a:lvl4pPr>
      <a:lvl5pPr marL="1097280" algn="l" defTabSz="548640" rtl="0" eaLnBrk="1" latinLnBrk="0" hangingPunct="1">
        <a:defRPr sz="1080" kern="1200">
          <a:solidFill>
            <a:schemeClr val="tx1"/>
          </a:solidFill>
          <a:latin typeface="+mn-lt"/>
          <a:ea typeface="+mn-ea"/>
          <a:cs typeface="+mn-cs"/>
        </a:defRPr>
      </a:lvl5pPr>
      <a:lvl6pPr marL="1371600" algn="l" defTabSz="548640" rtl="0" eaLnBrk="1" latinLnBrk="0" hangingPunct="1">
        <a:defRPr sz="1080" kern="1200">
          <a:solidFill>
            <a:schemeClr val="tx1"/>
          </a:solidFill>
          <a:latin typeface="+mn-lt"/>
          <a:ea typeface="+mn-ea"/>
          <a:cs typeface="+mn-cs"/>
        </a:defRPr>
      </a:lvl6pPr>
      <a:lvl7pPr marL="1645920" algn="l" defTabSz="548640" rtl="0" eaLnBrk="1" latinLnBrk="0" hangingPunct="1">
        <a:defRPr sz="1080" kern="1200">
          <a:solidFill>
            <a:schemeClr val="tx1"/>
          </a:solidFill>
          <a:latin typeface="+mn-lt"/>
          <a:ea typeface="+mn-ea"/>
          <a:cs typeface="+mn-cs"/>
        </a:defRPr>
      </a:lvl7pPr>
      <a:lvl8pPr marL="1920240" algn="l" defTabSz="548640" rtl="0" eaLnBrk="1" latinLnBrk="0" hangingPunct="1">
        <a:defRPr sz="1080" kern="1200">
          <a:solidFill>
            <a:schemeClr val="tx1"/>
          </a:solidFill>
          <a:latin typeface="+mn-lt"/>
          <a:ea typeface="+mn-ea"/>
          <a:cs typeface="+mn-cs"/>
        </a:defRPr>
      </a:lvl8pPr>
      <a:lvl9pPr marL="2194560" algn="l" defTabSz="548640" rtl="0" eaLnBrk="1" latinLnBrk="0" hangingPunct="1">
        <a:defRPr sz="1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F4361EED-25BB-DE8C-DE94-E7D897A4E6C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B69512D-36FD-BE63-3DB6-1D196372B8FA}"/>
              </a:ext>
            </a:extLst>
          </p:cNvPr>
          <p:cNvSpPr txBox="1"/>
          <p:nvPr/>
        </p:nvSpPr>
        <p:spPr>
          <a:xfrm>
            <a:off x="0" y="-1"/>
            <a:ext cx="7315200" cy="646331"/>
          </a:xfrm>
          <a:prstGeom prst="rect">
            <a:avLst/>
          </a:prstGeom>
          <a:noFill/>
        </p:spPr>
        <p:txBody>
          <a:bodyPr wrap="square" rtlCol="0">
            <a:spAutoFit/>
          </a:bodyPr>
          <a:lstStyle/>
          <a:p>
            <a:pPr algn="ctr"/>
            <a:r>
              <a:rPr lang="en-US" sz="36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The Life of Christ in Stereo</a:t>
            </a:r>
            <a:endParaRPr lang="en-US" sz="3600" noProof="0" dirty="0">
              <a:solidFill>
                <a:srgbClr val="00B050"/>
              </a:solidFill>
              <a:latin typeface="Verdana" panose="020B0604030504040204" pitchFamily="34" charset="0"/>
              <a:ea typeface="Verdana" panose="020B0604030504040204" pitchFamily="34" charset="0"/>
            </a:endParaRPr>
          </a:p>
        </p:txBody>
      </p:sp>
      <p:pic>
        <p:nvPicPr>
          <p:cNvPr id="7" name="Picture 6">
            <a:extLst>
              <a:ext uri="{FF2B5EF4-FFF2-40B4-BE49-F238E27FC236}">
                <a16:creationId xmlns:a16="http://schemas.microsoft.com/office/drawing/2014/main" id="{149B1D9C-202A-CDC1-A829-70457E0915D0}"/>
              </a:ext>
            </a:extLst>
          </p:cNvPr>
          <p:cNvPicPr>
            <a:picLocks noChangeAspect="1"/>
          </p:cNvPicPr>
          <p:nvPr/>
        </p:nvPicPr>
        <p:blipFill>
          <a:blip r:embed="rId3"/>
          <a:stretch>
            <a:fillRect/>
          </a:stretch>
        </p:blipFill>
        <p:spPr>
          <a:xfrm>
            <a:off x="584126" y="602258"/>
            <a:ext cx="6146948" cy="3512542"/>
          </a:xfrm>
          <a:prstGeom prst="rect">
            <a:avLst/>
          </a:prstGeom>
        </p:spPr>
      </p:pic>
    </p:spTree>
    <p:extLst>
      <p:ext uri="{BB962C8B-B14F-4D97-AF65-F5344CB8AC3E}">
        <p14:creationId xmlns:p14="http://schemas.microsoft.com/office/powerpoint/2010/main" val="426901391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1000" b="-1000"/>
          </a:stretch>
        </a:blipFill>
        <a:effectLst/>
      </p:bgPr>
    </p:bg>
    <p:spTree>
      <p:nvGrpSpPr>
        <p:cNvPr id="1" name="">
          <a:extLst>
            <a:ext uri="{FF2B5EF4-FFF2-40B4-BE49-F238E27FC236}">
              <a16:creationId xmlns:a16="http://schemas.microsoft.com/office/drawing/2014/main" id="{98067EA4-086D-C8F2-97BF-FD31078474A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333D817-6EF8-7DE1-18F8-547A9A7311B9}"/>
              </a:ext>
            </a:extLst>
          </p:cNvPr>
          <p:cNvSpPr txBox="1"/>
          <p:nvPr/>
        </p:nvSpPr>
        <p:spPr>
          <a:xfrm>
            <a:off x="121388" y="405617"/>
            <a:ext cx="7193812" cy="1815882"/>
          </a:xfrm>
          <a:prstGeom prst="rect">
            <a:avLst/>
          </a:prstGeom>
          <a:noFill/>
        </p:spPr>
        <p:txBody>
          <a:bodyPr wrap="square" rtlCol="0">
            <a:spAutoFit/>
          </a:bodyPr>
          <a:lstStyle/>
          <a:p>
            <a:pPr indent="538163"/>
            <a:r>
              <a:rPr lang="en-GB" sz="2800" b="1" dirty="0">
                <a:latin typeface="Arial" panose="020B0604020202020204" pitchFamily="34" charset="0"/>
                <a:cs typeface="Arial" panose="020B0604020202020204" pitchFamily="34" charset="0"/>
              </a:rPr>
              <a:t>“One who is faithful in a very little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is also faithful in much, and one who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is dishonest in a very little is also dishonest in much…</a:t>
            </a:r>
            <a:endParaRPr lang="en-US" sz="2800" b="1"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A28B052-8215-19A0-007D-DFA5A3D4B8A5}"/>
              </a:ext>
            </a:extLst>
          </p:cNvPr>
          <p:cNvSpPr txBox="1"/>
          <p:nvPr/>
        </p:nvSpPr>
        <p:spPr>
          <a:xfrm>
            <a:off x="97270" y="1661160"/>
            <a:ext cx="7217930" cy="2246769"/>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No servant can serve two masters, for either he will hate the one and love the other, or he will be devoted to the one and despise the other. You cannot serve God and money.”</a:t>
            </a:r>
            <a:endParaRPr lang="en-US" sz="2800" b="1" noProof="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4101C62-3E01-460D-2D6A-317221F7D728}"/>
              </a:ext>
            </a:extLst>
          </p:cNvPr>
          <p:cNvSpPr/>
          <p:nvPr/>
        </p:nvSpPr>
        <p:spPr>
          <a:xfrm>
            <a:off x="188710" y="10332"/>
            <a:ext cx="652458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noProof="0" dirty="0">
                <a:solidFill>
                  <a:srgbClr val="0070C0"/>
                </a:solidFill>
                <a:latin typeface="Verdana"/>
                <a:ea typeface="Verdana"/>
              </a:rPr>
              <a:t>A dishonest manager</a:t>
            </a:r>
            <a:endParaRPr lang="en-US" sz="2800" b="0" strike="noStrike" spc="-1" noProof="0" dirty="0">
              <a:solidFill>
                <a:srgbClr val="000000"/>
              </a:solidFill>
              <a:latin typeface="Arial"/>
            </a:endParaRPr>
          </a:p>
        </p:txBody>
      </p:sp>
      <p:pic>
        <p:nvPicPr>
          <p:cNvPr id="7" name="Picture 6">
            <a:extLst>
              <a:ext uri="{FF2B5EF4-FFF2-40B4-BE49-F238E27FC236}">
                <a16:creationId xmlns:a16="http://schemas.microsoft.com/office/drawing/2014/main" id="{747393EF-92CF-C35B-2B7C-691DFE5FCB9E}"/>
              </a:ext>
            </a:extLst>
          </p:cNvPr>
          <p:cNvPicPr>
            <a:picLocks noChangeAspect="1"/>
          </p:cNvPicPr>
          <p:nvPr/>
        </p:nvPicPr>
        <p:blipFill>
          <a:blip r:embed="rId3"/>
          <a:stretch>
            <a:fillRect/>
          </a:stretch>
        </p:blipFill>
        <p:spPr>
          <a:xfrm>
            <a:off x="204036" y="10332"/>
            <a:ext cx="6989776" cy="4246289"/>
          </a:xfrm>
          <a:prstGeom prst="rect">
            <a:avLst/>
          </a:prstGeom>
        </p:spPr>
      </p:pic>
    </p:spTree>
    <p:extLst>
      <p:ext uri="{BB962C8B-B14F-4D97-AF65-F5344CB8AC3E}">
        <p14:creationId xmlns:p14="http://schemas.microsoft.com/office/powerpoint/2010/main" val="2389563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a:stretch>
        </a:blipFill>
        <a:effectLst/>
      </p:bgPr>
    </p:bg>
    <p:spTree>
      <p:nvGrpSpPr>
        <p:cNvPr id="1" name="">
          <a:extLst>
            <a:ext uri="{FF2B5EF4-FFF2-40B4-BE49-F238E27FC236}">
              <a16:creationId xmlns:a16="http://schemas.microsoft.com/office/drawing/2014/main" id="{077C71A7-FEC2-57E9-45CC-0633CD45966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6E907B8-507A-B040-212E-38F82A4C1191}"/>
              </a:ext>
            </a:extLst>
          </p:cNvPr>
          <p:cNvSpPr txBox="1"/>
          <p:nvPr/>
        </p:nvSpPr>
        <p:spPr>
          <a:xfrm>
            <a:off x="121388" y="1796739"/>
            <a:ext cx="7193812" cy="2246769"/>
          </a:xfrm>
          <a:prstGeom prst="rect">
            <a:avLst/>
          </a:prstGeom>
          <a:noFill/>
        </p:spPr>
        <p:txBody>
          <a:bodyPr wrap="square" rtlCol="0">
            <a:spAutoFit/>
          </a:bodyPr>
          <a:lstStyle/>
          <a:p>
            <a:pPr indent="538163"/>
            <a:r>
              <a:rPr lang="en-GB" sz="2800" b="1" dirty="0">
                <a:latin typeface="Arial" panose="020B0604020202020204" pitchFamily="34" charset="0"/>
                <a:cs typeface="Arial" panose="020B0604020202020204" pitchFamily="34" charset="0"/>
              </a:rPr>
              <a:t>“If your brother sins, rebuke him, and if he repents, forgive him, and if he sins against you seven times in the day, and turns to you seven times, saying,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‘I repent,’ [then] you must forgive him.”</a:t>
            </a:r>
            <a:endParaRPr lang="en-US" sz="2800" b="1"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13ED3A5-0AB6-4487-0DD3-69CF5A0ED298}"/>
              </a:ext>
            </a:extLst>
          </p:cNvPr>
          <p:cNvSpPr txBox="1"/>
          <p:nvPr/>
        </p:nvSpPr>
        <p:spPr>
          <a:xfrm>
            <a:off x="121388" y="493998"/>
            <a:ext cx="7120660" cy="1384995"/>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“Temptations to sin are sure to come, but woe to the one through whom they come!”</a:t>
            </a:r>
            <a:endParaRPr lang="en-US" sz="2800" b="1" noProof="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A65C637-B792-2487-92AA-E78415605A67}"/>
              </a:ext>
            </a:extLst>
          </p:cNvPr>
          <p:cNvSpPr/>
          <p:nvPr/>
        </p:nvSpPr>
        <p:spPr>
          <a:xfrm>
            <a:off x="188710" y="10332"/>
            <a:ext cx="652458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noProof="0" dirty="0">
                <a:solidFill>
                  <a:srgbClr val="0070C0"/>
                </a:solidFill>
                <a:latin typeface="Verdana"/>
                <a:ea typeface="Verdana"/>
              </a:rPr>
              <a:t>If your brother sins…</a:t>
            </a:r>
            <a:endParaRPr lang="en-US" sz="2800" b="0" strike="noStrike" spc="-1" noProof="0" dirty="0">
              <a:solidFill>
                <a:srgbClr val="000000"/>
              </a:solidFill>
              <a:latin typeface="Arial"/>
            </a:endParaRPr>
          </a:p>
        </p:txBody>
      </p:sp>
      <p:pic>
        <p:nvPicPr>
          <p:cNvPr id="7" name="Picture 6">
            <a:extLst>
              <a:ext uri="{FF2B5EF4-FFF2-40B4-BE49-F238E27FC236}">
                <a16:creationId xmlns:a16="http://schemas.microsoft.com/office/drawing/2014/main" id="{A60691EC-EAEE-A113-CFE4-CA8E44374B5C}"/>
              </a:ext>
            </a:extLst>
          </p:cNvPr>
          <p:cNvPicPr>
            <a:picLocks noChangeAspect="1"/>
          </p:cNvPicPr>
          <p:nvPr/>
        </p:nvPicPr>
        <p:blipFill>
          <a:blip r:embed="rId3"/>
          <a:stretch>
            <a:fillRect/>
          </a:stretch>
        </p:blipFill>
        <p:spPr>
          <a:xfrm>
            <a:off x="0" y="10332"/>
            <a:ext cx="7315200" cy="4114800"/>
          </a:xfrm>
          <a:prstGeom prst="rect">
            <a:avLst/>
          </a:prstGeom>
        </p:spPr>
      </p:pic>
    </p:spTree>
    <p:extLst>
      <p:ext uri="{BB962C8B-B14F-4D97-AF65-F5344CB8AC3E}">
        <p14:creationId xmlns:p14="http://schemas.microsoft.com/office/powerpoint/2010/main" val="8337763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l="-4000" r="-4000"/>
          </a:stretch>
        </a:blipFill>
        <a:effectLst/>
      </p:bgPr>
    </p:bg>
    <p:spTree>
      <p:nvGrpSpPr>
        <p:cNvPr id="1" name="">
          <a:extLst>
            <a:ext uri="{FF2B5EF4-FFF2-40B4-BE49-F238E27FC236}">
              <a16:creationId xmlns:a16="http://schemas.microsoft.com/office/drawing/2014/main" id="{184ADAB4-7844-C70C-3765-41FEA1DBA11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36EA620-3883-665B-BA6F-1C181190EF16}"/>
              </a:ext>
            </a:extLst>
          </p:cNvPr>
          <p:cNvSpPr txBox="1"/>
          <p:nvPr/>
        </p:nvSpPr>
        <p:spPr>
          <a:xfrm>
            <a:off x="121388" y="532098"/>
            <a:ext cx="7169694" cy="954107"/>
          </a:xfrm>
          <a:prstGeom prst="rect">
            <a:avLst/>
          </a:prstGeom>
          <a:noFill/>
        </p:spPr>
        <p:txBody>
          <a:bodyPr wrap="square" rtlCol="0">
            <a:spAutoFit/>
          </a:bodyPr>
          <a:lstStyle/>
          <a:p>
            <a:pPr indent="538163"/>
            <a:r>
              <a:rPr lang="en-GB" sz="2800" b="1" dirty="0">
                <a:latin typeface="Arial" panose="020B0604020202020204" pitchFamily="34" charset="0"/>
                <a:cs typeface="Arial" panose="020B0604020202020204" pitchFamily="34" charset="0"/>
              </a:rPr>
              <a:t>The apostles said to the Lord, “Increase our faith!”</a:t>
            </a:r>
            <a:endParaRPr lang="en-US" sz="2800" b="1"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D482931-24F1-AFC1-9C1A-699F43603839}"/>
              </a:ext>
            </a:extLst>
          </p:cNvPr>
          <p:cNvSpPr txBox="1"/>
          <p:nvPr/>
        </p:nvSpPr>
        <p:spPr>
          <a:xfrm>
            <a:off x="170422" y="1486205"/>
            <a:ext cx="7120660" cy="2246769"/>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And the Lord said, “If you had faith like a grain of mustard seed, you could say to this mulberry tree, ‘Be uprooted and planted in the sea,’ and it would obey you.”</a:t>
            </a:r>
            <a:endParaRPr lang="en-US" sz="2800" b="1" noProof="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CDB9F99-0F6A-C59B-4318-7F87419F95F9}"/>
              </a:ext>
            </a:extLst>
          </p:cNvPr>
          <p:cNvSpPr/>
          <p:nvPr/>
        </p:nvSpPr>
        <p:spPr>
          <a:xfrm>
            <a:off x="188710" y="10332"/>
            <a:ext cx="652458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noProof="0" dirty="0">
                <a:solidFill>
                  <a:srgbClr val="0070C0"/>
                </a:solidFill>
                <a:latin typeface="Verdana"/>
                <a:ea typeface="Verdana"/>
              </a:rPr>
              <a:t>“Increase our faith”</a:t>
            </a:r>
            <a:endParaRPr lang="en-US" sz="2800" b="0" strike="noStrike" spc="-1" noProof="0" dirty="0">
              <a:solidFill>
                <a:srgbClr val="000000"/>
              </a:solidFill>
              <a:latin typeface="Arial"/>
            </a:endParaRPr>
          </a:p>
        </p:txBody>
      </p:sp>
      <p:pic>
        <p:nvPicPr>
          <p:cNvPr id="4098" name="Picture 2" descr="What Does &quot;Faith Like a Mustard Seed&quot; Mean in Matthew 17:20?">
            <a:extLst>
              <a:ext uri="{FF2B5EF4-FFF2-40B4-BE49-F238E27FC236}">
                <a16:creationId xmlns:a16="http://schemas.microsoft.com/office/drawing/2014/main" id="{4607DECE-D486-644A-8BD0-1A788E7A0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32"/>
            <a:ext cx="7315200" cy="4094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3575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l="-4000" r="-4000"/>
          </a:stretch>
        </a:blipFill>
        <a:effectLst/>
      </p:bgPr>
    </p:bg>
    <p:spTree>
      <p:nvGrpSpPr>
        <p:cNvPr id="1" name="">
          <a:extLst>
            <a:ext uri="{FF2B5EF4-FFF2-40B4-BE49-F238E27FC236}">
              <a16:creationId xmlns:a16="http://schemas.microsoft.com/office/drawing/2014/main" id="{B0E666FD-8CD5-31CE-84F1-E33492B7883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F4FE7E9-00D8-53DE-7FD9-3BFCAF2F7686}"/>
              </a:ext>
            </a:extLst>
          </p:cNvPr>
          <p:cNvSpPr txBox="1"/>
          <p:nvPr/>
        </p:nvSpPr>
        <p:spPr>
          <a:xfrm>
            <a:off x="121388" y="532098"/>
            <a:ext cx="7193812" cy="2246769"/>
          </a:xfrm>
          <a:prstGeom prst="rect">
            <a:avLst/>
          </a:prstGeom>
          <a:noFill/>
        </p:spPr>
        <p:txBody>
          <a:bodyPr wrap="square" rtlCol="0">
            <a:spAutoFit/>
          </a:bodyPr>
          <a:lstStyle/>
          <a:p>
            <a:pPr indent="538163"/>
            <a:r>
              <a:rPr lang="en-GB" sz="2800" b="1" dirty="0">
                <a:latin typeface="Arial" panose="020B0604020202020204" pitchFamily="34" charset="0"/>
                <a:cs typeface="Arial" panose="020B0604020202020204" pitchFamily="34" charset="0"/>
              </a:rPr>
              <a:t>He was a Samaritan. Then Jesus answered, “Were not ten cleansed? Where are the nine? Was no one found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to return and give praise to God except this foreigner?”</a:t>
            </a:r>
            <a:endParaRPr lang="en-US" sz="2800" b="1"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0F75BE3-177A-8ED6-6BCF-39CD2ED66A8F}"/>
              </a:ext>
            </a:extLst>
          </p:cNvPr>
          <p:cNvSpPr txBox="1"/>
          <p:nvPr/>
        </p:nvSpPr>
        <p:spPr>
          <a:xfrm>
            <a:off x="194540" y="2258564"/>
            <a:ext cx="7120660" cy="1384995"/>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And [Jesus] said to him, “Rise and go your way; your faith has made you well.”</a:t>
            </a:r>
            <a:endParaRPr lang="en-US" sz="2800" b="1" noProof="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5D41A52-E610-277D-792A-A464D922BDB8}"/>
              </a:ext>
            </a:extLst>
          </p:cNvPr>
          <p:cNvSpPr/>
          <p:nvPr/>
        </p:nvSpPr>
        <p:spPr>
          <a:xfrm>
            <a:off x="188710" y="10332"/>
            <a:ext cx="652458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noProof="0" dirty="0">
                <a:solidFill>
                  <a:srgbClr val="0070C0"/>
                </a:solidFill>
                <a:latin typeface="Verdana"/>
                <a:ea typeface="Verdana"/>
              </a:rPr>
              <a:t>Jesus Cleanses Ten Lepers</a:t>
            </a:r>
            <a:endParaRPr lang="en-US" sz="2800" b="0" strike="noStrike" spc="-1" noProof="0" dirty="0">
              <a:solidFill>
                <a:srgbClr val="000000"/>
              </a:solidFill>
              <a:latin typeface="Arial"/>
            </a:endParaRPr>
          </a:p>
        </p:txBody>
      </p:sp>
      <p:pic>
        <p:nvPicPr>
          <p:cNvPr id="5122" name="Picture 2" descr="Thanksgiving Day | Father Christopher Zugger">
            <a:extLst>
              <a:ext uri="{FF2B5EF4-FFF2-40B4-BE49-F238E27FC236}">
                <a16:creationId xmlns:a16="http://schemas.microsoft.com/office/drawing/2014/main" id="{7AC42B85-B4E6-96EF-C819-5E8B0C29F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32"/>
            <a:ext cx="7315200" cy="4094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1315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122"/>
                                        </p:tgtEl>
                                        <p:attrNameLst>
                                          <p:attrName>ppt_x</p:attrName>
                                        </p:attrNameLst>
                                      </p:cBhvr>
                                      <p:tavLst>
                                        <p:tav tm="0">
                                          <p:val>
                                            <p:strVal val="ppt_x"/>
                                          </p:val>
                                        </p:tav>
                                        <p:tav tm="100000">
                                          <p:val>
                                            <p:strVal val="ppt_x"/>
                                          </p:val>
                                        </p:tav>
                                      </p:tavLst>
                                    </p:anim>
                                    <p:anim calcmode="lin" valueType="num">
                                      <p:cBhvr additive="base">
                                        <p:cTn id="7" dur="500"/>
                                        <p:tgtEl>
                                          <p:spTgt spid="5122"/>
                                        </p:tgtEl>
                                        <p:attrNameLst>
                                          <p:attrName>ppt_y</p:attrName>
                                        </p:attrNameLst>
                                      </p:cBhvr>
                                      <p:tavLst>
                                        <p:tav tm="0">
                                          <p:val>
                                            <p:strVal val="ppt_y"/>
                                          </p:val>
                                        </p:tav>
                                        <p:tav tm="100000">
                                          <p:val>
                                            <p:strVal val="1+ppt_h/2"/>
                                          </p:val>
                                        </p:tav>
                                      </p:tavLst>
                                    </p:anim>
                                    <p:set>
                                      <p:cBhvr>
                                        <p:cTn id="8" dur="1" fill="hold">
                                          <p:stCondLst>
                                            <p:cond delay="499"/>
                                          </p:stCondLst>
                                        </p:cTn>
                                        <p:tgtEl>
                                          <p:spTgt spid="5122"/>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a:stretch>
        </a:blipFill>
        <a:effectLst/>
      </p:bgPr>
    </p:bg>
    <p:spTree>
      <p:nvGrpSpPr>
        <p:cNvPr id="1" name="">
          <a:extLst>
            <a:ext uri="{FF2B5EF4-FFF2-40B4-BE49-F238E27FC236}">
              <a16:creationId xmlns:a16="http://schemas.microsoft.com/office/drawing/2014/main" id="{3C168C59-B74C-AA77-74FA-BC8BE440A7A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A080D1F-FC05-13C5-B667-7E52171546CB}"/>
              </a:ext>
            </a:extLst>
          </p:cNvPr>
          <p:cNvSpPr txBox="1"/>
          <p:nvPr/>
        </p:nvSpPr>
        <p:spPr>
          <a:xfrm>
            <a:off x="121388" y="463518"/>
            <a:ext cx="7369072" cy="2677656"/>
          </a:xfrm>
          <a:prstGeom prst="rect">
            <a:avLst/>
          </a:prstGeom>
          <a:noFill/>
        </p:spPr>
        <p:txBody>
          <a:bodyPr wrap="square" rtlCol="0">
            <a:spAutoFit/>
          </a:bodyPr>
          <a:lstStyle/>
          <a:p>
            <a:pPr indent="538163"/>
            <a:r>
              <a:rPr lang="en-GB" sz="2800" b="1" dirty="0">
                <a:latin typeface="Arial" panose="020B0604020202020204" pitchFamily="34" charset="0"/>
                <a:cs typeface="Arial" panose="020B0604020202020204" pitchFamily="34" charset="0"/>
              </a:rPr>
              <a:t>Being asked by the Pharisees when the kingdom of God would come, he answered them, “The kingdom of God is not coming in ways that can be observed, nor will they say, ‘Look, here it is!’ or ‘There!’</a:t>
            </a:r>
            <a:endParaRPr lang="en-US" sz="2800" b="1" noProof="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D90C822-D7AE-C366-D8A3-C35E75749484}"/>
              </a:ext>
            </a:extLst>
          </p:cNvPr>
          <p:cNvSpPr txBox="1"/>
          <p:nvPr/>
        </p:nvSpPr>
        <p:spPr>
          <a:xfrm>
            <a:off x="172442" y="3534702"/>
            <a:ext cx="7193812" cy="523220"/>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Midst: </a:t>
            </a:r>
            <a:r>
              <a:rPr lang="en-US" sz="2800" b="1" noProof="0" dirty="0">
                <a:latin typeface="Arial" panose="020B0604020202020204" pitchFamily="34" charset="0"/>
                <a:cs typeface="Arial" panose="020B0604020202020204" pitchFamily="34" charset="0"/>
              </a:rPr>
              <a:t>The King was there!</a:t>
            </a:r>
          </a:p>
        </p:txBody>
      </p:sp>
      <p:sp>
        <p:nvSpPr>
          <p:cNvPr id="3" name="TextBox 2">
            <a:extLst>
              <a:ext uri="{FF2B5EF4-FFF2-40B4-BE49-F238E27FC236}">
                <a16:creationId xmlns:a16="http://schemas.microsoft.com/office/drawing/2014/main" id="{B4F0802C-28BE-908D-05D7-9DB04B86AA90}"/>
              </a:ext>
            </a:extLst>
          </p:cNvPr>
          <p:cNvSpPr txBox="1"/>
          <p:nvPr/>
        </p:nvSpPr>
        <p:spPr>
          <a:xfrm>
            <a:off x="121388" y="2580595"/>
            <a:ext cx="7120660" cy="954107"/>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for behold, the kingdom of God is in the midst of you.”</a:t>
            </a:r>
            <a:endParaRPr lang="en-US" sz="2800" b="1" noProof="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04639BF-04C4-E7BE-AFE7-E1E64F7D4679}"/>
              </a:ext>
            </a:extLst>
          </p:cNvPr>
          <p:cNvSpPr/>
          <p:nvPr/>
        </p:nvSpPr>
        <p:spPr>
          <a:xfrm>
            <a:off x="188710" y="10332"/>
            <a:ext cx="652458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GB" sz="2800" b="1" strike="noStrike" spc="-1" noProof="0" dirty="0">
                <a:solidFill>
                  <a:srgbClr val="0070C0"/>
                </a:solidFill>
                <a:latin typeface="Verdana"/>
                <a:ea typeface="Verdana"/>
              </a:rPr>
              <a:t>The coming of the Kingdom</a:t>
            </a:r>
            <a:endParaRPr lang="en-US" sz="2800" b="0" strike="noStrike" spc="-1" noProof="0" dirty="0">
              <a:solidFill>
                <a:srgbClr val="000000"/>
              </a:solidFill>
              <a:latin typeface="Arial"/>
            </a:endParaRPr>
          </a:p>
        </p:txBody>
      </p:sp>
      <p:pic>
        <p:nvPicPr>
          <p:cNvPr id="6146" name="Picture 2" descr="Why the Lord Jesus Spoke Parables When He Worked | by Mary | Medium">
            <a:extLst>
              <a:ext uri="{FF2B5EF4-FFF2-40B4-BE49-F238E27FC236}">
                <a16:creationId xmlns:a16="http://schemas.microsoft.com/office/drawing/2014/main" id="{C3CCF2E3-8053-BBA8-1C52-7C0F7E99F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8" y="-1"/>
            <a:ext cx="7318018" cy="4116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5663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146"/>
                                        </p:tgtEl>
                                        <p:attrNameLst>
                                          <p:attrName>ppt_x</p:attrName>
                                        </p:attrNameLst>
                                      </p:cBhvr>
                                      <p:tavLst>
                                        <p:tav tm="0">
                                          <p:val>
                                            <p:strVal val="ppt_x"/>
                                          </p:val>
                                        </p:tav>
                                        <p:tav tm="100000">
                                          <p:val>
                                            <p:strVal val="ppt_x"/>
                                          </p:val>
                                        </p:tav>
                                      </p:tavLst>
                                    </p:anim>
                                    <p:anim calcmode="lin" valueType="num">
                                      <p:cBhvr additive="base">
                                        <p:cTn id="7" dur="500"/>
                                        <p:tgtEl>
                                          <p:spTgt spid="6146"/>
                                        </p:tgtEl>
                                        <p:attrNameLst>
                                          <p:attrName>ppt_y</p:attrName>
                                        </p:attrNameLst>
                                      </p:cBhvr>
                                      <p:tavLst>
                                        <p:tav tm="0">
                                          <p:val>
                                            <p:strVal val="ppt_y"/>
                                          </p:val>
                                        </p:tav>
                                        <p:tav tm="100000">
                                          <p:val>
                                            <p:strVal val="1+ppt_h/2"/>
                                          </p:val>
                                        </p:tav>
                                      </p:tavLst>
                                    </p:anim>
                                    <p:set>
                                      <p:cBhvr>
                                        <p:cTn id="8" dur="1" fill="hold">
                                          <p:stCondLst>
                                            <p:cond delay="499"/>
                                          </p:stCondLst>
                                        </p:cTn>
                                        <p:tgtEl>
                                          <p:spTgt spid="6146"/>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 calcmode="lin" valueType="num">
                                      <p:cBhvr additive="base">
                                        <p:cTn id="2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99294919-9BAE-265A-E597-2B24B4E6FB58}"/>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4A1D7917-C99B-8068-3D4C-E4A9CF5FFF45}"/>
              </a:ext>
            </a:extLst>
          </p:cNvPr>
          <p:cNvPicPr>
            <a:picLocks noChangeAspect="1"/>
          </p:cNvPicPr>
          <p:nvPr/>
        </p:nvPicPr>
        <p:blipFill>
          <a:blip r:embed="rId2"/>
          <a:stretch>
            <a:fillRect/>
          </a:stretch>
        </p:blipFill>
        <p:spPr>
          <a:xfrm>
            <a:off x="0" y="0"/>
            <a:ext cx="7315200" cy="4114800"/>
          </a:xfrm>
          <a:prstGeom prst="rect">
            <a:avLst/>
          </a:prstGeom>
        </p:spPr>
      </p:pic>
      <p:sp>
        <p:nvSpPr>
          <p:cNvPr id="5" name="Oval 4">
            <a:extLst>
              <a:ext uri="{FF2B5EF4-FFF2-40B4-BE49-F238E27FC236}">
                <a16:creationId xmlns:a16="http://schemas.microsoft.com/office/drawing/2014/main" id="{2A68DFE6-4B00-5E3D-9E62-C45993580D66}"/>
              </a:ext>
            </a:extLst>
          </p:cNvPr>
          <p:cNvSpPr/>
          <p:nvPr/>
        </p:nvSpPr>
        <p:spPr>
          <a:xfrm>
            <a:off x="-91336" y="1350723"/>
            <a:ext cx="1109597" cy="534443"/>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C2DBCA7-48B5-FD70-CE28-6DD9C94791A4}"/>
              </a:ext>
            </a:extLst>
          </p:cNvPr>
          <p:cNvSpPr/>
          <p:nvPr/>
        </p:nvSpPr>
        <p:spPr>
          <a:xfrm>
            <a:off x="414924" y="2081407"/>
            <a:ext cx="1206674" cy="534443"/>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8BA1043-8E56-CAD4-0A23-7176E2C25721}"/>
              </a:ext>
            </a:extLst>
          </p:cNvPr>
          <p:cNvSpPr/>
          <p:nvPr/>
        </p:nvSpPr>
        <p:spPr>
          <a:xfrm>
            <a:off x="992425" y="1392998"/>
            <a:ext cx="1258345" cy="449892"/>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D96CB1-B55B-F995-43D2-DB0203CECE4C}"/>
              </a:ext>
            </a:extLst>
          </p:cNvPr>
          <p:cNvSpPr/>
          <p:nvPr/>
        </p:nvSpPr>
        <p:spPr>
          <a:xfrm>
            <a:off x="2184486" y="1392998"/>
            <a:ext cx="859339" cy="449892"/>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1136C21-FD93-1BCA-360C-E01FB3BA5AC7}"/>
              </a:ext>
            </a:extLst>
          </p:cNvPr>
          <p:cNvSpPr/>
          <p:nvPr/>
        </p:nvSpPr>
        <p:spPr>
          <a:xfrm>
            <a:off x="1979112" y="2105155"/>
            <a:ext cx="1398740" cy="510695"/>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169C69D-9CCD-AF3D-08E5-A8AC763413AB}"/>
              </a:ext>
            </a:extLst>
          </p:cNvPr>
          <p:cNvSpPr/>
          <p:nvPr/>
        </p:nvSpPr>
        <p:spPr>
          <a:xfrm>
            <a:off x="2678482" y="2647166"/>
            <a:ext cx="1434230" cy="791230"/>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D685639-B448-E3FF-FAEC-FFB337070938}"/>
              </a:ext>
            </a:extLst>
          </p:cNvPr>
          <p:cNvSpPr/>
          <p:nvPr/>
        </p:nvSpPr>
        <p:spPr>
          <a:xfrm>
            <a:off x="3588708" y="1392998"/>
            <a:ext cx="1365337" cy="449892"/>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C055EC-0372-89B4-54DE-A1EEF203BD35}"/>
              </a:ext>
            </a:extLst>
          </p:cNvPr>
          <p:cNvSpPr/>
          <p:nvPr/>
        </p:nvSpPr>
        <p:spPr>
          <a:xfrm>
            <a:off x="3657600" y="2123682"/>
            <a:ext cx="1365337" cy="449892"/>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F921DAB-C28C-0AFA-C72B-32024DDF2994}"/>
              </a:ext>
            </a:extLst>
          </p:cNvPr>
          <p:cNvSpPr/>
          <p:nvPr/>
        </p:nvSpPr>
        <p:spPr>
          <a:xfrm>
            <a:off x="4517721" y="2615850"/>
            <a:ext cx="1434230" cy="791230"/>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2120E40-A1EE-E587-9A48-BDF555A0BE22}"/>
              </a:ext>
            </a:extLst>
          </p:cNvPr>
          <p:cNvSpPr/>
          <p:nvPr/>
        </p:nvSpPr>
        <p:spPr>
          <a:xfrm>
            <a:off x="5777630" y="2105155"/>
            <a:ext cx="1224419" cy="449892"/>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C7D37BD-49BB-68E2-AFEC-1D0C084A09C3}"/>
              </a:ext>
            </a:extLst>
          </p:cNvPr>
          <p:cNvSpPr/>
          <p:nvPr/>
        </p:nvSpPr>
        <p:spPr>
          <a:xfrm>
            <a:off x="5270326" y="1350722"/>
            <a:ext cx="1258345" cy="492167"/>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8301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par>
                                <p:cTn id="41" presetID="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2" presetClass="entr" presetSubtype="4"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2" presetClass="entr" presetSubtype="4"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2" presetClass="entr" presetSubtype="4"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additive="base">
                                        <p:cTn id="70" dur="500" fill="hold"/>
                                        <p:tgtEl>
                                          <p:spTgt spid="12"/>
                                        </p:tgtEl>
                                        <p:attrNameLst>
                                          <p:attrName>ppt_x</p:attrName>
                                        </p:attrNameLst>
                                      </p:cBhvr>
                                      <p:tavLst>
                                        <p:tav tm="0">
                                          <p:val>
                                            <p:strVal val="#ppt_x"/>
                                          </p:val>
                                        </p:tav>
                                        <p:tav tm="100000">
                                          <p:val>
                                            <p:strVal val="#ppt_x"/>
                                          </p:val>
                                        </p:tav>
                                      </p:tavLst>
                                    </p:anim>
                                    <p:anim calcmode="lin" valueType="num">
                                      <p:cBhvr additive="base">
                                        <p:cTn id="7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2" presetClass="entr" presetSubtype="4"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fill="hold"/>
                                        <p:tgtEl>
                                          <p:spTgt spid="13"/>
                                        </p:tgtEl>
                                        <p:attrNameLst>
                                          <p:attrName>ppt_x</p:attrName>
                                        </p:attrNameLst>
                                      </p:cBhvr>
                                      <p:tavLst>
                                        <p:tav tm="0">
                                          <p:val>
                                            <p:strVal val="#ppt_x"/>
                                          </p:val>
                                        </p:tav>
                                        <p:tav tm="100000">
                                          <p:val>
                                            <p:strVal val="#ppt_x"/>
                                          </p:val>
                                        </p:tav>
                                      </p:tavLst>
                                    </p:anim>
                                    <p:anim calcmode="lin" valueType="num">
                                      <p:cBhvr additive="base">
                                        <p:cTn id="8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13"/>
                                        </p:tgtEl>
                                      </p:cBhvr>
                                    </p:animEffect>
                                    <p:set>
                                      <p:cBhvr>
                                        <p:cTn id="85" dur="1" fill="hold">
                                          <p:stCondLst>
                                            <p:cond delay="499"/>
                                          </p:stCondLst>
                                        </p:cTn>
                                        <p:tgtEl>
                                          <p:spTgt spid="13"/>
                                        </p:tgtEl>
                                        <p:attrNameLst>
                                          <p:attrName>style.visibility</p:attrName>
                                        </p:attrNameLst>
                                      </p:cBhvr>
                                      <p:to>
                                        <p:strVal val="hidden"/>
                                      </p:to>
                                    </p:set>
                                  </p:childTnLst>
                                </p:cTn>
                              </p:par>
                              <p:par>
                                <p:cTn id="86" presetID="2" presetClass="entr" presetSubtype="4" fill="hold" grpId="0" nodeType="withEffect">
                                  <p:stCondLst>
                                    <p:cond delay="0"/>
                                  </p:stCondLst>
                                  <p:childTnLst>
                                    <p:set>
                                      <p:cBhvr>
                                        <p:cTn id="87" dur="1" fill="hold">
                                          <p:stCondLst>
                                            <p:cond delay="0"/>
                                          </p:stCondLst>
                                        </p:cTn>
                                        <p:tgtEl>
                                          <p:spTgt spid="15"/>
                                        </p:tgtEl>
                                        <p:attrNameLst>
                                          <p:attrName>style.visibility</p:attrName>
                                        </p:attrNameLst>
                                      </p:cBhvr>
                                      <p:to>
                                        <p:strVal val="visible"/>
                                      </p:to>
                                    </p:set>
                                    <p:anim calcmode="lin" valueType="num">
                                      <p:cBhvr additive="base">
                                        <p:cTn id="88" dur="500" fill="hold"/>
                                        <p:tgtEl>
                                          <p:spTgt spid="15"/>
                                        </p:tgtEl>
                                        <p:attrNameLst>
                                          <p:attrName>ppt_x</p:attrName>
                                        </p:attrNameLst>
                                      </p:cBhvr>
                                      <p:tavLst>
                                        <p:tav tm="0">
                                          <p:val>
                                            <p:strVal val="#ppt_x"/>
                                          </p:val>
                                        </p:tav>
                                        <p:tav tm="100000">
                                          <p:val>
                                            <p:strVal val="#ppt_x"/>
                                          </p:val>
                                        </p:tav>
                                      </p:tavLst>
                                    </p:anim>
                                    <p:anim calcmode="lin" valueType="num">
                                      <p:cBhvr additive="base">
                                        <p:cTn id="8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cTn>
                              </p:par>
                              <p:par>
                                <p:cTn id="95" presetID="2" presetClass="entr" presetSubtype="4"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14"/>
                                        </p:tgtEl>
                                      </p:cBhvr>
                                    </p:animEffect>
                                    <p:set>
                                      <p:cBhvr>
                                        <p:cTn id="10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a:stretch>
        </a:blipFill>
        <a:effectLst/>
      </p:bgPr>
    </p:bg>
    <p:spTree>
      <p:nvGrpSpPr>
        <p:cNvPr id="1" name="">
          <a:extLst>
            <a:ext uri="{FF2B5EF4-FFF2-40B4-BE49-F238E27FC236}">
              <a16:creationId xmlns:a16="http://schemas.microsoft.com/office/drawing/2014/main" id="{2006E1FD-5BCF-28C5-66E9-1C3C423CD04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C8FE29F-49A1-7029-513C-E212CBF3FE45}"/>
              </a:ext>
            </a:extLst>
          </p:cNvPr>
          <p:cNvSpPr txBox="1"/>
          <p:nvPr/>
        </p:nvSpPr>
        <p:spPr>
          <a:xfrm>
            <a:off x="121388" y="532098"/>
            <a:ext cx="7193812" cy="2677656"/>
          </a:xfrm>
          <a:prstGeom prst="rect">
            <a:avLst/>
          </a:prstGeom>
          <a:noFill/>
        </p:spPr>
        <p:txBody>
          <a:bodyPr wrap="square" rtlCol="0">
            <a:spAutoFit/>
          </a:bodyPr>
          <a:lstStyle/>
          <a:p>
            <a:pPr indent="538163"/>
            <a:r>
              <a:rPr lang="en-GB" sz="2800" b="1" dirty="0">
                <a:latin typeface="Arial" panose="020B0604020202020204" pitchFamily="34" charset="0"/>
                <a:cs typeface="Arial" panose="020B0604020202020204" pitchFamily="34" charset="0"/>
              </a:rPr>
              <a:t>“The days are coming when you will desire to see one of the days of the Son of Man… As the lightning flashes and lights up the sky from one side to the other, so will the Son of Man be in his day.</a:t>
            </a:r>
            <a:endParaRPr lang="en-US" sz="2800" b="1" noProof="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03BBD22-9678-4AAA-0FBB-6715B1092626}"/>
              </a:ext>
            </a:extLst>
          </p:cNvPr>
          <p:cNvSpPr txBox="1"/>
          <p:nvPr/>
        </p:nvSpPr>
        <p:spPr>
          <a:xfrm>
            <a:off x="186158" y="3581248"/>
            <a:ext cx="7193812" cy="523220"/>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Generation: </a:t>
            </a:r>
            <a:r>
              <a:rPr lang="en-US" sz="2800" b="1" noProof="0" dirty="0">
                <a:latin typeface="Arial" panose="020B0604020202020204" pitchFamily="34" charset="0"/>
                <a:cs typeface="Arial" panose="020B0604020202020204" pitchFamily="34" charset="0"/>
              </a:rPr>
              <a:t>Those then alive.</a:t>
            </a:r>
          </a:p>
        </p:txBody>
      </p:sp>
      <p:sp>
        <p:nvSpPr>
          <p:cNvPr id="3" name="TextBox 2">
            <a:extLst>
              <a:ext uri="{FF2B5EF4-FFF2-40B4-BE49-F238E27FC236}">
                <a16:creationId xmlns:a16="http://schemas.microsoft.com/office/drawing/2014/main" id="{44178FBC-A19D-BFDA-2C38-FA948A307910}"/>
              </a:ext>
            </a:extLst>
          </p:cNvPr>
          <p:cNvSpPr txBox="1"/>
          <p:nvPr/>
        </p:nvSpPr>
        <p:spPr>
          <a:xfrm>
            <a:off x="121388" y="2681373"/>
            <a:ext cx="7323352" cy="954107"/>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But first he must suffer many things and be rejected by this generation.</a:t>
            </a:r>
            <a:endParaRPr lang="en-US" sz="2800" b="1" noProof="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C261C85-030F-8D1D-82AE-93BDE707FF91}"/>
              </a:ext>
            </a:extLst>
          </p:cNvPr>
          <p:cNvSpPr/>
          <p:nvPr/>
        </p:nvSpPr>
        <p:spPr>
          <a:xfrm>
            <a:off x="188710" y="10332"/>
            <a:ext cx="652458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noProof="0" dirty="0">
                <a:solidFill>
                  <a:srgbClr val="0070C0"/>
                </a:solidFill>
                <a:latin typeface="Verdana"/>
                <a:ea typeface="Verdana"/>
              </a:rPr>
              <a:t>The coming of the Son of Man</a:t>
            </a:r>
            <a:endParaRPr lang="en-US" sz="2800" b="0" strike="noStrike" spc="-1" noProof="0" dirty="0">
              <a:solidFill>
                <a:srgbClr val="000000"/>
              </a:solidFill>
              <a:latin typeface="Arial"/>
            </a:endParaRPr>
          </a:p>
        </p:txBody>
      </p:sp>
      <p:pic>
        <p:nvPicPr>
          <p:cNvPr id="7178" name="Picture 10" descr="Lightning Flash Lesson GIF | GIFDB.com">
            <a:extLst>
              <a:ext uri="{FF2B5EF4-FFF2-40B4-BE49-F238E27FC236}">
                <a16:creationId xmlns:a16="http://schemas.microsoft.com/office/drawing/2014/main" id="{1F7356FE-15B7-6155-B030-DA1CAB72EF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088"/>
          <a:stretch/>
        </p:blipFill>
        <p:spPr bwMode="auto">
          <a:xfrm>
            <a:off x="0" y="17952"/>
            <a:ext cx="7315200" cy="4104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94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178"/>
                                        </p:tgtEl>
                                        <p:attrNameLst>
                                          <p:attrName>ppt_x</p:attrName>
                                        </p:attrNameLst>
                                      </p:cBhvr>
                                      <p:tavLst>
                                        <p:tav tm="0">
                                          <p:val>
                                            <p:strVal val="ppt_x"/>
                                          </p:val>
                                        </p:tav>
                                        <p:tav tm="100000">
                                          <p:val>
                                            <p:strVal val="ppt_x"/>
                                          </p:val>
                                        </p:tav>
                                      </p:tavLst>
                                    </p:anim>
                                    <p:anim calcmode="lin" valueType="num">
                                      <p:cBhvr additive="base">
                                        <p:cTn id="7" dur="500"/>
                                        <p:tgtEl>
                                          <p:spTgt spid="7178"/>
                                        </p:tgtEl>
                                        <p:attrNameLst>
                                          <p:attrName>ppt_y</p:attrName>
                                        </p:attrNameLst>
                                      </p:cBhvr>
                                      <p:tavLst>
                                        <p:tav tm="0">
                                          <p:val>
                                            <p:strVal val="ppt_y"/>
                                          </p:val>
                                        </p:tav>
                                        <p:tav tm="100000">
                                          <p:val>
                                            <p:strVal val="1+ppt_h/2"/>
                                          </p:val>
                                        </p:tav>
                                      </p:tavLst>
                                    </p:anim>
                                    <p:set>
                                      <p:cBhvr>
                                        <p:cTn id="8" dur="1" fill="hold">
                                          <p:stCondLst>
                                            <p:cond delay="499"/>
                                          </p:stCondLst>
                                        </p:cTn>
                                        <p:tgtEl>
                                          <p:spTgt spid="7178"/>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 calcmode="lin" valueType="num">
                                      <p:cBhvr additive="base">
                                        <p:cTn id="2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a:stretch>
        </a:blipFill>
        <a:effectLst/>
      </p:bgPr>
    </p:bg>
    <p:spTree>
      <p:nvGrpSpPr>
        <p:cNvPr id="1" name="">
          <a:extLst>
            <a:ext uri="{FF2B5EF4-FFF2-40B4-BE49-F238E27FC236}">
              <a16:creationId xmlns:a16="http://schemas.microsoft.com/office/drawing/2014/main" id="{917A53A3-862D-5EE5-C101-237EFBAB3EB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66C6DB8-0230-962B-8784-8C4447A1ACDE}"/>
              </a:ext>
            </a:extLst>
          </p:cNvPr>
          <p:cNvSpPr txBox="1"/>
          <p:nvPr/>
        </p:nvSpPr>
        <p:spPr>
          <a:xfrm>
            <a:off x="121388" y="532098"/>
            <a:ext cx="7193812" cy="1815882"/>
          </a:xfrm>
          <a:prstGeom prst="rect">
            <a:avLst/>
          </a:prstGeom>
          <a:noFill/>
        </p:spPr>
        <p:txBody>
          <a:bodyPr wrap="square" rtlCol="0">
            <a:spAutoFit/>
          </a:bodyPr>
          <a:lstStyle/>
          <a:p>
            <a:pPr indent="538163"/>
            <a:r>
              <a:rPr lang="en-GB" sz="2800" b="1" dirty="0">
                <a:latin typeface="Arial" panose="020B0604020202020204" pitchFamily="34" charset="0"/>
                <a:cs typeface="Arial" panose="020B0604020202020204" pitchFamily="34" charset="0"/>
              </a:rPr>
              <a:t>“Will not God give justice to his elect, who cry to him day and night? Will he delay long over them? I tell you, he will give justice to them speedily.</a:t>
            </a:r>
            <a:endParaRPr lang="en-US" sz="2800" b="1" noProof="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4DD0274-1B31-2343-56A3-0B27F82D8AB8}"/>
              </a:ext>
            </a:extLst>
          </p:cNvPr>
          <p:cNvSpPr txBox="1"/>
          <p:nvPr/>
        </p:nvSpPr>
        <p:spPr>
          <a:xfrm>
            <a:off x="133846" y="3408261"/>
            <a:ext cx="7193812" cy="523220"/>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Speedily: </a:t>
            </a:r>
            <a:r>
              <a:rPr lang="en-US" sz="2800" b="1" noProof="0" dirty="0">
                <a:latin typeface="Arial" panose="020B0604020202020204" pitchFamily="34" charset="0"/>
                <a:cs typeface="Arial" panose="020B0604020202020204" pitchFamily="34" charset="0"/>
              </a:rPr>
              <a:t>When?</a:t>
            </a:r>
          </a:p>
        </p:txBody>
      </p:sp>
      <p:sp>
        <p:nvSpPr>
          <p:cNvPr id="3" name="TextBox 2">
            <a:extLst>
              <a:ext uri="{FF2B5EF4-FFF2-40B4-BE49-F238E27FC236}">
                <a16:creationId xmlns:a16="http://schemas.microsoft.com/office/drawing/2014/main" id="{7777BC65-8C2D-1D42-3124-990B5BC159F2}"/>
              </a:ext>
            </a:extLst>
          </p:cNvPr>
          <p:cNvSpPr txBox="1"/>
          <p:nvPr/>
        </p:nvSpPr>
        <p:spPr>
          <a:xfrm>
            <a:off x="133846" y="2347980"/>
            <a:ext cx="7120660" cy="954107"/>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“Nevertheless, when the Son of Man comes, will he find faith on earth?”</a:t>
            </a:r>
            <a:endParaRPr lang="en-US" sz="2800" b="1" noProof="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530396-20E3-06F0-042C-1AED29153E3E}"/>
              </a:ext>
            </a:extLst>
          </p:cNvPr>
          <p:cNvSpPr/>
          <p:nvPr/>
        </p:nvSpPr>
        <p:spPr>
          <a:xfrm>
            <a:off x="188710" y="10332"/>
            <a:ext cx="652458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noProof="0" dirty="0">
                <a:solidFill>
                  <a:srgbClr val="0070C0"/>
                </a:solidFill>
                <a:latin typeface="Verdana"/>
                <a:ea typeface="Verdana"/>
              </a:rPr>
              <a:t>The coming of justice</a:t>
            </a:r>
            <a:endParaRPr lang="en-US" sz="2800" b="0" strike="noStrike" spc="-1" noProof="0" dirty="0">
              <a:solidFill>
                <a:srgbClr val="000000"/>
              </a:solidFill>
              <a:latin typeface="Arial"/>
            </a:endParaRPr>
          </a:p>
        </p:txBody>
      </p:sp>
      <p:pic>
        <p:nvPicPr>
          <p:cNvPr id="7" name="Picture 6">
            <a:extLst>
              <a:ext uri="{FF2B5EF4-FFF2-40B4-BE49-F238E27FC236}">
                <a16:creationId xmlns:a16="http://schemas.microsoft.com/office/drawing/2014/main" id="{70C53B78-8A17-6556-E7CB-1400FB49862F}"/>
              </a:ext>
            </a:extLst>
          </p:cNvPr>
          <p:cNvPicPr>
            <a:picLocks noChangeAspect="1"/>
          </p:cNvPicPr>
          <p:nvPr/>
        </p:nvPicPr>
        <p:blipFill>
          <a:blip r:embed="rId3"/>
          <a:stretch>
            <a:fillRect/>
          </a:stretch>
        </p:blipFill>
        <p:spPr>
          <a:xfrm>
            <a:off x="0" y="0"/>
            <a:ext cx="7315200" cy="4114800"/>
          </a:xfrm>
          <a:prstGeom prst="rect">
            <a:avLst/>
          </a:prstGeom>
        </p:spPr>
      </p:pic>
    </p:spTree>
    <p:extLst>
      <p:ext uri="{BB962C8B-B14F-4D97-AF65-F5344CB8AC3E}">
        <p14:creationId xmlns:p14="http://schemas.microsoft.com/office/powerpoint/2010/main" val="11541482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 calcmode="lin" valueType="num">
                                      <p:cBhvr additive="base">
                                        <p:cTn id="2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a:stretch>
        </a:blipFill>
        <a:effectLst/>
      </p:bgPr>
    </p:bg>
    <p:spTree>
      <p:nvGrpSpPr>
        <p:cNvPr id="1" name="">
          <a:extLst>
            <a:ext uri="{FF2B5EF4-FFF2-40B4-BE49-F238E27FC236}">
              <a16:creationId xmlns:a16="http://schemas.microsoft.com/office/drawing/2014/main" id="{B743A034-08AE-5F6C-4CDD-97A4A33C8E5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E7E6372-E32A-2557-B7AE-F06EE95353AA}"/>
              </a:ext>
            </a:extLst>
          </p:cNvPr>
          <p:cNvSpPr txBox="1"/>
          <p:nvPr/>
        </p:nvSpPr>
        <p:spPr>
          <a:xfrm>
            <a:off x="121388" y="486378"/>
            <a:ext cx="7193812" cy="1815882"/>
          </a:xfrm>
          <a:prstGeom prst="rect">
            <a:avLst/>
          </a:prstGeom>
          <a:noFill/>
        </p:spPr>
        <p:txBody>
          <a:bodyPr wrap="square" rtlCol="0">
            <a:spAutoFit/>
          </a:bodyPr>
          <a:lstStyle/>
          <a:p>
            <a:pPr indent="538163"/>
            <a:r>
              <a:rPr lang="en-GB" sz="2800" b="1" dirty="0">
                <a:latin typeface="Arial" panose="020B0604020202020204" pitchFamily="34" charset="0"/>
                <a:cs typeface="Arial" panose="020B0604020202020204" pitchFamily="34" charset="0"/>
              </a:rPr>
              <a:t>[Jesus] also told this parable to some who trusted in themselves that they were righteous, and treated others with contempt:</a:t>
            </a:r>
            <a:endParaRPr lang="en-US" sz="2800" b="1" noProof="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E870658-9CFC-508F-119B-38A48019EC71}"/>
              </a:ext>
            </a:extLst>
          </p:cNvPr>
          <p:cNvSpPr txBox="1"/>
          <p:nvPr/>
        </p:nvSpPr>
        <p:spPr>
          <a:xfrm>
            <a:off x="97270" y="3105648"/>
            <a:ext cx="7193812" cy="954107"/>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Pharisee: </a:t>
            </a:r>
            <a:r>
              <a:rPr lang="en-US" sz="2800" b="1" noProof="0" dirty="0">
                <a:latin typeface="Arial" panose="020B0604020202020204" pitchFamily="34" charset="0"/>
                <a:cs typeface="Arial" panose="020B0604020202020204" pitchFamily="34" charset="0"/>
              </a:rPr>
              <a:t>Admired by religious folk.</a:t>
            </a: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Tax collector: </a:t>
            </a:r>
            <a:r>
              <a:rPr lang="en-US" sz="2800" b="1" dirty="0">
                <a:latin typeface="Arial" panose="020B0604020202020204" pitchFamily="34" charset="0"/>
                <a:cs typeface="Arial" panose="020B0604020202020204" pitchFamily="34" charset="0"/>
              </a:rPr>
              <a:t>Despised by most folk.</a:t>
            </a:r>
          </a:p>
        </p:txBody>
      </p:sp>
      <p:sp>
        <p:nvSpPr>
          <p:cNvPr id="3" name="TextBox 2">
            <a:extLst>
              <a:ext uri="{FF2B5EF4-FFF2-40B4-BE49-F238E27FC236}">
                <a16:creationId xmlns:a16="http://schemas.microsoft.com/office/drawing/2014/main" id="{854DB78E-E0C0-4959-D595-16E4ABDF85C3}"/>
              </a:ext>
            </a:extLst>
          </p:cNvPr>
          <p:cNvSpPr txBox="1"/>
          <p:nvPr/>
        </p:nvSpPr>
        <p:spPr>
          <a:xfrm>
            <a:off x="97270" y="1786942"/>
            <a:ext cx="7120660" cy="1384995"/>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“Two men went up into the temple to pray, one a Pharisee and the other a tax collector…</a:t>
            </a:r>
            <a:endParaRPr lang="en-US" sz="2800" b="1" noProof="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000C7E2-E0E0-41CB-95A7-D38F85785144}"/>
              </a:ext>
            </a:extLst>
          </p:cNvPr>
          <p:cNvSpPr/>
          <p:nvPr/>
        </p:nvSpPr>
        <p:spPr>
          <a:xfrm>
            <a:off x="188710" y="10332"/>
            <a:ext cx="652458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noProof="0" dirty="0">
                <a:solidFill>
                  <a:srgbClr val="0070C0"/>
                </a:solidFill>
                <a:latin typeface="Verdana"/>
                <a:ea typeface="Verdana"/>
              </a:rPr>
              <a:t>Who will be exalted?</a:t>
            </a:r>
            <a:endParaRPr lang="en-US" sz="2800" b="0" strike="noStrike" spc="-1" noProof="0" dirty="0">
              <a:solidFill>
                <a:srgbClr val="000000"/>
              </a:solidFill>
              <a:latin typeface="Arial"/>
            </a:endParaRPr>
          </a:p>
        </p:txBody>
      </p:sp>
      <p:pic>
        <p:nvPicPr>
          <p:cNvPr id="7" name="Picture 6">
            <a:extLst>
              <a:ext uri="{FF2B5EF4-FFF2-40B4-BE49-F238E27FC236}">
                <a16:creationId xmlns:a16="http://schemas.microsoft.com/office/drawing/2014/main" id="{73621E15-BF5E-1EDD-BD10-50CD487E3E5A}"/>
              </a:ext>
            </a:extLst>
          </p:cNvPr>
          <p:cNvPicPr>
            <a:picLocks noChangeAspect="1"/>
          </p:cNvPicPr>
          <p:nvPr/>
        </p:nvPicPr>
        <p:blipFill>
          <a:blip r:embed="rId3"/>
          <a:stretch>
            <a:fillRect/>
          </a:stretch>
        </p:blipFill>
        <p:spPr>
          <a:xfrm>
            <a:off x="0" y="0"/>
            <a:ext cx="7315200" cy="4114800"/>
          </a:xfrm>
          <a:prstGeom prst="rect">
            <a:avLst/>
          </a:prstGeom>
        </p:spPr>
      </p:pic>
    </p:spTree>
    <p:extLst>
      <p:ext uri="{BB962C8B-B14F-4D97-AF65-F5344CB8AC3E}">
        <p14:creationId xmlns:p14="http://schemas.microsoft.com/office/powerpoint/2010/main" val="971805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 calcmode="lin" valueType="num">
                                      <p:cBhvr additive="base">
                                        <p:cTn id="2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a:stretch>
        </a:blipFill>
        <a:effectLst/>
      </p:bgPr>
    </p:bg>
    <p:spTree>
      <p:nvGrpSpPr>
        <p:cNvPr id="1" name="">
          <a:extLst>
            <a:ext uri="{FF2B5EF4-FFF2-40B4-BE49-F238E27FC236}">
              <a16:creationId xmlns:a16="http://schemas.microsoft.com/office/drawing/2014/main" id="{0F8448D7-5D6C-FA64-EFB9-C9A30D571DC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F47E3663-9D59-B3CE-6920-4399F34EB28F}"/>
              </a:ext>
            </a:extLst>
          </p:cNvPr>
          <p:cNvSpPr txBox="1"/>
          <p:nvPr/>
        </p:nvSpPr>
        <p:spPr>
          <a:xfrm>
            <a:off x="121388" y="532098"/>
            <a:ext cx="7193812" cy="1815882"/>
          </a:xfrm>
          <a:prstGeom prst="rect">
            <a:avLst/>
          </a:prstGeom>
          <a:noFill/>
        </p:spPr>
        <p:txBody>
          <a:bodyPr wrap="square" rtlCol="0">
            <a:spAutoFit/>
          </a:bodyPr>
          <a:lstStyle/>
          <a:p>
            <a:pPr indent="538163"/>
            <a:r>
              <a:rPr lang="en-GB" sz="2800" b="1" dirty="0">
                <a:latin typeface="Arial" panose="020B0604020202020204" pitchFamily="34" charset="0"/>
                <a:cs typeface="Arial" panose="020B0604020202020204" pitchFamily="34" charset="0"/>
              </a:rPr>
              <a:t>The Pharisee, standing by himself, prayed thus: ‘God, I thank you that I am not like other men, extortioners, unjust, adulterers, or even like this tax collector.</a:t>
            </a:r>
            <a:endParaRPr lang="en-US" sz="2800" b="1" noProof="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5DDAB48-0F5E-0756-0F14-E273387D7F09}"/>
              </a:ext>
            </a:extLst>
          </p:cNvPr>
          <p:cNvSpPr txBox="1"/>
          <p:nvPr/>
        </p:nvSpPr>
        <p:spPr>
          <a:xfrm>
            <a:off x="97270" y="3149181"/>
            <a:ext cx="7217930" cy="954107"/>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Fasting: </a:t>
            </a:r>
            <a:r>
              <a:rPr lang="en-US" sz="2800" b="1" dirty="0">
                <a:latin typeface="Arial" panose="020B0604020202020204" pitchFamily="34" charset="0"/>
                <a:cs typeface="Arial" panose="020B0604020202020204" pitchFamily="34" charset="0"/>
              </a:rPr>
              <a:t>Not commanded. </a:t>
            </a:r>
            <a:r>
              <a:rPr lang="en-US" sz="2800" dirty="0">
                <a:latin typeface="Arial" panose="020B0604020202020204" pitchFamily="34" charset="0"/>
                <a:cs typeface="Arial" panose="020B0604020202020204" pitchFamily="34" charset="0"/>
              </a:rPr>
              <a:t>Lev. 16:29 (?)</a:t>
            </a:r>
            <a:endParaRPr lang="en-US" sz="2800" noProof="0" dirty="0">
              <a:latin typeface="Arial" panose="020B0604020202020204" pitchFamily="34" charset="0"/>
              <a:cs typeface="Arial" panose="020B0604020202020204" pitchFamily="34" charset="0"/>
            </a:endParaRPr>
          </a:p>
          <a:p>
            <a:pPr marL="357188" indent="-357188"/>
            <a:r>
              <a:rPr lang="en-US" sz="2800" b="1" dirty="0">
                <a:solidFill>
                  <a:srgbClr val="C00000"/>
                </a:solidFill>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Tithing: </a:t>
            </a:r>
            <a:r>
              <a:rPr lang="en-US" sz="2800" b="1" dirty="0">
                <a:latin typeface="Arial" panose="020B0604020202020204" pitchFamily="34" charset="0"/>
                <a:cs typeface="Arial" panose="020B0604020202020204" pitchFamily="34" charset="0"/>
              </a:rPr>
              <a:t>Commanded to feed the needy.</a:t>
            </a:r>
            <a:endParaRPr lang="en-US" sz="2800" b="1"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00BF0CF-5549-D92B-BC41-8FBF4C47E038}"/>
              </a:ext>
            </a:extLst>
          </p:cNvPr>
          <p:cNvSpPr txBox="1"/>
          <p:nvPr/>
        </p:nvSpPr>
        <p:spPr>
          <a:xfrm>
            <a:off x="133846" y="2257616"/>
            <a:ext cx="7120660" cy="954107"/>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I fast twice a week; I give tithes of all that I get.’</a:t>
            </a:r>
            <a:endParaRPr lang="en-US" sz="2800" b="1" noProof="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5DD161E-A4F3-CA0D-37D9-746213169E3B}"/>
              </a:ext>
            </a:extLst>
          </p:cNvPr>
          <p:cNvSpPr/>
          <p:nvPr/>
        </p:nvSpPr>
        <p:spPr>
          <a:xfrm>
            <a:off x="188710" y="10332"/>
            <a:ext cx="652458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US" sz="2800" b="1" spc="-1" dirty="0">
                <a:solidFill>
                  <a:srgbClr val="0070C0"/>
                </a:solidFill>
                <a:latin typeface="Verdana"/>
                <a:ea typeface="Verdana"/>
              </a:rPr>
              <a:t>Repentance, not religion </a:t>
            </a:r>
            <a:endParaRPr lang="en-US" sz="2800" b="0" strike="noStrike" spc="-1" noProof="0" dirty="0">
              <a:solidFill>
                <a:srgbClr val="000000"/>
              </a:solidFill>
              <a:latin typeface="Arial"/>
            </a:endParaRPr>
          </a:p>
        </p:txBody>
      </p:sp>
    </p:spTree>
    <p:extLst>
      <p:ext uri="{BB962C8B-B14F-4D97-AF65-F5344CB8AC3E}">
        <p14:creationId xmlns:p14="http://schemas.microsoft.com/office/powerpoint/2010/main" val="1187152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 calcmode="lin" valueType="num">
                                      <p:cBhvr additive="base">
                                        <p:cTn id="2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t="-1000" b="-1000"/>
          </a:stretch>
        </a:blipFill>
        <a:effectLst/>
      </p:bgPr>
    </p:bg>
    <p:spTree>
      <p:nvGrpSpPr>
        <p:cNvPr id="1" name="">
          <a:extLst>
            <a:ext uri="{FF2B5EF4-FFF2-40B4-BE49-F238E27FC236}">
              <a16:creationId xmlns:a16="http://schemas.microsoft.com/office/drawing/2014/main" id="{6FEFCCF5-2F96-C24C-BAE0-A1C27EA8405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3CA5AAD-4A47-1CF7-AAAD-528E0ED8807D}"/>
              </a:ext>
            </a:extLst>
          </p:cNvPr>
          <p:cNvSpPr txBox="1"/>
          <p:nvPr/>
        </p:nvSpPr>
        <p:spPr>
          <a:xfrm>
            <a:off x="0" y="0"/>
            <a:ext cx="7392893"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Session 10: Chapter 15, ##92-105</a:t>
            </a:r>
            <a:endParaRPr lang="en-US" sz="2800" noProof="0" dirty="0">
              <a:solidFill>
                <a:srgbClr val="00B05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64F17312-0D54-3E0F-6288-36047FFD7DBA}"/>
              </a:ext>
            </a:extLst>
          </p:cNvPr>
          <p:cNvSpPr txBox="1"/>
          <p:nvPr/>
        </p:nvSpPr>
        <p:spPr>
          <a:xfrm>
            <a:off x="127591" y="585774"/>
            <a:ext cx="7187609" cy="3108543"/>
          </a:xfrm>
          <a:prstGeom prst="rect">
            <a:avLst/>
          </a:prstGeom>
          <a:noFill/>
        </p:spPr>
        <p:txBody>
          <a:bodyPr wrap="square" rtlCol="0">
            <a:spAutoFit/>
          </a:bodyPr>
          <a:lstStyle/>
          <a:p>
            <a:pPr marL="355600" indent="-355600" algn="ctr"/>
            <a:r>
              <a:rPr lang="en-US" sz="2800" b="1" dirty="0">
                <a:latin typeface="Arial" panose="020B0604020202020204" pitchFamily="34" charset="0"/>
                <a:cs typeface="Arial" panose="020B0604020202020204" pitchFamily="34" charset="0"/>
              </a:rPr>
              <a:t>Towards Jerusalem, Spring AD </a:t>
            </a:r>
            <a:r>
              <a:rPr lang="en-US" sz="2800" b="1" dirty="0">
                <a:solidFill>
                  <a:srgbClr val="C00000"/>
                </a:solidFill>
                <a:latin typeface="Arial" panose="020B0604020202020204" pitchFamily="34" charset="0"/>
                <a:cs typeface="Arial" panose="020B0604020202020204" pitchFamily="34" charset="0"/>
              </a:rPr>
              <a:t>32</a:t>
            </a:r>
          </a:p>
          <a:p>
            <a:pPr marL="355600" indent="-355600"/>
            <a:endParaRPr lang="en-US" sz="2800" b="1" noProof="0" dirty="0">
              <a:latin typeface="Arial" panose="020B0604020202020204" pitchFamily="34" charset="0"/>
              <a:cs typeface="Arial" panose="020B0604020202020204" pitchFamily="34" charset="0"/>
            </a:endParaRPr>
          </a:p>
          <a:p>
            <a:pPr marL="355680" indent="-355680">
              <a:tabLst>
                <a:tab pos="0" algn="l"/>
              </a:tabLst>
            </a:pPr>
            <a:r>
              <a:rPr lang="en-US" sz="2800" b="1" spc="-1" noProof="0" dirty="0">
                <a:solidFill>
                  <a:srgbClr val="C00000"/>
                </a:solidFill>
                <a:latin typeface="Arial"/>
              </a:rPr>
              <a:t>●</a:t>
            </a:r>
            <a:r>
              <a:rPr lang="en-US" sz="2800" b="1" spc="-1" noProof="0" dirty="0">
                <a:solidFill>
                  <a:schemeClr val="dk1"/>
                </a:solidFill>
                <a:latin typeface="Arial"/>
              </a:rPr>
              <a:t> What did you learn that was new, helpful, or important?</a:t>
            </a:r>
            <a:br>
              <a:rPr lang="en-US" sz="2800" b="1" spc="-1" noProof="0" dirty="0">
                <a:solidFill>
                  <a:schemeClr val="dk1"/>
                </a:solidFill>
                <a:latin typeface="Arial"/>
              </a:rPr>
            </a:br>
            <a:endParaRPr lang="en-US" sz="2800" noProof="0" dirty="0"/>
          </a:p>
          <a:p>
            <a:pPr marL="355680" indent="-355680">
              <a:tabLst>
                <a:tab pos="0" algn="l"/>
              </a:tabLst>
            </a:pPr>
            <a:r>
              <a:rPr lang="en-US" sz="2800" b="1" spc="-1" noProof="0" dirty="0">
                <a:solidFill>
                  <a:srgbClr val="C00000"/>
                </a:solidFill>
                <a:latin typeface="Arial"/>
              </a:rPr>
              <a:t>●</a:t>
            </a:r>
            <a:r>
              <a:rPr lang="en-US" sz="2800" b="1" spc="-1" noProof="0" dirty="0">
                <a:solidFill>
                  <a:schemeClr val="dk1"/>
                </a:solidFill>
                <a:latin typeface="Arial"/>
              </a:rPr>
              <a:t> What questions do you have about what you read?</a:t>
            </a:r>
            <a:endParaRPr lang="en-US" sz="2800" b="1" noProof="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0D219D2-DB10-68FD-E26C-2499887D17C9}"/>
              </a:ext>
            </a:extLst>
          </p:cNvPr>
          <p:cNvPicPr>
            <a:picLocks noChangeAspect="1"/>
          </p:cNvPicPr>
          <p:nvPr/>
        </p:nvPicPr>
        <p:blipFill>
          <a:blip r:embed="rId4"/>
          <a:stretch>
            <a:fillRect/>
          </a:stretch>
        </p:blipFill>
        <p:spPr>
          <a:xfrm>
            <a:off x="0" y="0"/>
            <a:ext cx="2636700" cy="4134243"/>
          </a:xfrm>
          <a:prstGeom prst="rect">
            <a:avLst/>
          </a:prstGeom>
        </p:spPr>
      </p:pic>
      <p:pic>
        <p:nvPicPr>
          <p:cNvPr id="7" name="Picture 6">
            <a:extLst>
              <a:ext uri="{FF2B5EF4-FFF2-40B4-BE49-F238E27FC236}">
                <a16:creationId xmlns:a16="http://schemas.microsoft.com/office/drawing/2014/main" id="{B1DD6DFC-06F6-E5C3-B4F7-238D3496EFA4}"/>
              </a:ext>
            </a:extLst>
          </p:cNvPr>
          <p:cNvPicPr>
            <a:picLocks noChangeAspect="1"/>
          </p:cNvPicPr>
          <p:nvPr/>
        </p:nvPicPr>
        <p:blipFill>
          <a:blip r:embed="rId5"/>
          <a:stretch>
            <a:fillRect/>
          </a:stretch>
        </p:blipFill>
        <p:spPr>
          <a:xfrm>
            <a:off x="2630595" y="9818"/>
            <a:ext cx="2828510" cy="4124911"/>
          </a:xfrm>
          <a:prstGeom prst="rect">
            <a:avLst/>
          </a:prstGeom>
        </p:spPr>
      </p:pic>
      <p:pic>
        <p:nvPicPr>
          <p:cNvPr id="6" name="Picture 5">
            <a:extLst>
              <a:ext uri="{FF2B5EF4-FFF2-40B4-BE49-F238E27FC236}">
                <a16:creationId xmlns:a16="http://schemas.microsoft.com/office/drawing/2014/main" id="{165DC6BC-4CF9-3BEB-B77E-0DB42B7598D1}"/>
              </a:ext>
            </a:extLst>
          </p:cNvPr>
          <p:cNvPicPr>
            <a:picLocks noChangeAspect="1"/>
          </p:cNvPicPr>
          <p:nvPr/>
        </p:nvPicPr>
        <p:blipFill>
          <a:blip r:embed="rId6"/>
          <a:stretch>
            <a:fillRect/>
          </a:stretch>
        </p:blipFill>
        <p:spPr>
          <a:xfrm>
            <a:off x="5442460" y="14648"/>
            <a:ext cx="1851660" cy="4114800"/>
          </a:xfrm>
          <a:prstGeom prst="rect">
            <a:avLst/>
          </a:prstGeom>
        </p:spPr>
      </p:pic>
    </p:spTree>
    <p:extLst>
      <p:ext uri="{BB962C8B-B14F-4D97-AF65-F5344CB8AC3E}">
        <p14:creationId xmlns:p14="http://schemas.microsoft.com/office/powerpoint/2010/main" val="33576397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7"/>
                                        </p:tgtEl>
                                        <p:attrNameLst>
                                          <p:attrName>ppt_x</p:attrName>
                                        </p:attrNameLst>
                                      </p:cBhvr>
                                      <p:tavLst>
                                        <p:tav tm="0">
                                          <p:val>
                                            <p:strVal val="ppt_x"/>
                                          </p:val>
                                        </p:tav>
                                        <p:tav tm="100000">
                                          <p:val>
                                            <p:strVal val="ppt_x"/>
                                          </p:val>
                                        </p:tav>
                                      </p:tavLst>
                                    </p:anim>
                                    <p:anim calcmode="lin" valueType="num">
                                      <p:cBhvr additive="base">
                                        <p:cTn id="11" dur="500"/>
                                        <p:tgtEl>
                                          <p:spTgt spid="7"/>
                                        </p:tgtEl>
                                        <p:attrNameLst>
                                          <p:attrName>ppt_y</p:attrName>
                                        </p:attrNameLst>
                                      </p:cBhvr>
                                      <p:tavLst>
                                        <p:tav tm="0">
                                          <p:val>
                                            <p:strVal val="ppt_y"/>
                                          </p:val>
                                        </p:tav>
                                        <p:tav tm="100000">
                                          <p:val>
                                            <p:strVal val="1+ppt_h/2"/>
                                          </p:val>
                                        </p:tav>
                                      </p:tavLst>
                                    </p:anim>
                                    <p:set>
                                      <p:cBhvr>
                                        <p:cTn id="12" dur="1" fill="hold">
                                          <p:stCondLst>
                                            <p:cond delay="499"/>
                                          </p:stCondLst>
                                        </p:cTn>
                                        <p:tgtEl>
                                          <p:spTgt spid="7"/>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6"/>
                                        </p:tgtEl>
                                        <p:attrNameLst>
                                          <p:attrName>ppt_x</p:attrName>
                                        </p:attrNameLst>
                                      </p:cBhvr>
                                      <p:tavLst>
                                        <p:tav tm="0">
                                          <p:val>
                                            <p:strVal val="ppt_x"/>
                                          </p:val>
                                        </p:tav>
                                        <p:tav tm="100000">
                                          <p:val>
                                            <p:strVal val="ppt_x"/>
                                          </p:val>
                                        </p:tav>
                                      </p:tavLst>
                                    </p:anim>
                                    <p:anim calcmode="lin" valueType="num">
                                      <p:cBhvr additive="base">
                                        <p:cTn id="15" dur="500"/>
                                        <p:tgtEl>
                                          <p:spTgt spid="6"/>
                                        </p:tgtEl>
                                        <p:attrNameLst>
                                          <p:attrName>ppt_y</p:attrName>
                                        </p:attrNameLst>
                                      </p:cBhvr>
                                      <p:tavLst>
                                        <p:tav tm="0">
                                          <p:val>
                                            <p:strVal val="ppt_y"/>
                                          </p:val>
                                        </p:tav>
                                        <p:tav tm="100000">
                                          <p:val>
                                            <p:strVal val="1+ppt_h/2"/>
                                          </p:val>
                                        </p:tav>
                                      </p:tavLst>
                                    </p:anim>
                                    <p:set>
                                      <p:cBhvr>
                                        <p:cTn id="16" dur="1" fill="hold">
                                          <p:stCondLst>
                                            <p:cond delay="499"/>
                                          </p:stCondLst>
                                        </p:cTn>
                                        <p:tgtEl>
                                          <p:spTgt spid="6"/>
                                        </p:tgtEl>
                                        <p:attrNameLst>
                                          <p:attrName>style.visibility</p:attrName>
                                        </p:attrNameLst>
                                      </p:cBhvr>
                                      <p:to>
                                        <p:strVal val="hidden"/>
                                      </p:to>
                                    </p:set>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a:stretch>
        </a:blipFill>
        <a:effectLst/>
      </p:bgPr>
    </p:bg>
    <p:spTree>
      <p:nvGrpSpPr>
        <p:cNvPr id="1" name="">
          <a:extLst>
            <a:ext uri="{FF2B5EF4-FFF2-40B4-BE49-F238E27FC236}">
              <a16:creationId xmlns:a16="http://schemas.microsoft.com/office/drawing/2014/main" id="{C90F45EC-E307-CA0C-7C82-8333AA765D5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EFDC699-3E2D-F134-DB7A-0A9DBBFC09A5}"/>
              </a:ext>
            </a:extLst>
          </p:cNvPr>
          <p:cNvSpPr txBox="1"/>
          <p:nvPr/>
        </p:nvSpPr>
        <p:spPr>
          <a:xfrm>
            <a:off x="10110" y="66020"/>
            <a:ext cx="7270012" cy="1815882"/>
          </a:xfrm>
          <a:prstGeom prst="rect">
            <a:avLst/>
          </a:prstGeom>
          <a:noFill/>
        </p:spPr>
        <p:txBody>
          <a:bodyPr wrap="square" rtlCol="0">
            <a:spAutoFit/>
          </a:bodyPr>
          <a:lstStyle/>
          <a:p>
            <a:pPr indent="538163"/>
            <a:r>
              <a:rPr lang="en-GB" sz="2800" b="1" dirty="0">
                <a:latin typeface="Arial" panose="020B0604020202020204" pitchFamily="34" charset="0"/>
                <a:cs typeface="Arial" panose="020B0604020202020204" pitchFamily="34" charset="0"/>
              </a:rPr>
              <a:t>But the tax collector, standing far off, would not even lift up his eyes to heaven, but beat his breast, saying, ‘God, be merciful to me, a sinner!’</a:t>
            </a:r>
            <a:endParaRPr lang="en-US" sz="2800" b="1"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39F5224-F127-FED8-63A9-A95B5B8A5BF7}"/>
              </a:ext>
            </a:extLst>
          </p:cNvPr>
          <p:cNvSpPr txBox="1"/>
          <p:nvPr/>
        </p:nvSpPr>
        <p:spPr>
          <a:xfrm>
            <a:off x="18988" y="1345704"/>
            <a:ext cx="7396420" cy="2246769"/>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I tell you, this man went down to his house justified, rather than the other. For everyone who exalts himself will be humbled, but the one who humbles himself will be exalted.”</a:t>
            </a:r>
            <a:endParaRPr lang="en-US" sz="2800" b="1" noProof="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C5A85C4-CA47-B8EB-B4D1-2D42DC7A3A98}"/>
              </a:ext>
            </a:extLst>
          </p:cNvPr>
          <p:cNvSpPr txBox="1"/>
          <p:nvPr/>
        </p:nvSpPr>
        <p:spPr>
          <a:xfrm>
            <a:off x="97270" y="3492081"/>
            <a:ext cx="7193812" cy="523220"/>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Merciful: </a:t>
            </a:r>
            <a:r>
              <a:rPr lang="en-US" sz="2800" b="1" noProof="0" dirty="0" err="1">
                <a:latin typeface="Arial" panose="020B0604020202020204" pitchFamily="34" charset="0"/>
                <a:cs typeface="Arial" panose="020B0604020202020204" pitchFamily="34" charset="0"/>
              </a:rPr>
              <a:t>Gk</a:t>
            </a:r>
            <a:r>
              <a:rPr lang="en-US" sz="2800" b="1" noProof="0" dirty="0">
                <a:latin typeface="Arial" panose="020B0604020202020204" pitchFamily="34" charset="0"/>
                <a:cs typeface="Arial" panose="020B0604020202020204" pitchFamily="34" charset="0"/>
              </a:rPr>
              <a:t>, ‘be reconciled’ with me.</a:t>
            </a:r>
          </a:p>
        </p:txBody>
      </p:sp>
    </p:spTree>
    <p:extLst>
      <p:ext uri="{BB962C8B-B14F-4D97-AF65-F5344CB8AC3E}">
        <p14:creationId xmlns:p14="http://schemas.microsoft.com/office/powerpoint/2010/main" val="2020189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a:stretch>
        </a:blipFill>
        <a:effectLst/>
      </p:bgPr>
    </p:bg>
    <p:spTree>
      <p:nvGrpSpPr>
        <p:cNvPr id="1" name="">
          <a:extLst>
            <a:ext uri="{FF2B5EF4-FFF2-40B4-BE49-F238E27FC236}">
              <a16:creationId xmlns:a16="http://schemas.microsoft.com/office/drawing/2014/main" id="{90365C6C-C379-1E54-D885-8D4126AAD3D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C1B0E3D-D4C0-A640-D015-07941559E382}"/>
              </a:ext>
            </a:extLst>
          </p:cNvPr>
          <p:cNvSpPr txBox="1"/>
          <p:nvPr/>
        </p:nvSpPr>
        <p:spPr>
          <a:xfrm>
            <a:off x="121388" y="82518"/>
            <a:ext cx="7193812" cy="2246769"/>
          </a:xfrm>
          <a:prstGeom prst="rect">
            <a:avLst/>
          </a:prstGeom>
          <a:noFill/>
        </p:spPr>
        <p:txBody>
          <a:bodyPr wrap="square" rtlCol="0">
            <a:spAutoFit/>
          </a:bodyPr>
          <a:lstStyle/>
          <a:p>
            <a:pPr indent="538163"/>
            <a:r>
              <a:rPr lang="en-GB" sz="2800" b="1" dirty="0">
                <a:latin typeface="Arial" panose="020B0604020202020204" pitchFamily="34" charset="0"/>
                <a:cs typeface="Arial" panose="020B0604020202020204" pitchFamily="34" charset="0"/>
              </a:rPr>
              <a:t>Now they were bringing even infants to him that he might touch them. And when the disciples saw it, they rebuked them. But Jesus called them to him, saying, </a:t>
            </a:r>
            <a:endParaRPr lang="en-US" sz="2800" b="1"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93CB0BF-B09D-6A71-F84C-F3245A160B4D}"/>
              </a:ext>
            </a:extLst>
          </p:cNvPr>
          <p:cNvSpPr txBox="1"/>
          <p:nvPr/>
        </p:nvSpPr>
        <p:spPr>
          <a:xfrm>
            <a:off x="111252" y="1822311"/>
            <a:ext cx="7120660" cy="2246769"/>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“Let the children come to me, and do not hinder them, for to such belongs the kingdom of God… Whoever does not receive the kingdom of God like a child shall not enter it.”</a:t>
            </a:r>
            <a:endParaRPr lang="en-US" sz="2800" b="1" noProof="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6D0CA6FA-F5B2-4C42-2E06-CD7BB0C713A0}"/>
              </a:ext>
            </a:extLst>
          </p:cNvPr>
          <p:cNvPicPr>
            <a:picLocks noChangeAspect="1"/>
          </p:cNvPicPr>
          <p:nvPr/>
        </p:nvPicPr>
        <p:blipFill>
          <a:blip r:embed="rId3"/>
          <a:stretch>
            <a:fillRect/>
          </a:stretch>
        </p:blipFill>
        <p:spPr>
          <a:xfrm>
            <a:off x="0" y="-4609578"/>
            <a:ext cx="7315200" cy="4114800"/>
          </a:xfrm>
          <a:prstGeom prst="rect">
            <a:avLst/>
          </a:prstGeom>
        </p:spPr>
      </p:pic>
    </p:spTree>
    <p:extLst>
      <p:ext uri="{BB962C8B-B14F-4D97-AF65-F5344CB8AC3E}">
        <p14:creationId xmlns:p14="http://schemas.microsoft.com/office/powerpoint/2010/main" val="3792634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AD5F30AE-C6C9-2E57-FB24-8600C7B286E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4FE693A-D1E0-4E60-081D-93F266AFB67A}"/>
              </a:ext>
            </a:extLst>
          </p:cNvPr>
          <p:cNvSpPr txBox="1"/>
          <p:nvPr/>
        </p:nvSpPr>
        <p:spPr>
          <a:xfrm>
            <a:off x="185348" y="-1"/>
            <a:ext cx="5278192" cy="64633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rPr>
              <a:t>Assignment</a:t>
            </a:r>
            <a:endParaRPr kumimoji="0" lang="en-US" sz="3600" b="0" i="0" u="none" strike="noStrike" kern="1200" cap="none" spc="0" normalizeH="0" baseline="0" noProof="0" dirty="0">
              <a:ln>
                <a:noFill/>
              </a:ln>
              <a:solidFill>
                <a:srgbClr val="00B050"/>
              </a:solidFill>
              <a:effectLst/>
              <a:uLnTx/>
              <a:uFillTx/>
              <a:latin typeface="Verdana" panose="020B0604030504040204" pitchFamily="34" charset="0"/>
              <a:ea typeface="Verdana" panose="020B0604030504040204" pitchFamily="34" charset="0"/>
              <a:cs typeface="+mn-cs"/>
            </a:endParaRPr>
          </a:p>
        </p:txBody>
      </p:sp>
      <p:sp>
        <p:nvSpPr>
          <p:cNvPr id="4" name="TextBox 3">
            <a:extLst>
              <a:ext uri="{FF2B5EF4-FFF2-40B4-BE49-F238E27FC236}">
                <a16:creationId xmlns:a16="http://schemas.microsoft.com/office/drawing/2014/main" id="{39AA5551-7CA4-F6F2-A04F-F0162C062264}"/>
              </a:ext>
            </a:extLst>
          </p:cNvPr>
          <p:cNvSpPr txBox="1"/>
          <p:nvPr/>
        </p:nvSpPr>
        <p:spPr>
          <a:xfrm>
            <a:off x="185349" y="701947"/>
            <a:ext cx="5635588" cy="2677656"/>
          </a:xfrm>
          <a:prstGeom prst="rect">
            <a:avLst/>
          </a:prstGeom>
          <a:noFill/>
        </p:spPr>
        <p:txBody>
          <a:bodyPr wrap="square" rtlCol="0">
            <a:spAutoFit/>
          </a:bodyPr>
          <a:lstStyle/>
          <a:p>
            <a:pPr marL="357188" marR="0" lvl="0" indent="-357188"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Visit LOCIS.site</a:t>
            </a:r>
          </a:p>
          <a:p>
            <a:pPr marL="357188" lvl="0" indent="-357188">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Read or listen to chapters</a:t>
            </a:r>
            <a:br>
              <a:rPr lang="en-US" sz="2800" b="1" dirty="0">
                <a:solidFill>
                  <a:prstClr val="black"/>
                </a:solidFill>
                <a:latin typeface="Arial" panose="020B0604020202020204" pitchFamily="34" charset="0"/>
                <a:cs typeface="Arial" panose="020B0604020202020204" pitchFamily="34" charset="0"/>
              </a:rPr>
            </a:br>
            <a:r>
              <a:rPr lang="en-US" sz="2800" b="1" dirty="0">
                <a:solidFill>
                  <a:srgbClr val="C00000"/>
                </a:solidFill>
                <a:latin typeface="Arial" panose="020B0604020202020204" pitchFamily="34" charset="0"/>
                <a:cs typeface="Arial" panose="020B0604020202020204" pitchFamily="34" charset="0"/>
              </a:rPr>
              <a:t>16 </a:t>
            </a:r>
            <a:r>
              <a:rPr lang="en-US" sz="2800" b="1" dirty="0">
                <a:solidFill>
                  <a:prstClr val="black"/>
                </a:solidFill>
                <a:latin typeface="Arial" panose="020B0604020202020204" pitchFamily="34" charset="0"/>
                <a:cs typeface="Arial" panose="020B0604020202020204" pitchFamily="34" charset="0"/>
              </a:rPr>
              <a:t>&amp;</a:t>
            </a:r>
            <a:r>
              <a:rPr lang="en-US" sz="2800" b="1" dirty="0">
                <a:solidFill>
                  <a:srgbClr val="C00000"/>
                </a:solidFill>
                <a:latin typeface="Arial" panose="020B0604020202020204" pitchFamily="34" charset="0"/>
                <a:cs typeface="Arial" panose="020B0604020202020204" pitchFamily="34" charset="0"/>
              </a:rPr>
              <a:t> 17</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sections </a:t>
            </a:r>
            <a:r>
              <a:rPr lang="en-US" sz="2800" b="1" dirty="0">
                <a:solidFill>
                  <a:srgbClr val="C00000"/>
                </a:solidFill>
                <a:latin typeface="Arial" panose="020B0604020202020204" pitchFamily="34" charset="0"/>
                <a:cs typeface="Arial" panose="020B0604020202020204" pitchFamily="34" charset="0"/>
              </a:rPr>
              <a:t>106-115</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57188" marR="0" lvl="0" indent="-357188"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 ready to share your</a:t>
            </a:r>
            <a:b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insights,</a:t>
            </a: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queries</a:t>
            </a:r>
            <a:b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and objections.</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83000411-B3AA-0EA1-B758-B20B59BFF98D}"/>
              </a:ext>
            </a:extLst>
          </p:cNvPr>
          <p:cNvPicPr>
            <a:picLocks noChangeAspect="1"/>
          </p:cNvPicPr>
          <p:nvPr/>
        </p:nvPicPr>
        <p:blipFill>
          <a:blip r:embed="rId2"/>
          <a:stretch>
            <a:fillRect/>
          </a:stretch>
        </p:blipFill>
        <p:spPr>
          <a:xfrm>
            <a:off x="5463540" y="0"/>
            <a:ext cx="1851660" cy="4114800"/>
          </a:xfrm>
          <a:prstGeom prst="rect">
            <a:avLst/>
          </a:prstGeom>
        </p:spPr>
      </p:pic>
      <p:pic>
        <p:nvPicPr>
          <p:cNvPr id="8" name="Picture 7">
            <a:extLst>
              <a:ext uri="{FF2B5EF4-FFF2-40B4-BE49-F238E27FC236}">
                <a16:creationId xmlns:a16="http://schemas.microsoft.com/office/drawing/2014/main" id="{50F40C09-B243-AE12-FB93-4E43DE512AD1}"/>
              </a:ext>
            </a:extLst>
          </p:cNvPr>
          <p:cNvPicPr>
            <a:picLocks noChangeAspect="1"/>
          </p:cNvPicPr>
          <p:nvPr/>
        </p:nvPicPr>
        <p:blipFill>
          <a:blip r:embed="rId3"/>
          <a:stretch>
            <a:fillRect/>
          </a:stretch>
        </p:blipFill>
        <p:spPr>
          <a:xfrm>
            <a:off x="3657600" y="2571671"/>
            <a:ext cx="1549480" cy="1543129"/>
          </a:xfrm>
          <a:prstGeom prst="rect">
            <a:avLst/>
          </a:prstGeom>
        </p:spPr>
      </p:pic>
    </p:spTree>
    <p:extLst>
      <p:ext uri="{BB962C8B-B14F-4D97-AF65-F5344CB8AC3E}">
        <p14:creationId xmlns:p14="http://schemas.microsoft.com/office/powerpoint/2010/main" val="4148569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4FDF9AD0-2259-E58A-0FBB-EC60BF364FD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5090DF2-5651-5DFB-4234-D8CCA6D10040}"/>
              </a:ext>
            </a:extLst>
          </p:cNvPr>
          <p:cNvSpPr txBox="1"/>
          <p:nvPr/>
        </p:nvSpPr>
        <p:spPr>
          <a:xfrm>
            <a:off x="121388" y="532098"/>
            <a:ext cx="7193812" cy="523220"/>
          </a:xfrm>
          <a:prstGeom prst="rect">
            <a:avLst/>
          </a:prstGeom>
          <a:noFill/>
        </p:spPr>
        <p:txBody>
          <a:bodyPr wrap="square" rtlCol="0">
            <a:spAutoFit/>
          </a:bodyPr>
          <a:lstStyle/>
          <a:p>
            <a:pPr indent="538163"/>
            <a:r>
              <a:rPr lang="en-GB" sz="2800" b="1" dirty="0">
                <a:latin typeface="Arial" panose="020B0604020202020204" pitchFamily="34" charset="0"/>
                <a:cs typeface="Arial" panose="020B0604020202020204" pitchFamily="34" charset="0"/>
              </a:rPr>
              <a:t>…</a:t>
            </a:r>
            <a:endParaRPr lang="en-US" sz="2800" b="1" noProof="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59287CB-26F8-972B-BC42-8E8DDDE37984}"/>
              </a:ext>
            </a:extLst>
          </p:cNvPr>
          <p:cNvSpPr txBox="1"/>
          <p:nvPr/>
        </p:nvSpPr>
        <p:spPr>
          <a:xfrm>
            <a:off x="97270" y="3492081"/>
            <a:ext cx="7193812" cy="523220"/>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 </a:t>
            </a:r>
            <a:r>
              <a:rPr lang="en-US" sz="2800" b="1" noProof="0" dirty="0">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8DBACECF-8C2F-D203-A8B7-F2754FCA5EA0}"/>
              </a:ext>
            </a:extLst>
          </p:cNvPr>
          <p:cNvSpPr txBox="1"/>
          <p:nvPr/>
        </p:nvSpPr>
        <p:spPr>
          <a:xfrm>
            <a:off x="97270" y="3059482"/>
            <a:ext cx="7120660" cy="523220"/>
          </a:xfrm>
          <a:prstGeom prst="rect">
            <a:avLst/>
          </a:prstGeom>
          <a:noFill/>
        </p:spPr>
        <p:txBody>
          <a:bodyPr wrap="square" rtlCol="0">
            <a:spAutoFit/>
          </a:bodyPr>
          <a:lstStyle/>
          <a:p>
            <a:r>
              <a:rPr lang="en-US" sz="2800" b="1" noProof="0" dirty="0">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87E7BF59-70FA-4C32-5ACD-79EE27E29431}"/>
              </a:ext>
            </a:extLst>
          </p:cNvPr>
          <p:cNvSpPr/>
          <p:nvPr/>
        </p:nvSpPr>
        <p:spPr>
          <a:xfrm>
            <a:off x="188710" y="10332"/>
            <a:ext cx="652458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noProof="0" dirty="0">
                <a:solidFill>
                  <a:srgbClr val="0070C0"/>
                </a:solidFill>
                <a:latin typeface="Verdana"/>
                <a:ea typeface="Verdana"/>
              </a:rPr>
              <a:t>…</a:t>
            </a:r>
            <a:endParaRPr lang="en-US" sz="2800" b="0" strike="noStrike" spc="-1" noProof="0" dirty="0">
              <a:solidFill>
                <a:srgbClr val="000000"/>
              </a:solidFill>
              <a:latin typeface="Arial"/>
            </a:endParaRPr>
          </a:p>
        </p:txBody>
      </p:sp>
    </p:spTree>
    <p:extLst>
      <p:ext uri="{BB962C8B-B14F-4D97-AF65-F5344CB8AC3E}">
        <p14:creationId xmlns:p14="http://schemas.microsoft.com/office/powerpoint/2010/main" val="11106667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F725CC5B-2241-0EA2-F410-AB186220545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B528611-AA77-1A32-BE2F-6757DC439DF6}"/>
              </a:ext>
            </a:extLst>
          </p:cNvPr>
          <p:cNvSpPr txBox="1"/>
          <p:nvPr/>
        </p:nvSpPr>
        <p:spPr>
          <a:xfrm>
            <a:off x="201838" y="0"/>
            <a:ext cx="7112138" cy="523220"/>
          </a:xfrm>
          <a:prstGeom prst="rect">
            <a:avLst/>
          </a:prstGeom>
          <a:noFill/>
        </p:spPr>
        <p:txBody>
          <a:bodyPr wrap="square" rtlCol="0">
            <a:spAutoFit/>
          </a:bodyPr>
          <a:lstStyle/>
          <a:p>
            <a:r>
              <a:rPr lang="en-US" sz="2800" b="1" noProof="0" dirty="0">
                <a:solidFill>
                  <a:srgbClr val="0070C0"/>
                </a:solidFill>
                <a:latin typeface="Verdana" panose="020B0604030504040204" pitchFamily="34" charset="0"/>
                <a:ea typeface="Verdana" panose="020B0604030504040204" pitchFamily="34" charset="0"/>
                <a:cs typeface="Arial" panose="020B0604020202020204" pitchFamily="34" charset="0"/>
              </a:rPr>
              <a:t>…</a:t>
            </a:r>
          </a:p>
        </p:txBody>
      </p:sp>
      <p:sp>
        <p:nvSpPr>
          <p:cNvPr id="2" name="TextBox 1">
            <a:extLst>
              <a:ext uri="{FF2B5EF4-FFF2-40B4-BE49-F238E27FC236}">
                <a16:creationId xmlns:a16="http://schemas.microsoft.com/office/drawing/2014/main" id="{B1F58864-6E80-F693-242D-FE822550CC5D}"/>
              </a:ext>
            </a:extLst>
          </p:cNvPr>
          <p:cNvSpPr txBox="1"/>
          <p:nvPr/>
        </p:nvSpPr>
        <p:spPr>
          <a:xfrm>
            <a:off x="201838" y="523220"/>
            <a:ext cx="7193812" cy="3447098"/>
          </a:xfrm>
          <a:prstGeom prst="rect">
            <a:avLst/>
          </a:prstGeom>
          <a:noFill/>
        </p:spPr>
        <p:txBody>
          <a:bodyPr wrap="square" rtlCol="0">
            <a:spAutoFit/>
          </a:bodyPr>
          <a:lstStyle/>
          <a:p>
            <a:pPr marL="357188" indent="-357188">
              <a:spcAft>
                <a:spcPts val="1200"/>
              </a:spcAft>
            </a:pPr>
            <a:r>
              <a:rPr lang="en-US" sz="2800" b="1" noProof="0" dirty="0">
                <a:solidFill>
                  <a:srgbClr val="C00000"/>
                </a:solidFill>
                <a:latin typeface="Arial" panose="020B0604020202020204" pitchFamily="34" charset="0"/>
                <a:cs typeface="Arial" panose="020B0604020202020204" pitchFamily="34" charset="0"/>
              </a:rPr>
              <a:t>1</a:t>
            </a:r>
            <a:r>
              <a:rPr lang="en-US" sz="2800" b="1" noProof="0"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a:t>
            </a:r>
            <a:r>
              <a:rPr lang="en-US" sz="2800" b="1" noProof="0" dirty="0">
                <a:solidFill>
                  <a:srgbClr val="0070C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t>
            </a:r>
            <a:endParaRPr lang="en-US" sz="2800" b="1" noProof="0" dirty="0">
              <a:latin typeface="Arial" panose="020B0604020202020204" pitchFamily="34" charset="0"/>
              <a:cs typeface="Arial" panose="020B0604020202020204" pitchFamily="34" charset="0"/>
            </a:endParaRPr>
          </a:p>
          <a:p>
            <a:pPr marL="357188" indent="-357188">
              <a:spcAft>
                <a:spcPts val="1200"/>
              </a:spcAft>
            </a:pPr>
            <a:r>
              <a:rPr lang="en-US" sz="2800" b="1" noProof="0" dirty="0">
                <a:solidFill>
                  <a:srgbClr val="C00000"/>
                </a:solidFill>
                <a:latin typeface="Arial" panose="020B0604020202020204" pitchFamily="34" charset="0"/>
                <a:cs typeface="Arial" panose="020B0604020202020204" pitchFamily="34" charset="0"/>
              </a:rPr>
              <a:t>2</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 </a:t>
            </a:r>
            <a:r>
              <a:rPr lang="en-US" sz="2800" b="1" noProof="0" dirty="0">
                <a:latin typeface="Arial" panose="020B0604020202020204" pitchFamily="34" charset="0"/>
                <a:cs typeface="Arial" panose="020B0604020202020204" pitchFamily="34" charset="0"/>
              </a:rPr>
              <a:t>…</a:t>
            </a:r>
          </a:p>
          <a:p>
            <a:pPr marL="357188" indent="-357188">
              <a:spcAft>
                <a:spcPts val="1200"/>
              </a:spcAft>
            </a:pPr>
            <a:r>
              <a:rPr lang="en-US" sz="2800" b="1" dirty="0">
                <a:solidFill>
                  <a:srgbClr val="C00000"/>
                </a:solidFill>
                <a:latin typeface="Arial" panose="020B0604020202020204" pitchFamily="34" charset="0"/>
                <a:cs typeface="Arial" panose="020B0604020202020204" pitchFamily="34" charset="0"/>
              </a:rPr>
              <a:t>3</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t>
            </a:r>
          </a:p>
          <a:p>
            <a:pPr marL="357188" indent="-357188">
              <a:spcAft>
                <a:spcPts val="1200"/>
              </a:spcAft>
            </a:pPr>
            <a:r>
              <a:rPr lang="en-US" sz="2800" b="1" dirty="0">
                <a:solidFill>
                  <a:srgbClr val="C00000"/>
                </a:solidFill>
                <a:latin typeface="Arial" panose="020B0604020202020204" pitchFamily="34" charset="0"/>
                <a:cs typeface="Arial" panose="020B0604020202020204" pitchFamily="34" charset="0"/>
              </a:rPr>
              <a:t>4</a:t>
            </a:r>
            <a:r>
              <a:rPr lang="en-US" sz="2800" b="1" dirty="0">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t>
            </a:r>
          </a:p>
          <a:p>
            <a:pPr marL="357188" indent="-357188">
              <a:spcAft>
                <a:spcPts val="1200"/>
              </a:spcAft>
            </a:pPr>
            <a:r>
              <a:rPr lang="en-US" sz="2800" b="1" dirty="0">
                <a:solidFill>
                  <a:srgbClr val="C00000"/>
                </a:solidFill>
                <a:latin typeface="Arial" panose="020B0604020202020204" pitchFamily="34" charset="0"/>
                <a:cs typeface="Arial" panose="020B0604020202020204" pitchFamily="34" charset="0"/>
              </a:rPr>
              <a:t>5 </a:t>
            </a:r>
            <a:r>
              <a:rPr lang="en-US" sz="2800" b="1" dirty="0">
                <a:solidFill>
                  <a:srgbClr val="0070C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t>
            </a:r>
          </a:p>
          <a:p>
            <a:pPr marL="357188" indent="-357188"/>
            <a:r>
              <a:rPr lang="en-US" sz="2800" b="1" dirty="0">
                <a:solidFill>
                  <a:srgbClr val="C00000"/>
                </a:solidFill>
                <a:latin typeface="Arial" panose="020B0604020202020204" pitchFamily="34" charset="0"/>
                <a:cs typeface="Arial" panose="020B0604020202020204" pitchFamily="34" charset="0"/>
              </a:rPr>
              <a:t>6 </a:t>
            </a:r>
            <a:r>
              <a:rPr lang="en-US" sz="2800" b="1" dirty="0">
                <a:solidFill>
                  <a:srgbClr val="0070C0"/>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02413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49DCE432-2BBC-D493-ADDF-37F3B7E9F62D}"/>
            </a:ext>
          </a:extLst>
        </p:cNvPr>
        <p:cNvGrpSpPr/>
        <p:nvPr/>
      </p:nvGrpSpPr>
      <p:grpSpPr>
        <a:xfrm>
          <a:off x="0" y="0"/>
          <a:ext cx="0" cy="0"/>
          <a:chOff x="0" y="0"/>
          <a:chExt cx="0" cy="0"/>
        </a:xfrm>
      </p:grpSpPr>
    </p:spTree>
    <p:extLst>
      <p:ext uri="{BB962C8B-B14F-4D97-AF65-F5344CB8AC3E}">
        <p14:creationId xmlns:p14="http://schemas.microsoft.com/office/powerpoint/2010/main" val="319939375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p:cNvGrpSpPr/>
        <p:nvPr/>
      </p:nvGrpSpPr>
      <p:grpSpPr>
        <a:xfrm>
          <a:off x="0" y="0"/>
          <a:ext cx="0" cy="0"/>
          <a:chOff x="0" y="0"/>
          <a:chExt cx="0" cy="0"/>
        </a:xfrm>
      </p:grpSpPr>
      <p:sp>
        <p:nvSpPr>
          <p:cNvPr id="98" name="TextBox 3"/>
          <p:cNvSpPr/>
          <p:nvPr/>
        </p:nvSpPr>
        <p:spPr>
          <a:xfrm>
            <a:off x="33120" y="0"/>
            <a:ext cx="652458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noProof="0" dirty="0">
                <a:solidFill>
                  <a:srgbClr val="0070C0"/>
                </a:solidFill>
                <a:latin typeface="Verdana"/>
                <a:ea typeface="Verdana"/>
              </a:rPr>
              <a:t>Seven phases of Jesus’ Life</a:t>
            </a:r>
            <a:endParaRPr lang="en-US" sz="2800" b="0" strike="noStrike" spc="-1" noProof="0" dirty="0">
              <a:solidFill>
                <a:srgbClr val="000000"/>
              </a:solidFill>
              <a:latin typeface="Arial"/>
            </a:endParaRPr>
          </a:p>
        </p:txBody>
      </p:sp>
      <p:sp>
        <p:nvSpPr>
          <p:cNvPr id="99" name="TextBox 5"/>
          <p:cNvSpPr/>
          <p:nvPr/>
        </p:nvSpPr>
        <p:spPr>
          <a:xfrm>
            <a:off x="258582" y="442447"/>
            <a:ext cx="6955817" cy="356875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61800" indent="-361800" defTabSz="457200">
              <a:lnSpc>
                <a:spcPct val="100000"/>
              </a:lnSpc>
              <a:spcAft>
                <a:spcPts val="600"/>
              </a:spcAft>
              <a:tabLst>
                <a:tab pos="0" algn="l"/>
              </a:tabLst>
            </a:pPr>
            <a:r>
              <a:rPr lang="en-US" sz="2800" b="1" strike="noStrike" spc="-1" noProof="0" dirty="0">
                <a:solidFill>
                  <a:srgbClr val="C00000"/>
                </a:solidFill>
                <a:latin typeface="Arial"/>
              </a:rPr>
              <a:t>1</a:t>
            </a:r>
            <a:r>
              <a:rPr lang="en-US" sz="2800" b="1" strike="noStrike" spc="-1" noProof="0" dirty="0">
                <a:solidFill>
                  <a:schemeClr val="dk1"/>
                </a:solidFill>
                <a:latin typeface="Arial"/>
              </a:rPr>
              <a:t> </a:t>
            </a:r>
            <a:r>
              <a:rPr lang="en-US" sz="2800" b="1" spc="-1" noProof="0" dirty="0">
                <a:solidFill>
                  <a:schemeClr val="bg1">
                    <a:lumMod val="65000"/>
                  </a:schemeClr>
                </a:solidFill>
                <a:latin typeface="Arial"/>
              </a:rPr>
              <a:t>Announced by heaven &amp; by John (1-3)</a:t>
            </a:r>
          </a:p>
          <a:p>
            <a:pPr marL="361800" indent="-361800" defTabSz="457200">
              <a:spcAft>
                <a:spcPts val="600"/>
              </a:spcAft>
              <a:tabLst>
                <a:tab pos="0" algn="l"/>
              </a:tabLst>
            </a:pPr>
            <a:r>
              <a:rPr lang="en-US" sz="2800" b="1" strike="noStrike" spc="-1" noProof="0" dirty="0">
                <a:solidFill>
                  <a:srgbClr val="C00000"/>
                </a:solidFill>
                <a:latin typeface="Arial"/>
              </a:rPr>
              <a:t>2</a:t>
            </a:r>
            <a:r>
              <a:rPr lang="en-US" sz="2800" b="1" strike="noStrike" spc="-1" noProof="0" dirty="0">
                <a:solidFill>
                  <a:schemeClr val="dk1"/>
                </a:solidFill>
                <a:latin typeface="Arial"/>
              </a:rPr>
              <a:t> </a:t>
            </a:r>
            <a:r>
              <a:rPr lang="en-US" sz="2800" b="1" spc="-1" noProof="0" dirty="0">
                <a:solidFill>
                  <a:schemeClr val="bg1">
                    <a:lumMod val="65000"/>
                  </a:schemeClr>
                </a:solidFill>
                <a:latin typeface="Arial"/>
              </a:rPr>
              <a:t>Early teaching and miracles (4-5)</a:t>
            </a:r>
          </a:p>
          <a:p>
            <a:pPr marL="361800" indent="-361800">
              <a:lnSpc>
                <a:spcPct val="100000"/>
              </a:lnSpc>
              <a:spcAft>
                <a:spcPts val="600"/>
              </a:spcAft>
              <a:tabLst>
                <a:tab pos="0" algn="l"/>
              </a:tabLst>
            </a:pPr>
            <a:r>
              <a:rPr lang="en-US" sz="2800" b="1" strike="noStrike" spc="-1" noProof="0" dirty="0">
                <a:solidFill>
                  <a:srgbClr val="C00000"/>
                </a:solidFill>
                <a:latin typeface="Arial"/>
              </a:rPr>
              <a:t>3</a:t>
            </a:r>
            <a:r>
              <a:rPr lang="en-US" sz="2800" b="1" strike="noStrike" spc="-1" noProof="0" dirty="0">
                <a:solidFill>
                  <a:schemeClr val="dk1"/>
                </a:solidFill>
                <a:latin typeface="Arial"/>
              </a:rPr>
              <a:t> </a:t>
            </a:r>
            <a:r>
              <a:rPr lang="en-US" sz="2800" b="1" spc="-1" noProof="0" dirty="0">
                <a:solidFill>
                  <a:schemeClr val="bg1">
                    <a:lumMod val="65000"/>
                  </a:schemeClr>
                </a:solidFill>
                <a:latin typeface="Arial"/>
              </a:rPr>
              <a:t>Public fame and favor (6-9)</a:t>
            </a:r>
          </a:p>
          <a:p>
            <a:pPr marL="361800" indent="-361800" defTabSz="457200">
              <a:spcAft>
                <a:spcPts val="600"/>
              </a:spcAft>
              <a:tabLst>
                <a:tab pos="0" algn="l"/>
              </a:tabLst>
            </a:pPr>
            <a:r>
              <a:rPr lang="en-US" sz="2800" b="1" strike="noStrike" spc="-1" noProof="0" dirty="0">
                <a:solidFill>
                  <a:srgbClr val="C00000"/>
                </a:solidFill>
                <a:latin typeface="Arial"/>
              </a:rPr>
              <a:t>4</a:t>
            </a:r>
            <a:r>
              <a:rPr lang="en-US" sz="2800" b="1" strike="noStrike" spc="-1" noProof="0" dirty="0">
                <a:solidFill>
                  <a:schemeClr val="dk1"/>
                </a:solidFill>
                <a:latin typeface="Arial"/>
              </a:rPr>
              <a:t> </a:t>
            </a:r>
            <a:r>
              <a:rPr lang="en-US" sz="2800" b="1" spc="-1" dirty="0">
                <a:solidFill>
                  <a:schemeClr val="bg1">
                    <a:lumMod val="65000"/>
                  </a:schemeClr>
                </a:solidFill>
                <a:latin typeface="Arial"/>
              </a:rPr>
              <a:t>Early rejections (10-12)</a:t>
            </a:r>
          </a:p>
          <a:p>
            <a:pPr marL="361800" indent="-361800" defTabSz="457200">
              <a:spcAft>
                <a:spcPts val="600"/>
              </a:spcAft>
              <a:tabLst>
                <a:tab pos="0" algn="l"/>
              </a:tabLst>
            </a:pPr>
            <a:r>
              <a:rPr lang="en-US" sz="2800" b="1" strike="noStrike" spc="-1" noProof="0" dirty="0">
                <a:solidFill>
                  <a:srgbClr val="C00000"/>
                </a:solidFill>
                <a:latin typeface="Arial"/>
              </a:rPr>
              <a:t>5</a:t>
            </a:r>
            <a:r>
              <a:rPr lang="en-US" sz="2800" b="1" strike="noStrike" spc="-1" noProof="0" dirty="0">
                <a:solidFill>
                  <a:schemeClr val="dk1"/>
                </a:solidFill>
                <a:latin typeface="Arial"/>
              </a:rPr>
              <a:t> </a:t>
            </a:r>
            <a:r>
              <a:rPr lang="en-US" sz="2800" b="1" spc="-1" dirty="0">
                <a:solidFill>
                  <a:schemeClr val="dk1"/>
                </a:solidFill>
                <a:latin typeface="Arial"/>
              </a:rPr>
              <a:t>Moving towards the cross (13-17)</a:t>
            </a:r>
          </a:p>
          <a:p>
            <a:pPr marL="361800" indent="-361800" defTabSz="457200">
              <a:spcAft>
                <a:spcPts val="600"/>
              </a:spcAft>
              <a:tabLst>
                <a:tab pos="0" algn="l"/>
              </a:tabLst>
            </a:pPr>
            <a:r>
              <a:rPr lang="en-US" sz="2800" b="1" spc="-1" noProof="0" dirty="0">
                <a:solidFill>
                  <a:srgbClr val="C00000"/>
                </a:solidFill>
                <a:latin typeface="Arial"/>
              </a:rPr>
              <a:t>6</a:t>
            </a:r>
            <a:r>
              <a:rPr lang="en-US" sz="2800" b="1" strike="noStrike" spc="-1" noProof="0" dirty="0">
                <a:solidFill>
                  <a:schemeClr val="dk1"/>
                </a:solidFill>
                <a:latin typeface="Arial"/>
              </a:rPr>
              <a:t> </a:t>
            </a:r>
            <a:r>
              <a:rPr lang="en-US" sz="2800" b="1" spc="-1" noProof="0" dirty="0">
                <a:solidFill>
                  <a:schemeClr val="bg1">
                    <a:lumMod val="65000"/>
                  </a:schemeClr>
                </a:solidFill>
                <a:latin typeface="Arial"/>
              </a:rPr>
              <a:t>Final days at Jerusalem (18-19)</a:t>
            </a:r>
          </a:p>
          <a:p>
            <a:pPr marL="361800" indent="-361800" defTabSz="457200">
              <a:tabLst>
                <a:tab pos="0" algn="l"/>
              </a:tabLst>
            </a:pPr>
            <a:r>
              <a:rPr lang="en-US" sz="2800" b="1" spc="-1" noProof="0" dirty="0">
                <a:solidFill>
                  <a:srgbClr val="C00000"/>
                </a:solidFill>
                <a:latin typeface="Arial"/>
              </a:rPr>
              <a:t>7</a:t>
            </a:r>
            <a:r>
              <a:rPr lang="en-US" sz="2800" b="1" strike="noStrike" spc="-1" noProof="0" dirty="0">
                <a:solidFill>
                  <a:schemeClr val="dk1"/>
                </a:solidFill>
                <a:latin typeface="Arial"/>
              </a:rPr>
              <a:t> </a:t>
            </a:r>
            <a:r>
              <a:rPr lang="en-US" sz="2800" b="1" spc="-1" noProof="0" dirty="0">
                <a:solidFill>
                  <a:schemeClr val="bg1">
                    <a:lumMod val="65000"/>
                  </a:schemeClr>
                </a:solidFill>
                <a:latin typeface="Arial"/>
              </a:rPr>
              <a:t>Crucifixion and resurrection (20-21)</a:t>
            </a:r>
          </a:p>
        </p:txBody>
      </p:sp>
      <p:sp>
        <p:nvSpPr>
          <p:cNvPr id="2" name="Rectangle 1">
            <a:extLst>
              <a:ext uri="{FF2B5EF4-FFF2-40B4-BE49-F238E27FC236}">
                <a16:creationId xmlns:a16="http://schemas.microsoft.com/office/drawing/2014/main" id="{884A37CD-FE2A-0A85-8390-E37E874AC21C}"/>
              </a:ext>
            </a:extLst>
          </p:cNvPr>
          <p:cNvSpPr/>
          <p:nvPr/>
        </p:nvSpPr>
        <p:spPr>
          <a:xfrm>
            <a:off x="258581" y="2506059"/>
            <a:ext cx="6078423" cy="486103"/>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cSld>
  <p:clrMapOvr>
    <a:masterClrMapping/>
  </p:clrMapOvr>
  <p:transition spd="slow">
    <p:push dir="u"/>
  </p:transition>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DE7"/>
        </a:solidFill>
        <a:effectLst/>
      </p:bgPr>
    </p:bg>
    <p:spTree>
      <p:nvGrpSpPr>
        <p:cNvPr id="1" name="">
          <a:extLst>
            <a:ext uri="{FF2B5EF4-FFF2-40B4-BE49-F238E27FC236}">
              <a16:creationId xmlns:a16="http://schemas.microsoft.com/office/drawing/2014/main" id="{C6D8718A-68E5-0306-34B5-779624386440}"/>
            </a:ext>
          </a:extLst>
        </p:cNvPr>
        <p:cNvGrpSpPr/>
        <p:nvPr/>
      </p:nvGrpSpPr>
      <p:grpSpPr>
        <a:xfrm>
          <a:off x="0" y="0"/>
          <a:ext cx="0" cy="0"/>
          <a:chOff x="0" y="0"/>
          <a:chExt cx="0" cy="0"/>
        </a:xfrm>
      </p:grpSpPr>
      <p:pic>
        <p:nvPicPr>
          <p:cNvPr id="1026" name="Picture 2" descr="First-Century Judea - Enter the Bible">
            <a:extLst>
              <a:ext uri="{FF2B5EF4-FFF2-40B4-BE49-F238E27FC236}">
                <a16:creationId xmlns:a16="http://schemas.microsoft.com/office/drawing/2014/main" id="{6BAD8383-C051-064C-9C90-B21AF99F7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3152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49860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a:stretch>
        </a:blipFill>
        <a:effectLst/>
      </p:bgPr>
    </p:bg>
    <p:spTree>
      <p:nvGrpSpPr>
        <p:cNvPr id="1" name="">
          <a:extLst>
            <a:ext uri="{FF2B5EF4-FFF2-40B4-BE49-F238E27FC236}">
              <a16:creationId xmlns:a16="http://schemas.microsoft.com/office/drawing/2014/main" id="{F9FF8EEA-EAC8-078E-D598-B76F3C10EE4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317B16F-41F6-EA2B-DBF0-D056E6CF7BF9}"/>
              </a:ext>
            </a:extLst>
          </p:cNvPr>
          <p:cNvSpPr txBox="1"/>
          <p:nvPr/>
        </p:nvSpPr>
        <p:spPr>
          <a:xfrm>
            <a:off x="266371" y="475340"/>
            <a:ext cx="6954883" cy="1815882"/>
          </a:xfrm>
          <a:prstGeom prst="rect">
            <a:avLst/>
          </a:prstGeom>
          <a:noFill/>
        </p:spPr>
        <p:txBody>
          <a:bodyPr wrap="square" rtlCol="0">
            <a:spAutoFit/>
          </a:bodyPr>
          <a:lstStyle/>
          <a:p>
            <a:pPr indent="538163"/>
            <a:r>
              <a:rPr lang="en-GB" sz="2800" b="1" dirty="0">
                <a:latin typeface="Arial" panose="020B0604020202020204" pitchFamily="34" charset="0"/>
                <a:cs typeface="Arial" panose="020B0604020202020204" pitchFamily="34" charset="0"/>
              </a:rPr>
              <a:t>“The city that kills the prophets…! How often would I have gathered your children together… and you were not willing!”</a:t>
            </a:r>
            <a:endParaRPr lang="en-US" sz="2800" b="1"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CAC2135-73F6-D2C2-3220-C8DCC2F63104}"/>
              </a:ext>
            </a:extLst>
          </p:cNvPr>
          <p:cNvSpPr txBox="1"/>
          <p:nvPr/>
        </p:nvSpPr>
        <p:spPr>
          <a:xfrm>
            <a:off x="266371" y="2176398"/>
            <a:ext cx="6954883" cy="1815882"/>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And he said to them, “Strive to enter through the narrow door. For many,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I tell you, will seek to enter and will not be able.”</a:t>
            </a:r>
            <a:endParaRPr lang="en-US" sz="2800" b="1" noProof="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91AFC86-7388-4000-1C25-4B521F0AC1F4}"/>
              </a:ext>
            </a:extLst>
          </p:cNvPr>
          <p:cNvSpPr/>
          <p:nvPr/>
        </p:nvSpPr>
        <p:spPr>
          <a:xfrm>
            <a:off x="203742" y="0"/>
            <a:ext cx="563338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noProof="0" dirty="0">
                <a:solidFill>
                  <a:srgbClr val="0070C0"/>
                </a:solidFill>
                <a:latin typeface="Verdana"/>
                <a:ea typeface="Verdana"/>
              </a:rPr>
              <a:t>“O Jerusalem, Jerusalem!”</a:t>
            </a:r>
            <a:endParaRPr lang="en-US" sz="2800" b="0" strike="noStrike" spc="-1" noProof="0" dirty="0">
              <a:solidFill>
                <a:srgbClr val="000000"/>
              </a:solidFill>
              <a:latin typeface="Arial"/>
            </a:endParaRPr>
          </a:p>
        </p:txBody>
      </p:sp>
      <p:pic>
        <p:nvPicPr>
          <p:cNvPr id="7" name="Picture 6">
            <a:extLst>
              <a:ext uri="{FF2B5EF4-FFF2-40B4-BE49-F238E27FC236}">
                <a16:creationId xmlns:a16="http://schemas.microsoft.com/office/drawing/2014/main" id="{BC05CF65-F442-CCED-461C-0084B87CC502}"/>
              </a:ext>
            </a:extLst>
          </p:cNvPr>
          <p:cNvPicPr>
            <a:picLocks noChangeAspect="1"/>
          </p:cNvPicPr>
          <p:nvPr/>
        </p:nvPicPr>
        <p:blipFill>
          <a:blip r:embed="rId3"/>
          <a:stretch>
            <a:fillRect/>
          </a:stretch>
        </p:blipFill>
        <p:spPr>
          <a:xfrm>
            <a:off x="0" y="0"/>
            <a:ext cx="7315200" cy="4114800"/>
          </a:xfrm>
          <a:prstGeom prst="rect">
            <a:avLst/>
          </a:prstGeom>
        </p:spPr>
      </p:pic>
    </p:spTree>
    <p:extLst>
      <p:ext uri="{BB962C8B-B14F-4D97-AF65-F5344CB8AC3E}">
        <p14:creationId xmlns:p14="http://schemas.microsoft.com/office/powerpoint/2010/main" val="3563630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a:stretch>
        </a:blipFill>
        <a:effectLst/>
      </p:bgPr>
    </p:bg>
    <p:spTree>
      <p:nvGrpSpPr>
        <p:cNvPr id="1" name="">
          <a:extLst>
            <a:ext uri="{FF2B5EF4-FFF2-40B4-BE49-F238E27FC236}">
              <a16:creationId xmlns:a16="http://schemas.microsoft.com/office/drawing/2014/main" id="{77322C4B-FEAC-AC96-8A5B-54DD3A3699D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533B06E-32F7-50B7-1022-2B5A681A5B54}"/>
              </a:ext>
            </a:extLst>
          </p:cNvPr>
          <p:cNvSpPr txBox="1"/>
          <p:nvPr/>
        </p:nvSpPr>
        <p:spPr>
          <a:xfrm>
            <a:off x="97270" y="521766"/>
            <a:ext cx="7193812" cy="1384995"/>
          </a:xfrm>
          <a:prstGeom prst="rect">
            <a:avLst/>
          </a:prstGeom>
          <a:noFill/>
        </p:spPr>
        <p:txBody>
          <a:bodyPr wrap="square" rtlCol="0">
            <a:spAutoFit/>
          </a:bodyPr>
          <a:lstStyle/>
          <a:p>
            <a:pPr indent="538163"/>
            <a:r>
              <a:rPr lang="en-GB" sz="2800" b="1" dirty="0">
                <a:latin typeface="Arial" panose="020B0604020202020204" pitchFamily="34" charset="0"/>
                <a:cs typeface="Arial" panose="020B0604020202020204" pitchFamily="34" charset="0"/>
              </a:rPr>
              <a:t>“Everyone who exalts himself will be humbled, and he who humbles himself will be exalted.</a:t>
            </a:r>
            <a:endParaRPr lang="en-US" sz="2800" b="1"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5FF0802-E93D-C717-BC12-1F052F29258C}"/>
              </a:ext>
            </a:extLst>
          </p:cNvPr>
          <p:cNvSpPr txBox="1"/>
          <p:nvPr/>
        </p:nvSpPr>
        <p:spPr>
          <a:xfrm>
            <a:off x="133846" y="1808206"/>
            <a:ext cx="7120660" cy="2246769"/>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‘Go out to the highways and hedges and compel people to come in, that my house may be filled. For I tell you, none of those men who were invited shall taste my banquet.’”</a:t>
            </a:r>
            <a:endParaRPr lang="en-US" sz="2800" b="1" noProof="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B39EF46-631F-2E96-6769-78963A851896}"/>
              </a:ext>
            </a:extLst>
          </p:cNvPr>
          <p:cNvSpPr/>
          <p:nvPr/>
        </p:nvSpPr>
        <p:spPr>
          <a:xfrm>
            <a:off x="183432" y="0"/>
            <a:ext cx="652458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noProof="0" dirty="0">
                <a:solidFill>
                  <a:srgbClr val="0070C0"/>
                </a:solidFill>
                <a:latin typeface="Verdana"/>
                <a:ea typeface="Verdana"/>
              </a:rPr>
              <a:t>The Great Banquet</a:t>
            </a:r>
            <a:endParaRPr lang="en-US" sz="2800" b="0" strike="noStrike" spc="-1" noProof="0" dirty="0">
              <a:solidFill>
                <a:srgbClr val="000000"/>
              </a:solidFill>
              <a:latin typeface="Arial"/>
            </a:endParaRPr>
          </a:p>
        </p:txBody>
      </p:sp>
      <p:pic>
        <p:nvPicPr>
          <p:cNvPr id="9" name="Picture 8">
            <a:extLst>
              <a:ext uri="{FF2B5EF4-FFF2-40B4-BE49-F238E27FC236}">
                <a16:creationId xmlns:a16="http://schemas.microsoft.com/office/drawing/2014/main" id="{6A93ABAB-2740-D2C5-C022-6502AA97EB21}"/>
              </a:ext>
            </a:extLst>
          </p:cNvPr>
          <p:cNvPicPr>
            <a:picLocks noChangeAspect="1"/>
          </p:cNvPicPr>
          <p:nvPr/>
        </p:nvPicPr>
        <p:blipFill>
          <a:blip r:embed="rId3"/>
          <a:stretch>
            <a:fillRect/>
          </a:stretch>
        </p:blipFill>
        <p:spPr>
          <a:xfrm>
            <a:off x="0" y="0"/>
            <a:ext cx="7315200" cy="4114800"/>
          </a:xfrm>
          <a:prstGeom prst="rect">
            <a:avLst/>
          </a:prstGeom>
        </p:spPr>
      </p:pic>
    </p:spTree>
    <p:extLst>
      <p:ext uri="{BB962C8B-B14F-4D97-AF65-F5344CB8AC3E}">
        <p14:creationId xmlns:p14="http://schemas.microsoft.com/office/powerpoint/2010/main" val="1758282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a:stretch>
        </a:blipFill>
        <a:effectLst/>
      </p:bgPr>
    </p:bg>
    <p:spTree>
      <p:nvGrpSpPr>
        <p:cNvPr id="1" name="">
          <a:extLst>
            <a:ext uri="{FF2B5EF4-FFF2-40B4-BE49-F238E27FC236}">
              <a16:creationId xmlns:a16="http://schemas.microsoft.com/office/drawing/2014/main" id="{1119BECF-4281-BD67-20CB-A3AB28300CF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3AB3C8A-0845-AFFC-96F6-173E52CC441B}"/>
              </a:ext>
            </a:extLst>
          </p:cNvPr>
          <p:cNvSpPr txBox="1"/>
          <p:nvPr/>
        </p:nvSpPr>
        <p:spPr>
          <a:xfrm>
            <a:off x="121388" y="438336"/>
            <a:ext cx="7193812" cy="2246769"/>
          </a:xfrm>
          <a:prstGeom prst="rect">
            <a:avLst/>
          </a:prstGeom>
          <a:noFill/>
        </p:spPr>
        <p:txBody>
          <a:bodyPr wrap="square" rtlCol="0">
            <a:spAutoFit/>
          </a:bodyPr>
          <a:lstStyle/>
          <a:p>
            <a:pPr indent="538163"/>
            <a:r>
              <a:rPr lang="en-GB" sz="2800" b="1" dirty="0">
                <a:latin typeface="Arial" panose="020B0604020202020204" pitchFamily="34" charset="0"/>
                <a:cs typeface="Arial" panose="020B0604020202020204" pitchFamily="34" charset="0"/>
              </a:rPr>
              <a:t>“If anyone comes to me and does not hate his own father and mother and wife and children and brothers and sisters, yes, and even his own life, he cannot be my disciple.”</a:t>
            </a:r>
            <a:endParaRPr lang="en-US" sz="2800" b="1"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11FF8E8-7F53-5068-D42C-5DB0F79E5467}"/>
              </a:ext>
            </a:extLst>
          </p:cNvPr>
          <p:cNvSpPr txBox="1"/>
          <p:nvPr/>
        </p:nvSpPr>
        <p:spPr>
          <a:xfrm>
            <a:off x="121388" y="2643049"/>
            <a:ext cx="7120660" cy="1384995"/>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“Whoever does not bear his own cross and come after me cannot be my disciple.”</a:t>
            </a:r>
            <a:endParaRPr lang="en-US" sz="2800" b="1" noProof="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EF60E59-2350-17CD-5F56-0E688B1CBB48}"/>
              </a:ext>
            </a:extLst>
          </p:cNvPr>
          <p:cNvSpPr/>
          <p:nvPr/>
        </p:nvSpPr>
        <p:spPr>
          <a:xfrm>
            <a:off x="133846" y="0"/>
            <a:ext cx="652458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noProof="0" dirty="0">
                <a:solidFill>
                  <a:srgbClr val="0070C0"/>
                </a:solidFill>
                <a:latin typeface="Verdana"/>
                <a:ea typeface="Verdana"/>
              </a:rPr>
              <a:t>The Cost of Discipleship</a:t>
            </a:r>
            <a:endParaRPr lang="en-US" sz="2800" b="0" strike="noStrike" spc="-1" noProof="0" dirty="0">
              <a:solidFill>
                <a:srgbClr val="000000"/>
              </a:solidFill>
              <a:latin typeface="Arial"/>
            </a:endParaRPr>
          </a:p>
        </p:txBody>
      </p:sp>
      <p:pic>
        <p:nvPicPr>
          <p:cNvPr id="7" name="Picture 6">
            <a:extLst>
              <a:ext uri="{FF2B5EF4-FFF2-40B4-BE49-F238E27FC236}">
                <a16:creationId xmlns:a16="http://schemas.microsoft.com/office/drawing/2014/main" id="{F03483CE-B8B6-222B-C475-6D846C954E16}"/>
              </a:ext>
            </a:extLst>
          </p:cNvPr>
          <p:cNvPicPr>
            <a:picLocks noChangeAspect="1"/>
          </p:cNvPicPr>
          <p:nvPr/>
        </p:nvPicPr>
        <p:blipFill>
          <a:blip r:embed="rId3"/>
          <a:stretch>
            <a:fillRect/>
          </a:stretch>
        </p:blipFill>
        <p:spPr>
          <a:xfrm>
            <a:off x="0" y="0"/>
            <a:ext cx="7315200" cy="4114800"/>
          </a:xfrm>
          <a:prstGeom prst="rect">
            <a:avLst/>
          </a:prstGeom>
        </p:spPr>
      </p:pic>
    </p:spTree>
    <p:extLst>
      <p:ext uri="{BB962C8B-B14F-4D97-AF65-F5344CB8AC3E}">
        <p14:creationId xmlns:p14="http://schemas.microsoft.com/office/powerpoint/2010/main" val="32442668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2000" b="-2000"/>
          </a:stretch>
        </a:blipFill>
        <a:effectLst/>
      </p:bgPr>
    </p:bg>
    <p:spTree>
      <p:nvGrpSpPr>
        <p:cNvPr id="1" name="">
          <a:extLst>
            <a:ext uri="{FF2B5EF4-FFF2-40B4-BE49-F238E27FC236}">
              <a16:creationId xmlns:a16="http://schemas.microsoft.com/office/drawing/2014/main" id="{FF9EA7D8-4D76-6F60-BC76-87B89C064C71}"/>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2E9CBB1-24D1-E6C9-F4FF-83D6753219EA}"/>
              </a:ext>
            </a:extLst>
          </p:cNvPr>
          <p:cNvSpPr txBox="1"/>
          <p:nvPr/>
        </p:nvSpPr>
        <p:spPr>
          <a:xfrm>
            <a:off x="121388" y="521766"/>
            <a:ext cx="7348518" cy="1815882"/>
          </a:xfrm>
          <a:prstGeom prst="rect">
            <a:avLst/>
          </a:prstGeom>
          <a:noFill/>
        </p:spPr>
        <p:txBody>
          <a:bodyPr wrap="square" rtlCol="0">
            <a:spAutoFit/>
          </a:bodyPr>
          <a:lstStyle/>
          <a:p>
            <a:pPr indent="538163"/>
            <a:r>
              <a:rPr lang="en-GB" sz="2800" b="1" dirty="0">
                <a:latin typeface="Arial" panose="020B0604020202020204" pitchFamily="34" charset="0"/>
                <a:cs typeface="Arial" panose="020B0604020202020204" pitchFamily="34" charset="0"/>
              </a:rPr>
              <a:t>“Salt is good, but if salt has lost its taste, how shall its saltiness be restored? It is of no use either for the soil or for the manure pile. It is thrown away.”</a:t>
            </a:r>
            <a:endParaRPr lang="en-US" sz="2800" b="1" noProof="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2E2B88A-D217-C977-7345-005FF58E072A}"/>
              </a:ext>
            </a:extLst>
          </p:cNvPr>
          <p:cNvSpPr txBox="1"/>
          <p:nvPr/>
        </p:nvSpPr>
        <p:spPr>
          <a:xfrm>
            <a:off x="121388" y="3017924"/>
            <a:ext cx="7193812" cy="954107"/>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Salt: </a:t>
            </a:r>
            <a:r>
              <a:rPr lang="en-US" sz="2800" b="1" noProof="0" dirty="0">
                <a:latin typeface="Arial" panose="020B0604020202020204" pitchFamily="34" charset="0"/>
                <a:cs typeface="Arial" panose="020B0604020202020204" pitchFamily="34" charset="0"/>
              </a:rPr>
              <a:t>Rock salt may leave impurities when its sodium chloride leaches out.</a:t>
            </a:r>
          </a:p>
        </p:txBody>
      </p:sp>
      <p:sp>
        <p:nvSpPr>
          <p:cNvPr id="3" name="TextBox 2">
            <a:extLst>
              <a:ext uri="{FF2B5EF4-FFF2-40B4-BE49-F238E27FC236}">
                <a16:creationId xmlns:a16="http://schemas.microsoft.com/office/drawing/2014/main" id="{A7EC424B-000D-0C71-4234-399B41E10C76}"/>
              </a:ext>
            </a:extLst>
          </p:cNvPr>
          <p:cNvSpPr txBox="1"/>
          <p:nvPr/>
        </p:nvSpPr>
        <p:spPr>
          <a:xfrm>
            <a:off x="-33319" y="2416176"/>
            <a:ext cx="7348519"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“He who has ears to hear, let him hear.”</a:t>
            </a:r>
            <a:endParaRPr lang="en-US" sz="2800" b="1" noProof="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32FE9DD-FCBB-BA87-3029-229A40077ABF}"/>
              </a:ext>
            </a:extLst>
          </p:cNvPr>
          <p:cNvSpPr/>
          <p:nvPr/>
        </p:nvSpPr>
        <p:spPr>
          <a:xfrm>
            <a:off x="133846" y="0"/>
            <a:ext cx="684366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GB" sz="2800" b="1" strike="noStrike" spc="-1" noProof="0" dirty="0">
                <a:solidFill>
                  <a:srgbClr val="0070C0"/>
                </a:solidFill>
                <a:latin typeface="Verdana"/>
                <a:ea typeface="Verdana"/>
              </a:rPr>
              <a:t>Salt Without Taste Is Worthless</a:t>
            </a:r>
            <a:endParaRPr lang="en-US" sz="2800" b="0" strike="noStrike" spc="-1" noProof="0" dirty="0">
              <a:solidFill>
                <a:srgbClr val="000000"/>
              </a:solidFill>
              <a:latin typeface="Arial"/>
            </a:endParaRPr>
          </a:p>
        </p:txBody>
      </p:sp>
      <p:pic>
        <p:nvPicPr>
          <p:cNvPr id="7" name="Picture 6">
            <a:extLst>
              <a:ext uri="{FF2B5EF4-FFF2-40B4-BE49-F238E27FC236}">
                <a16:creationId xmlns:a16="http://schemas.microsoft.com/office/drawing/2014/main" id="{C279445C-91FD-9848-44FA-E6DCE5A79B62}"/>
              </a:ext>
            </a:extLst>
          </p:cNvPr>
          <p:cNvPicPr>
            <a:picLocks noChangeAspect="1"/>
          </p:cNvPicPr>
          <p:nvPr/>
        </p:nvPicPr>
        <p:blipFill>
          <a:blip r:embed="rId3"/>
          <a:stretch>
            <a:fillRect/>
          </a:stretch>
        </p:blipFill>
        <p:spPr>
          <a:xfrm>
            <a:off x="7870" y="-25170"/>
            <a:ext cx="7307330" cy="4139970"/>
          </a:xfrm>
          <a:prstGeom prst="rect">
            <a:avLst/>
          </a:prstGeom>
        </p:spPr>
      </p:pic>
    </p:spTree>
    <p:extLst>
      <p:ext uri="{BB962C8B-B14F-4D97-AF65-F5344CB8AC3E}">
        <p14:creationId xmlns:p14="http://schemas.microsoft.com/office/powerpoint/2010/main" val="37792300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 calcmode="lin" valueType="num">
                                      <p:cBhvr additive="base">
                                        <p:cTn id="2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a:stretch>
        </a:blipFill>
        <a:effectLst/>
      </p:bgPr>
    </p:bg>
    <p:spTree>
      <p:nvGrpSpPr>
        <p:cNvPr id="1" name="">
          <a:extLst>
            <a:ext uri="{FF2B5EF4-FFF2-40B4-BE49-F238E27FC236}">
              <a16:creationId xmlns:a16="http://schemas.microsoft.com/office/drawing/2014/main" id="{84D5C31B-3745-AB82-40D9-5103DFFD115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CC920D9-7CA9-083A-3D2F-AC60ED5175D3}"/>
              </a:ext>
            </a:extLst>
          </p:cNvPr>
          <p:cNvSpPr txBox="1"/>
          <p:nvPr/>
        </p:nvSpPr>
        <p:spPr>
          <a:xfrm>
            <a:off x="121388" y="546978"/>
            <a:ext cx="7193812" cy="1815882"/>
          </a:xfrm>
          <a:prstGeom prst="rect">
            <a:avLst/>
          </a:prstGeom>
          <a:noFill/>
        </p:spPr>
        <p:txBody>
          <a:bodyPr wrap="square" rtlCol="0">
            <a:spAutoFit/>
          </a:bodyPr>
          <a:lstStyle/>
          <a:p>
            <a:pPr indent="538163"/>
            <a:r>
              <a:rPr lang="en-GB" sz="2800" b="1" dirty="0">
                <a:latin typeface="Arial" panose="020B0604020202020204" pitchFamily="34" charset="0"/>
                <a:cs typeface="Arial" panose="020B0604020202020204" pitchFamily="34" charset="0"/>
              </a:rPr>
              <a:t>“There will be more joy in heaven over one sinner who repents than over ninety-nine righteous persons who need no repentance.</a:t>
            </a:r>
            <a:endParaRPr lang="en-US" sz="2800" b="1" noProof="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574CE3F-E004-078F-3ABB-F158DBE0F2FA}"/>
              </a:ext>
            </a:extLst>
          </p:cNvPr>
          <p:cNvSpPr txBox="1"/>
          <p:nvPr/>
        </p:nvSpPr>
        <p:spPr>
          <a:xfrm>
            <a:off x="121388" y="3316967"/>
            <a:ext cx="7193812" cy="523220"/>
          </a:xfrm>
          <a:prstGeom prst="rect">
            <a:avLst/>
          </a:prstGeom>
          <a:noFill/>
        </p:spPr>
        <p:txBody>
          <a:bodyPr wrap="square" rtlCol="0">
            <a:spAutoFit/>
          </a:bodyPr>
          <a:lstStyle/>
          <a:p>
            <a:pPr marL="357188" indent="-357188"/>
            <a:r>
              <a:rPr lang="en-US" sz="2800" b="1" noProof="0" dirty="0">
                <a:solidFill>
                  <a:srgbClr val="C00000"/>
                </a:solidFill>
                <a:latin typeface="Arial" panose="020B0604020202020204" pitchFamily="34" charset="0"/>
                <a:cs typeface="Arial" panose="020B0604020202020204" pitchFamily="34" charset="0"/>
              </a:rPr>
              <a:t>●</a:t>
            </a:r>
            <a:r>
              <a:rPr lang="en-US" sz="2800" b="1" noProof="0" dirty="0">
                <a:latin typeface="Arial" panose="020B0604020202020204" pitchFamily="34" charset="0"/>
                <a:cs typeface="Arial" panose="020B0604020202020204" pitchFamily="34" charset="0"/>
              </a:rPr>
              <a:t> </a:t>
            </a:r>
            <a:r>
              <a:rPr lang="en-US" sz="2800" b="1" noProof="0" dirty="0">
                <a:solidFill>
                  <a:srgbClr val="0070C0"/>
                </a:solidFill>
                <a:latin typeface="Arial" panose="020B0604020202020204" pitchFamily="34" charset="0"/>
                <a:cs typeface="Arial" panose="020B0604020202020204" pitchFamily="34" charset="0"/>
              </a:rPr>
              <a:t>Joy: </a:t>
            </a:r>
            <a:r>
              <a:rPr lang="en-US" sz="2800" b="1" noProof="0" dirty="0">
                <a:latin typeface="Arial" panose="020B0604020202020204" pitchFamily="34" charset="0"/>
                <a:cs typeface="Arial" panose="020B0604020202020204" pitchFamily="34" charset="0"/>
              </a:rPr>
              <a:t>Who rejoices in heaven?</a:t>
            </a:r>
          </a:p>
        </p:txBody>
      </p:sp>
      <p:sp>
        <p:nvSpPr>
          <p:cNvPr id="3" name="TextBox 2">
            <a:extLst>
              <a:ext uri="{FF2B5EF4-FFF2-40B4-BE49-F238E27FC236}">
                <a16:creationId xmlns:a16="http://schemas.microsoft.com/office/drawing/2014/main" id="{91F1FFC2-6012-8211-5635-E2A85584F9B3}"/>
              </a:ext>
            </a:extLst>
          </p:cNvPr>
          <p:cNvSpPr txBox="1"/>
          <p:nvPr/>
        </p:nvSpPr>
        <p:spPr>
          <a:xfrm>
            <a:off x="97270" y="2362860"/>
            <a:ext cx="7120660" cy="954107"/>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	“There is joy before the angels of God over one sinner who repents.”</a:t>
            </a:r>
            <a:endParaRPr lang="en-US" sz="2800" b="1" noProof="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3AC6358-8106-2AFC-8759-A667B30A4AD9}"/>
              </a:ext>
            </a:extLst>
          </p:cNvPr>
          <p:cNvSpPr/>
          <p:nvPr/>
        </p:nvSpPr>
        <p:spPr>
          <a:xfrm>
            <a:off x="97270" y="25212"/>
            <a:ext cx="652458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457200">
              <a:lnSpc>
                <a:spcPct val="100000"/>
              </a:lnSpc>
            </a:pPr>
            <a:r>
              <a:rPr lang="en-US" sz="2800" b="1" strike="noStrike" spc="-1" noProof="0" dirty="0">
                <a:solidFill>
                  <a:srgbClr val="0070C0"/>
                </a:solidFill>
                <a:latin typeface="Verdana"/>
                <a:ea typeface="Verdana"/>
              </a:rPr>
              <a:t>A lost sheep, a lost coin</a:t>
            </a:r>
            <a:endParaRPr lang="en-US" sz="2800" b="0" strike="noStrike" spc="-1" noProof="0" dirty="0">
              <a:solidFill>
                <a:srgbClr val="000000"/>
              </a:solidFill>
              <a:latin typeface="Arial"/>
            </a:endParaRPr>
          </a:p>
        </p:txBody>
      </p:sp>
      <p:pic>
        <p:nvPicPr>
          <p:cNvPr id="3074" name="Picture 2" descr="Angels flying in heaven towards god. Highly detailed oil painting styled illustration">
            <a:extLst>
              <a:ext uri="{FF2B5EF4-FFF2-40B4-BE49-F238E27FC236}">
                <a16:creationId xmlns:a16="http://schemas.microsoft.com/office/drawing/2014/main" id="{EFB5FCB4-01FC-CD0E-699C-B4C5A4078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730885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790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 calcmode="lin" valueType="num">
                                      <p:cBhvr additive="base">
                                        <p:cTn id="2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build="p"/>
      <p:bldP spid="3"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 2013 - 2022</Template>
  <TotalTime>5958</TotalTime>
  <Words>1302</Words>
  <Application>Microsoft Office PowerPoint</Application>
  <PresentationFormat>Custom</PresentationFormat>
  <Paragraphs>87</Paragraphs>
  <Slides>25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Currah</dc:creator>
  <cp:lastModifiedBy>Galen Currah</cp:lastModifiedBy>
  <cp:revision>301</cp:revision>
  <dcterms:created xsi:type="dcterms:W3CDTF">2023-02-25T21:04:15Z</dcterms:created>
  <dcterms:modified xsi:type="dcterms:W3CDTF">2025-03-13T03:42:55Z</dcterms:modified>
</cp:coreProperties>
</file>