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Lst>
  <p:notesMasterIdLst>
    <p:notesMasterId r:id="rId35"/>
  </p:notesMasterIdLst>
  <p:sldIdLst>
    <p:sldId id="256" r:id="rId13"/>
    <p:sldId id="257" r:id="rId14"/>
    <p:sldId id="258" r:id="rId15"/>
    <p:sldId id="259" r:id="rId16"/>
    <p:sldId id="300" r:id="rId17"/>
    <p:sldId id="289" r:id="rId18"/>
    <p:sldId id="297" r:id="rId19"/>
    <p:sldId id="298" r:id="rId20"/>
    <p:sldId id="299" r:id="rId21"/>
    <p:sldId id="293" r:id="rId22"/>
    <p:sldId id="304" r:id="rId23"/>
    <p:sldId id="301" r:id="rId24"/>
    <p:sldId id="296" r:id="rId25"/>
    <p:sldId id="308" r:id="rId26"/>
    <p:sldId id="305" r:id="rId27"/>
    <p:sldId id="310" r:id="rId28"/>
    <p:sldId id="309" r:id="rId29"/>
    <p:sldId id="312" r:id="rId30"/>
    <p:sldId id="306" r:id="rId31"/>
    <p:sldId id="273" r:id="rId32"/>
    <p:sldId id="307" r:id="rId33"/>
    <p:sldId id="277" r:id="rId34"/>
  </p:sldIdLst>
  <p:sldSz cx="7315200" cy="41148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7" autoAdjust="0"/>
    <p:restoredTop sz="94660"/>
  </p:normalViewPr>
  <p:slideViewPr>
    <p:cSldViewPr snapToGrid="0">
      <p:cViewPr varScale="1">
        <p:scale>
          <a:sx n="111" d="100"/>
          <a:sy n="111" d="100"/>
        </p:scale>
        <p:origin x="110" y="1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chemeClr val="dk1"/>
                </a:solidFill>
                <a:latin typeface="Calibri"/>
              </a:rPr>
              <a:t>Click to move the slide</a:t>
            </a:r>
          </a:p>
        </p:txBody>
      </p:sp>
      <p:sp>
        <p:nvSpPr>
          <p:cNvPr id="7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Arial"/>
              </a:rPr>
              <a:t>Click to edit the notes format</a:t>
            </a:r>
          </a:p>
        </p:txBody>
      </p:sp>
      <p:sp>
        <p:nvSpPr>
          <p:cNvPr id="7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76" name="PlaceHolder 4"/>
          <p:cNvSpPr>
            <a:spLocks noGrp="1"/>
          </p:cNvSpPr>
          <p:nvPr>
            <p:ph type="dt" idx="37"/>
          </p:nvPr>
        </p:nvSpPr>
        <p:spPr>
          <a:xfrm>
            <a:off x="4278960" y="0"/>
            <a:ext cx="3280680" cy="53424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77" name="PlaceHolder 5"/>
          <p:cNvSpPr>
            <a:spLocks noGrp="1"/>
          </p:cNvSpPr>
          <p:nvPr>
            <p:ph type="ftr" idx="38"/>
          </p:nvPr>
        </p:nvSpPr>
        <p:spPr>
          <a:xfrm>
            <a:off x="0" y="10157400"/>
            <a:ext cx="3280680" cy="53424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78" name="PlaceHolder 6"/>
          <p:cNvSpPr>
            <a:spLocks noGrp="1"/>
          </p:cNvSpPr>
          <p:nvPr>
            <p:ph type="sldNum" idx="39"/>
          </p:nvPr>
        </p:nvSpPr>
        <p:spPr>
          <a:xfrm>
            <a:off x="4278960" y="10157400"/>
            <a:ext cx="3280680" cy="53424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A8BF843E-9DC1-42AE-AD4A-152951CB254E}"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1"/>
          <p:cNvSpPr>
            <a:spLocks noGrp="1" noRot="1" noChangeAspect="1"/>
          </p:cNvSpPr>
          <p:nvPr>
            <p:ph type="sldImg"/>
          </p:nvPr>
        </p:nvSpPr>
        <p:spPr>
          <a:xfrm>
            <a:off x="685800" y="1143000"/>
            <a:ext cx="5486040" cy="3085920"/>
          </a:xfrm>
          <a:prstGeom prst="rect">
            <a:avLst/>
          </a:prstGeom>
          <a:ln w="0">
            <a:noFill/>
          </a:ln>
        </p:spPr>
      </p:sp>
      <p:sp>
        <p:nvSpPr>
          <p:cNvPr id="16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5" name="PlaceHolder 3"/>
          <p:cNvSpPr>
            <a:spLocks noGrp="1"/>
          </p:cNvSpPr>
          <p:nvPr>
            <p:ph type="sldNum" idx="40"/>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0A093CE-FA7D-4AE8-90D2-C433199D2581}" type="slidenum">
              <a:rPr lang="en-US" sz="1200" b="0" strike="noStrike" spc="-1">
                <a:solidFill>
                  <a:srgbClr val="000000"/>
                </a:solidFill>
                <a:latin typeface="Times New Roman"/>
              </a:rPr>
              <a:t>1</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685800" y="1143000"/>
            <a:ext cx="5486400" cy="3086100"/>
          </a:xfrm>
          <a:prstGeom prst="rect">
            <a:avLst/>
          </a:prstGeom>
          <a:ln w="0">
            <a:noFill/>
          </a:ln>
        </p:spPr>
      </p:sp>
      <p:sp>
        <p:nvSpPr>
          <p:cNvPr id="16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168" name="PlaceHolder 3"/>
          <p:cNvSpPr>
            <a:spLocks noGrp="1"/>
          </p:cNvSpPr>
          <p:nvPr>
            <p:ph type="sldNum" idx="41"/>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29F1D25-CC67-4B5F-8E06-035BF468246A}" type="slidenum">
              <a:rPr lang="en-US" sz="1200" b="0" strike="noStrike" spc="-1">
                <a:solidFill>
                  <a:srgbClr val="000000"/>
                </a:solidFill>
                <a:latin typeface="Times New Roman"/>
              </a:rPr>
              <a:t>2</a:t>
            </a:fld>
            <a:endParaRPr lang="en-U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6" name="PlaceHolder 2"/>
          <p:cNvSpPr>
            <a:spLocks noGrp="1"/>
          </p:cNvSpPr>
          <p:nvPr>
            <p:ph type="subTitle"/>
          </p:nvPr>
        </p:nvSpPr>
        <p:spPr>
          <a:xfrm>
            <a:off x="502920" y="1095480"/>
            <a:ext cx="6309000" cy="26103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2D7C61AB-2DB7-457A-B969-F72529D4C9FD}"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B393C6EA-5EDC-440F-813F-3F89988450E4}"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EBAB05C0-19CB-438A-9B05-A6A73CA64214}"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5AB1BCA9-87E4-439C-A187-B3734466697D}" type="slidenum">
              <a:t>‹#›</a:t>
            </a:fld>
            <a:endParaRPr/>
          </a:p>
        </p:txBody>
      </p:sp>
      <p:sp>
        <p:nvSpPr>
          <p:cNvPr id="4" name="PlaceHolder 3"/>
          <p:cNvSpPr>
            <a:spLocks noGrp="1"/>
          </p:cNvSpPr>
          <p:nvPr>
            <p:ph type="dt" idx="3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BE579C6B-B93A-4EBD-966F-B582296C86D7}"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FA66A3E3-E774-4B4A-BC91-18F875452927}"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3" name="PlaceHolder 2"/>
          <p:cNvSpPr>
            <a:spLocks noGrp="1"/>
          </p:cNvSpPr>
          <p:nvPr>
            <p:ph/>
          </p:nvPr>
        </p:nvSpPr>
        <p:spPr>
          <a:xfrm>
            <a:off x="502920" y="1095480"/>
            <a:ext cx="630900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1E8D6252-5D62-4A1A-B373-06E91F602D1F}"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0" name="PlaceHolder 2"/>
          <p:cNvSpPr>
            <a:spLocks noGrp="1"/>
          </p:cNvSpPr>
          <p:nvPr>
            <p:ph/>
          </p:nvPr>
        </p:nvSpPr>
        <p:spPr>
          <a:xfrm>
            <a:off x="502920" y="1095480"/>
            <a:ext cx="630900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FFC8D3C1-8779-49DC-8DAA-2C10AA623D72}"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15CEAF9F-72B1-4F14-95D7-B4B85290C782}" type="slidenum">
              <a:t>‹#›</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3" name="PlaceHolder 2"/>
          <p:cNvSpPr>
            <a:spLocks noGrp="1"/>
          </p:cNvSpPr>
          <p:nvPr>
            <p:ph/>
          </p:nvPr>
        </p:nvSpPr>
        <p:spPr>
          <a:xfrm>
            <a:off x="502920" y="1095480"/>
            <a:ext cx="307872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44" name="PlaceHolder 3"/>
          <p:cNvSpPr>
            <a:spLocks noGrp="1"/>
          </p:cNvSpPr>
          <p:nvPr>
            <p:ph/>
          </p:nvPr>
        </p:nvSpPr>
        <p:spPr>
          <a:xfrm>
            <a:off x="3736080" y="1095480"/>
            <a:ext cx="3078720" cy="2610360"/>
          </a:xfrm>
          <a:prstGeom prst="rect">
            <a:avLst/>
          </a:prstGeom>
          <a:noFill/>
          <a:ln w="0">
            <a:noFill/>
          </a:ln>
        </p:spPr>
        <p:txBody>
          <a:bodyPr lIns="0" tIns="0" rIns="0" bIns="0" anchor="t">
            <a:normAutofit/>
          </a:bodyPr>
          <a:lstStyle/>
          <a:p>
            <a:pPr indent="0">
              <a:lnSpc>
                <a:spcPct val="90000"/>
              </a:lnSpc>
              <a:spcBef>
                <a:spcPts val="1417"/>
              </a:spcBef>
              <a:buNone/>
            </a:pPr>
            <a:endParaRPr lang="en-US" sz="1679" b="0" strike="noStrike" spc="-1">
              <a:solidFill>
                <a:schemeClr val="dk1"/>
              </a:solidFill>
              <a:latin typeface="Calibri"/>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EE465162-DF13-46B5-AC27-B019363A19EE}"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36695090-87AA-4574-B613-16A4923A452D}" type="slidenum">
              <a:t>‹#›</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502920" y="219240"/>
            <a:ext cx="6309000" cy="79488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12623211-503D-4E72-AB49-C9628717CAF7}"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673560"/>
            <a:ext cx="5486040" cy="1432080"/>
          </a:xfrm>
          <a:prstGeom prst="rect">
            <a:avLst/>
          </a:prstGeom>
          <a:noFill/>
          <a:ln w="0">
            <a:noFill/>
          </a:ln>
        </p:spPr>
        <p:txBody>
          <a:bodyPr lIns="91440" tIns="45720" rIns="91440" bIns="45720" anchor="b">
            <a:noAutofit/>
          </a:bodyPr>
          <a:lstStyle/>
          <a:p>
            <a:pPr indent="0" algn="ctr"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6" name="PlaceHolder 2"/>
          <p:cNvSpPr>
            <a:spLocks noGrp="1"/>
          </p:cNvSpPr>
          <p:nvPr>
            <p:ph type="dt" idx="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 name="PlaceHolder 3"/>
          <p:cNvSpPr>
            <a:spLocks noGrp="1"/>
          </p:cNvSpPr>
          <p:nvPr>
            <p:ph type="ftr" idx="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 name="PlaceHolder 4"/>
          <p:cNvSpPr>
            <a:spLocks noGrp="1"/>
          </p:cNvSpPr>
          <p:nvPr>
            <p:ph type="sldNum" idx="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58DC5BB-C6D5-4851-BECC-0BD115588F32}"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
        <p:nvSpPr>
          <p:cNvPr id="4" name="PlaceHolder 5"/>
          <p:cNvSpPr>
            <a:spLocks noGrp="1"/>
          </p:cNvSpPr>
          <p:nvPr>
            <p:ph type="body"/>
          </p:nvPr>
        </p:nvSpPr>
        <p:spPr>
          <a:xfrm>
            <a:off x="365760" y="962640"/>
            <a:ext cx="6583320" cy="2386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679"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12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08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08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chemeClr val="dk1"/>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PlaceHolder 1"/>
          <p:cNvSpPr>
            <a:spLocks noGrp="1"/>
          </p:cNvSpPr>
          <p:nvPr>
            <p:ph type="dt" idx="28"/>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9" name="PlaceHolder 2"/>
          <p:cNvSpPr>
            <a:spLocks noGrp="1"/>
          </p:cNvSpPr>
          <p:nvPr>
            <p:ph type="ftr" idx="29"/>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60" name="PlaceHolder 3"/>
          <p:cNvSpPr>
            <a:spLocks noGrp="1"/>
          </p:cNvSpPr>
          <p:nvPr>
            <p:ph type="sldNum" idx="30"/>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D8AF7A34-2F02-4092-BC5E-295215962A85}"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62" name="PlaceHolder 2"/>
          <p:cNvSpPr>
            <a:spLocks noGrp="1"/>
          </p:cNvSpPr>
          <p:nvPr>
            <p:ph type="body"/>
          </p:nvPr>
        </p:nvSpPr>
        <p:spPr>
          <a:xfrm>
            <a:off x="3110040" y="592560"/>
            <a:ext cx="3702960" cy="292392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920"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679"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Fifth level</a:t>
            </a:r>
          </a:p>
        </p:txBody>
      </p:sp>
      <p:sp>
        <p:nvSpPr>
          <p:cNvPr id="63"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64" name="PlaceHolder 4"/>
          <p:cNvSpPr>
            <a:spLocks noGrp="1"/>
          </p:cNvSpPr>
          <p:nvPr>
            <p:ph type="dt" idx="31"/>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65" name="PlaceHolder 5"/>
          <p:cNvSpPr>
            <a:spLocks noGrp="1"/>
          </p:cNvSpPr>
          <p:nvPr>
            <p:ph type="ftr" idx="32"/>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66" name="PlaceHolder 6"/>
          <p:cNvSpPr>
            <a:spLocks noGrp="1"/>
          </p:cNvSpPr>
          <p:nvPr>
            <p:ph type="sldNum" idx="33"/>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041F5745-E6B3-464D-A263-E991A0218694}"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74320"/>
            <a:ext cx="2359080" cy="959760"/>
          </a:xfrm>
          <a:prstGeom prst="rect">
            <a:avLst/>
          </a:prstGeom>
          <a:noFill/>
          <a:ln w="0">
            <a:noFill/>
          </a:ln>
        </p:spPr>
        <p:txBody>
          <a:bodyPr lIns="91440" tIns="45720" rIns="91440" bIns="45720" anchor="b">
            <a:noAutofit/>
          </a:bodyPr>
          <a:lstStyle/>
          <a:p>
            <a:pPr indent="0" defTabSz="548640">
              <a:lnSpc>
                <a:spcPct val="90000"/>
              </a:lnSpc>
              <a:buNone/>
            </a:pPr>
            <a:r>
              <a:rPr lang="en-US" sz="1920" b="0" strike="noStrike" spc="-1">
                <a:solidFill>
                  <a:schemeClr val="dk1"/>
                </a:solidFill>
                <a:latin typeface="Calibri Light"/>
              </a:rPr>
              <a:t>Click to edit Master title style</a:t>
            </a:r>
            <a:endParaRPr lang="en-US" sz="1920" b="0" strike="noStrike" spc="-1">
              <a:solidFill>
                <a:schemeClr val="dk1"/>
              </a:solidFill>
              <a:latin typeface="Calibri"/>
            </a:endParaRPr>
          </a:p>
        </p:txBody>
      </p:sp>
      <p:sp>
        <p:nvSpPr>
          <p:cNvPr id="68" name="PlaceHolder 2"/>
          <p:cNvSpPr>
            <a:spLocks noGrp="1"/>
          </p:cNvSpPr>
          <p:nvPr>
            <p:ph type="body"/>
          </p:nvPr>
        </p:nvSpPr>
        <p:spPr>
          <a:xfrm>
            <a:off x="3110040" y="592560"/>
            <a:ext cx="3702960" cy="2923920"/>
          </a:xfrm>
          <a:prstGeom prst="rect">
            <a:avLst/>
          </a:prstGeom>
          <a:noFill/>
          <a:ln w="0">
            <a:noFill/>
          </a:ln>
        </p:spPr>
        <p:txBody>
          <a:bodyPr lIns="90000" tIns="45000" rIns="90000" bIns="45000" anchor="t">
            <a:noAutofit/>
          </a:bodyPr>
          <a:lstStyle/>
          <a:p>
            <a:pPr indent="0" defTabSz="457200">
              <a:lnSpc>
                <a:spcPct val="100000"/>
              </a:lnSpc>
              <a:buNone/>
              <a:tabLst>
                <a:tab pos="0" algn="l"/>
              </a:tabLst>
            </a:pPr>
            <a:r>
              <a:rPr lang="en-US" sz="1920" b="0" strike="noStrike" spc="-1">
                <a:solidFill>
                  <a:schemeClr val="dk1"/>
                </a:solidFill>
                <a:latin typeface="Calibri"/>
              </a:rPr>
              <a:t>Click icon to add picture</a:t>
            </a:r>
          </a:p>
        </p:txBody>
      </p:sp>
      <p:sp>
        <p:nvSpPr>
          <p:cNvPr id="69" name="PlaceHolder 3"/>
          <p:cNvSpPr>
            <a:spLocks noGrp="1"/>
          </p:cNvSpPr>
          <p:nvPr>
            <p:ph type="body"/>
          </p:nvPr>
        </p:nvSpPr>
        <p:spPr>
          <a:xfrm>
            <a:off x="504000" y="1234440"/>
            <a:ext cx="2359080" cy="228672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960" b="0" strike="noStrike" spc="-1">
                <a:solidFill>
                  <a:schemeClr val="dk1"/>
                </a:solidFill>
                <a:latin typeface="Calibri"/>
              </a:rPr>
              <a:t>Click to edit Master text styles</a:t>
            </a:r>
          </a:p>
        </p:txBody>
      </p:sp>
      <p:sp>
        <p:nvSpPr>
          <p:cNvPr id="70" name="PlaceHolder 4"/>
          <p:cNvSpPr>
            <a:spLocks noGrp="1"/>
          </p:cNvSpPr>
          <p:nvPr>
            <p:ph type="dt" idx="34"/>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71" name="PlaceHolder 5"/>
          <p:cNvSpPr>
            <a:spLocks noGrp="1"/>
          </p:cNvSpPr>
          <p:nvPr>
            <p:ph type="ftr" idx="35"/>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72" name="PlaceHolder 6"/>
          <p:cNvSpPr>
            <a:spLocks noGrp="1"/>
          </p:cNvSpPr>
          <p:nvPr>
            <p:ph type="sldNum" idx="36"/>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A574D49-DC86-4E3A-8C3E-9DADE1425378}"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8" name="PlaceHolder 2"/>
          <p:cNvSpPr>
            <a:spLocks noGrp="1"/>
          </p:cNvSpPr>
          <p:nvPr>
            <p:ph type="body"/>
          </p:nvPr>
        </p:nvSpPr>
        <p:spPr>
          <a:xfrm>
            <a:off x="502920" y="1095480"/>
            <a:ext cx="6309000" cy="261036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9" name="PlaceHolder 3"/>
          <p:cNvSpPr>
            <a:spLocks noGrp="1"/>
          </p:cNvSpPr>
          <p:nvPr>
            <p:ph type="dt" idx="4"/>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0" name="PlaceHolder 4"/>
          <p:cNvSpPr>
            <a:spLocks noGrp="1"/>
          </p:cNvSpPr>
          <p:nvPr>
            <p:ph type="ftr" idx="5"/>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1" name="PlaceHolder 5"/>
          <p:cNvSpPr>
            <a:spLocks noGrp="1"/>
          </p:cNvSpPr>
          <p:nvPr>
            <p:ph type="sldNum" idx="6"/>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3D696EFD-D179-44C7-8255-E6C0D35644EA}"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5235120" y="219240"/>
            <a:ext cx="1577160" cy="3486600"/>
          </a:xfrm>
          <a:prstGeom prst="rect">
            <a:avLst/>
          </a:prstGeom>
          <a:noFill/>
          <a:ln w="0">
            <a:noFill/>
          </a:ln>
        </p:spPr>
        <p:txBody>
          <a:bodyPr vert="eaVert"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13" name="PlaceHolder 2"/>
          <p:cNvSpPr>
            <a:spLocks noGrp="1"/>
          </p:cNvSpPr>
          <p:nvPr>
            <p:ph type="body"/>
          </p:nvPr>
        </p:nvSpPr>
        <p:spPr>
          <a:xfrm>
            <a:off x="502920" y="219240"/>
            <a:ext cx="4640400" cy="3486600"/>
          </a:xfrm>
          <a:prstGeom prst="rect">
            <a:avLst/>
          </a:prstGeom>
          <a:noFill/>
          <a:ln w="0">
            <a:noFill/>
          </a:ln>
        </p:spPr>
        <p:txBody>
          <a:bodyPr vert="eaVert"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14" name="PlaceHolder 3"/>
          <p:cNvSpPr>
            <a:spLocks noGrp="1"/>
          </p:cNvSpPr>
          <p:nvPr>
            <p:ph type="dt" idx="7"/>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15" name="PlaceHolder 4"/>
          <p:cNvSpPr>
            <a:spLocks noGrp="1"/>
          </p:cNvSpPr>
          <p:nvPr>
            <p:ph type="ftr" idx="8"/>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6" name="PlaceHolder 5"/>
          <p:cNvSpPr>
            <a:spLocks noGrp="1"/>
          </p:cNvSpPr>
          <p:nvPr>
            <p:ph type="sldNum" idx="9"/>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63BAFA6C-853F-4E8A-8F75-9C2405AFA195}"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914400" y="673560"/>
            <a:ext cx="5484960" cy="1431000"/>
          </a:xfrm>
          <a:prstGeom prst="rect">
            <a:avLst/>
          </a:prstGeom>
          <a:noFill/>
          <a:ln w="0">
            <a:noFill/>
          </a:ln>
        </p:spPr>
        <p:txBody>
          <a:bodyPr lIns="0" tIns="0" rIns="0" bIns="0" anchor="ctr">
            <a:noAutofit/>
          </a:bodyPr>
          <a:lstStyle/>
          <a:p>
            <a:pPr indent="0">
              <a:buNone/>
            </a:pPr>
            <a:r>
              <a:rPr lang="en-US" sz="2640" b="0" strike="noStrike" spc="-1">
                <a:solidFill>
                  <a:schemeClr val="dk1"/>
                </a:solidFill>
                <a:latin typeface="Calibri"/>
              </a:rPr>
              <a:t>Click to edit the title text format</a:t>
            </a:r>
          </a:p>
        </p:txBody>
      </p:sp>
      <p:sp>
        <p:nvSpPr>
          <p:cNvPr id="18" name="PlaceHolder 2"/>
          <p:cNvSpPr>
            <a:spLocks noGrp="1"/>
          </p:cNvSpPr>
          <p:nvPr>
            <p:ph type="body"/>
          </p:nvPr>
        </p:nvSpPr>
        <p:spPr>
          <a:xfrm>
            <a:off x="365760" y="962640"/>
            <a:ext cx="6582960" cy="23857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chemeClr val="dk1"/>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chemeClr val="dk1"/>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chemeClr val="dk1"/>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chemeClr val="dk1"/>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chemeClr val="dk1"/>
                </a:solidFill>
                <a:latin typeface="Calibri"/>
              </a:rPr>
              <a:t>Seventh Outline Level</a:t>
            </a:r>
          </a:p>
        </p:txBody>
      </p:sp>
      <p:sp>
        <p:nvSpPr>
          <p:cNvPr id="19" name="PlaceHolder 3"/>
          <p:cNvSpPr>
            <a:spLocks noGrp="1"/>
          </p:cNvSpPr>
          <p:nvPr>
            <p:ph type="ftr" idx="10"/>
          </p:nvPr>
        </p:nvSpPr>
        <p:spPr>
          <a:xfrm>
            <a:off x="2423160" y="3813840"/>
            <a:ext cx="2468520" cy="218880"/>
          </a:xfrm>
          <a:prstGeom prst="rect">
            <a:avLst/>
          </a:prstGeom>
          <a:noFill/>
          <a:ln w="0">
            <a:noFill/>
          </a:ln>
        </p:spPr>
        <p:txBody>
          <a:bodyPr lIns="91440" tIns="45720" rIns="91440" bIns="45720" anchor="ctr">
            <a:noAutofit/>
          </a:bodyPr>
          <a:lstStyle>
            <a:lvl1pPr indent="0" algn="ctr" defTabSz="457200">
              <a:lnSpc>
                <a:spcPct val="100000"/>
              </a:lnSpc>
              <a:buNone/>
              <a:defRPr lang="en-US" sz="720" b="0" strike="noStrike" spc="-1">
                <a:solidFill>
                  <a:schemeClr val="dk1">
                    <a:tint val="75000"/>
                  </a:schemeClr>
                </a:solidFill>
                <a:latin typeface="Calibri"/>
              </a:defRPr>
            </a:lvl1pPr>
          </a:lstStyle>
          <a:p>
            <a:pPr indent="0" algn="ctr" defTabSz="457200">
              <a:lnSpc>
                <a:spcPct val="100000"/>
              </a:lnSpc>
              <a:buNone/>
            </a:pPr>
            <a:r>
              <a:rPr lang="en-US" sz="720" b="0" strike="noStrike" spc="-1">
                <a:solidFill>
                  <a:schemeClr val="dk1">
                    <a:tint val="75000"/>
                  </a:schemeClr>
                </a:solidFill>
                <a:latin typeface="Calibri"/>
              </a:rPr>
              <a:t>&lt;footer&gt;</a:t>
            </a:r>
            <a:endParaRPr lang="en-US" sz="720" b="0" strike="noStrike" spc="-1">
              <a:solidFill>
                <a:srgbClr val="000000"/>
              </a:solidFill>
              <a:latin typeface="Times New Roman"/>
            </a:endParaRPr>
          </a:p>
        </p:txBody>
      </p:sp>
      <p:sp>
        <p:nvSpPr>
          <p:cNvPr id="20" name="PlaceHolder 4"/>
          <p:cNvSpPr>
            <a:spLocks noGrp="1"/>
          </p:cNvSpPr>
          <p:nvPr>
            <p:ph type="sldNum" idx="11"/>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53EF3359-A237-49E9-8643-02128812570B}"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
        <p:nvSpPr>
          <p:cNvPr id="21" name="PlaceHolder 5"/>
          <p:cNvSpPr>
            <a:spLocks noGrp="1"/>
          </p:cNvSpPr>
          <p:nvPr>
            <p:ph type="dt" idx="12"/>
          </p:nvPr>
        </p:nvSpPr>
        <p:spPr>
          <a:xfrm>
            <a:off x="502920" y="3813840"/>
            <a:ext cx="1645560" cy="21888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25" name="PlaceHolder 2"/>
          <p:cNvSpPr>
            <a:spLocks noGrp="1"/>
          </p:cNvSpPr>
          <p:nvPr>
            <p:ph type="body"/>
          </p:nvPr>
        </p:nvSpPr>
        <p:spPr>
          <a:xfrm>
            <a:off x="502920" y="1095480"/>
            <a:ext cx="63090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26" name="PlaceHolder 3"/>
          <p:cNvSpPr>
            <a:spLocks noGrp="1"/>
          </p:cNvSpPr>
          <p:nvPr>
            <p:ph type="dt" idx="13"/>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27" name="PlaceHolder 4"/>
          <p:cNvSpPr>
            <a:spLocks noGrp="1"/>
          </p:cNvSpPr>
          <p:nvPr>
            <p:ph type="ftr" idx="14"/>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8" name="PlaceHolder 5"/>
          <p:cNvSpPr>
            <a:spLocks noGrp="1"/>
          </p:cNvSpPr>
          <p:nvPr>
            <p:ph type="sldNum" idx="15"/>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B6A68589-757E-4827-8429-C4852B65A1E6}"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498960" y="1026000"/>
            <a:ext cx="6309000" cy="1711440"/>
          </a:xfrm>
          <a:prstGeom prst="rect">
            <a:avLst/>
          </a:prstGeom>
          <a:noFill/>
          <a:ln w="0">
            <a:noFill/>
          </a:ln>
        </p:spPr>
        <p:txBody>
          <a:bodyPr lIns="91440" tIns="45720" rIns="91440" bIns="45720" anchor="b">
            <a:noAutofit/>
          </a:bodyPr>
          <a:lstStyle/>
          <a:p>
            <a:pPr indent="0" defTabSz="548640">
              <a:lnSpc>
                <a:spcPct val="90000"/>
              </a:lnSpc>
              <a:buNone/>
            </a:pPr>
            <a:r>
              <a:rPr lang="en-US" sz="3600" b="0" strike="noStrike" spc="-1">
                <a:solidFill>
                  <a:schemeClr val="dk1"/>
                </a:solidFill>
                <a:latin typeface="Calibri Light"/>
              </a:rPr>
              <a:t>Click to edit Master title style</a:t>
            </a:r>
            <a:endParaRPr lang="en-US" sz="3600" b="0" strike="noStrike" spc="-1">
              <a:solidFill>
                <a:schemeClr val="dk1"/>
              </a:solidFill>
              <a:latin typeface="Calibri"/>
            </a:endParaRPr>
          </a:p>
        </p:txBody>
      </p:sp>
      <p:sp>
        <p:nvSpPr>
          <p:cNvPr id="32" name="PlaceHolder 2"/>
          <p:cNvSpPr>
            <a:spLocks noGrp="1"/>
          </p:cNvSpPr>
          <p:nvPr>
            <p:ph type="body"/>
          </p:nvPr>
        </p:nvSpPr>
        <p:spPr>
          <a:xfrm>
            <a:off x="498960" y="2753640"/>
            <a:ext cx="6309000" cy="899640"/>
          </a:xfrm>
          <a:prstGeom prst="rect">
            <a:avLst/>
          </a:prstGeom>
          <a:noFill/>
          <a:ln w="0">
            <a:noFill/>
          </a:ln>
        </p:spPr>
        <p:txBody>
          <a:bodyPr lIns="91440" tIns="45720" rIns="91440" bIns="45720" anchor="t">
            <a:noAutofit/>
          </a:bodyPr>
          <a:lstStyle/>
          <a:p>
            <a:pPr indent="0" defTabSz="548640">
              <a:lnSpc>
                <a:spcPct val="90000"/>
              </a:lnSpc>
              <a:spcBef>
                <a:spcPts val="601"/>
              </a:spcBef>
              <a:buNone/>
              <a:tabLst>
                <a:tab pos="0" algn="l"/>
              </a:tabLst>
            </a:pPr>
            <a:r>
              <a:rPr lang="en-US" sz="1440" b="0" strike="noStrike" spc="-1">
                <a:solidFill>
                  <a:schemeClr val="dk1">
                    <a:tint val="75000"/>
                  </a:schemeClr>
                </a:solidFill>
                <a:latin typeface="Calibri"/>
              </a:rPr>
              <a:t>Click to edit Master text styles</a:t>
            </a:r>
            <a:endParaRPr lang="en-US" sz="1440" b="0" strike="noStrike" spc="-1">
              <a:solidFill>
                <a:schemeClr val="dk1"/>
              </a:solidFill>
              <a:latin typeface="Calibri"/>
            </a:endParaRPr>
          </a:p>
        </p:txBody>
      </p:sp>
      <p:sp>
        <p:nvSpPr>
          <p:cNvPr id="33" name="PlaceHolder 3"/>
          <p:cNvSpPr>
            <a:spLocks noGrp="1"/>
          </p:cNvSpPr>
          <p:nvPr>
            <p:ph type="dt" idx="16"/>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34" name="PlaceHolder 4"/>
          <p:cNvSpPr>
            <a:spLocks noGrp="1"/>
          </p:cNvSpPr>
          <p:nvPr>
            <p:ph type="ftr" idx="17"/>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5" name="PlaceHolder 5"/>
          <p:cNvSpPr>
            <a:spLocks noGrp="1"/>
          </p:cNvSpPr>
          <p:nvPr>
            <p:ph type="sldNum" idx="18"/>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E0B78051-3B02-4ADB-8858-01AD14AB10C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37" name="PlaceHolder 2"/>
          <p:cNvSpPr>
            <a:spLocks noGrp="1"/>
          </p:cNvSpPr>
          <p:nvPr>
            <p:ph type="body"/>
          </p:nvPr>
        </p:nvSpPr>
        <p:spPr>
          <a:xfrm>
            <a:off x="5029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8" name="PlaceHolder 3"/>
          <p:cNvSpPr>
            <a:spLocks noGrp="1"/>
          </p:cNvSpPr>
          <p:nvPr>
            <p:ph type="body"/>
          </p:nvPr>
        </p:nvSpPr>
        <p:spPr>
          <a:xfrm>
            <a:off x="3703320" y="1095480"/>
            <a:ext cx="3108600" cy="261036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39" name="PlaceHolder 4"/>
          <p:cNvSpPr>
            <a:spLocks noGrp="1"/>
          </p:cNvSpPr>
          <p:nvPr>
            <p:ph type="dt" idx="19"/>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40" name="PlaceHolder 5"/>
          <p:cNvSpPr>
            <a:spLocks noGrp="1"/>
          </p:cNvSpPr>
          <p:nvPr>
            <p:ph type="ftr" idx="20"/>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1" name="PlaceHolder 6"/>
          <p:cNvSpPr>
            <a:spLocks noGrp="1"/>
          </p:cNvSpPr>
          <p:nvPr>
            <p:ph type="sldNum" idx="21"/>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2347F6F9-6FA9-48BE-B9B1-85EE2CB641F3}"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46" name="PlaceHolder 2"/>
          <p:cNvSpPr>
            <a:spLocks noGrp="1"/>
          </p:cNvSpPr>
          <p:nvPr>
            <p:ph type="body"/>
          </p:nvPr>
        </p:nvSpPr>
        <p:spPr>
          <a:xfrm>
            <a:off x="504000" y="1008720"/>
            <a:ext cx="309420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7" name="PlaceHolder 3"/>
          <p:cNvSpPr>
            <a:spLocks noGrp="1"/>
          </p:cNvSpPr>
          <p:nvPr>
            <p:ph type="body"/>
          </p:nvPr>
        </p:nvSpPr>
        <p:spPr>
          <a:xfrm>
            <a:off x="504000" y="1503000"/>
            <a:ext cx="309420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48" name="PlaceHolder 4"/>
          <p:cNvSpPr>
            <a:spLocks noGrp="1"/>
          </p:cNvSpPr>
          <p:nvPr>
            <p:ph type="body"/>
          </p:nvPr>
        </p:nvSpPr>
        <p:spPr>
          <a:xfrm>
            <a:off x="3703320" y="1008720"/>
            <a:ext cx="3109680" cy="493920"/>
          </a:xfrm>
          <a:prstGeom prst="rect">
            <a:avLst/>
          </a:prstGeom>
          <a:noFill/>
          <a:ln w="0">
            <a:noFill/>
          </a:ln>
        </p:spPr>
        <p:txBody>
          <a:bodyPr lIns="91440" tIns="45720" rIns="91440" bIns="45720" anchor="b">
            <a:noAutofit/>
          </a:bodyPr>
          <a:lstStyle/>
          <a:p>
            <a:pPr indent="0" defTabSz="548640">
              <a:lnSpc>
                <a:spcPct val="90000"/>
              </a:lnSpc>
              <a:spcBef>
                <a:spcPts val="601"/>
              </a:spcBef>
              <a:buNone/>
              <a:tabLst>
                <a:tab pos="0" algn="l"/>
              </a:tabLst>
            </a:pPr>
            <a:r>
              <a:rPr lang="en-US" sz="1440" b="1" strike="noStrike" spc="-1">
                <a:solidFill>
                  <a:schemeClr val="dk1"/>
                </a:solidFill>
                <a:latin typeface="Calibri"/>
              </a:rPr>
              <a:t>Click to edit Master text styles</a:t>
            </a:r>
            <a:endParaRPr lang="en-US" sz="1440" b="0" strike="noStrike" spc="-1">
              <a:solidFill>
                <a:schemeClr val="dk1"/>
              </a:solidFill>
              <a:latin typeface="Calibri"/>
            </a:endParaRPr>
          </a:p>
        </p:txBody>
      </p:sp>
      <p:sp>
        <p:nvSpPr>
          <p:cNvPr id="49" name="PlaceHolder 5"/>
          <p:cNvSpPr>
            <a:spLocks noGrp="1"/>
          </p:cNvSpPr>
          <p:nvPr>
            <p:ph type="body"/>
          </p:nvPr>
        </p:nvSpPr>
        <p:spPr>
          <a:xfrm>
            <a:off x="3703320" y="1503000"/>
            <a:ext cx="3109680" cy="2210400"/>
          </a:xfrm>
          <a:prstGeom prst="rect">
            <a:avLst/>
          </a:prstGeom>
          <a:noFill/>
          <a:ln w="0">
            <a:noFill/>
          </a:ln>
        </p:spPr>
        <p:txBody>
          <a:bodyPr lIns="91440" tIns="45720" rIns="91440" bIns="45720" anchor="t">
            <a:noAutofit/>
          </a:bodyPr>
          <a:lstStyle/>
          <a:p>
            <a:pPr marL="137160" indent="-137160" defTabSz="548640">
              <a:lnSpc>
                <a:spcPct val="90000"/>
              </a:lnSpc>
              <a:spcBef>
                <a:spcPts val="601"/>
              </a:spcBef>
              <a:buClr>
                <a:srgbClr val="000000"/>
              </a:buClr>
              <a:buFont typeface="Arial"/>
              <a:buChar char="•"/>
            </a:pPr>
            <a:r>
              <a:rPr lang="en-US" sz="1679" b="0" strike="noStrike" spc="-1">
                <a:solidFill>
                  <a:schemeClr val="dk1"/>
                </a:solidFill>
                <a:latin typeface="Calibri"/>
              </a:rPr>
              <a:t>Click to edit Master text styles</a:t>
            </a:r>
          </a:p>
          <a:p>
            <a:pPr marL="411480" lvl="1" indent="-137160" defTabSz="548640">
              <a:lnSpc>
                <a:spcPct val="90000"/>
              </a:lnSpc>
              <a:spcBef>
                <a:spcPts val="300"/>
              </a:spcBef>
              <a:buClr>
                <a:srgbClr val="000000"/>
              </a:buClr>
              <a:buFont typeface="Arial"/>
              <a:buChar char="•"/>
            </a:pPr>
            <a:r>
              <a:rPr lang="en-US" sz="1440" b="0" strike="noStrike" spc="-1">
                <a:solidFill>
                  <a:schemeClr val="dk1"/>
                </a:solidFill>
                <a:latin typeface="Calibri"/>
              </a:rPr>
              <a:t>Second level</a:t>
            </a:r>
          </a:p>
          <a:p>
            <a:pPr marL="685800" lvl="2" indent="-137160" defTabSz="548640">
              <a:lnSpc>
                <a:spcPct val="90000"/>
              </a:lnSpc>
              <a:spcBef>
                <a:spcPts val="300"/>
              </a:spcBef>
              <a:buClr>
                <a:srgbClr val="000000"/>
              </a:buClr>
              <a:buFont typeface="Arial"/>
              <a:buChar char="•"/>
            </a:pPr>
            <a:r>
              <a:rPr lang="en-US" sz="1200" b="0" strike="noStrike" spc="-1">
                <a:solidFill>
                  <a:schemeClr val="dk1"/>
                </a:solidFill>
                <a:latin typeface="Calibri"/>
              </a:rPr>
              <a:t>Third level</a:t>
            </a:r>
          </a:p>
          <a:p>
            <a:pPr marL="960120" lvl="3"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Fourth level</a:t>
            </a:r>
          </a:p>
          <a:p>
            <a:pPr marL="1234440" lvl="4" indent="-137160" defTabSz="548640">
              <a:lnSpc>
                <a:spcPct val="90000"/>
              </a:lnSpc>
              <a:spcBef>
                <a:spcPts val="300"/>
              </a:spcBef>
              <a:buClr>
                <a:srgbClr val="000000"/>
              </a:buClr>
              <a:buFont typeface="Arial"/>
              <a:buChar char="•"/>
            </a:pPr>
            <a:r>
              <a:rPr lang="en-US" sz="1080" b="0" strike="noStrike" spc="-1">
                <a:solidFill>
                  <a:schemeClr val="dk1"/>
                </a:solidFill>
                <a:latin typeface="Calibri"/>
              </a:rPr>
              <a:t>Fifth level</a:t>
            </a:r>
          </a:p>
        </p:txBody>
      </p:sp>
      <p:sp>
        <p:nvSpPr>
          <p:cNvPr id="50" name="PlaceHolder 6"/>
          <p:cNvSpPr>
            <a:spLocks noGrp="1"/>
          </p:cNvSpPr>
          <p:nvPr>
            <p:ph type="dt" idx="22"/>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1" name="PlaceHolder 7"/>
          <p:cNvSpPr>
            <a:spLocks noGrp="1"/>
          </p:cNvSpPr>
          <p:nvPr>
            <p:ph type="ftr" idx="23"/>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2" name="PlaceHolder 8"/>
          <p:cNvSpPr>
            <a:spLocks noGrp="1"/>
          </p:cNvSpPr>
          <p:nvPr>
            <p:ph type="sldNum" idx="24"/>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90E13587-8B89-48B0-87E4-C8B5D369F5B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502920" y="219240"/>
            <a:ext cx="6309000" cy="794880"/>
          </a:xfrm>
          <a:prstGeom prst="rect">
            <a:avLst/>
          </a:prstGeom>
          <a:noFill/>
          <a:ln w="0">
            <a:noFill/>
          </a:ln>
        </p:spPr>
        <p:txBody>
          <a:bodyPr lIns="91440" tIns="45720" rIns="91440" bIns="45720" anchor="ctr">
            <a:noAutofit/>
          </a:bodyPr>
          <a:lstStyle/>
          <a:p>
            <a:pPr indent="0" defTabSz="548640">
              <a:lnSpc>
                <a:spcPct val="90000"/>
              </a:lnSpc>
              <a:buNone/>
            </a:pPr>
            <a:r>
              <a:rPr lang="en-US" sz="2640" b="0" strike="noStrike" spc="-1">
                <a:solidFill>
                  <a:schemeClr val="dk1"/>
                </a:solidFill>
                <a:latin typeface="Calibri Light"/>
              </a:rPr>
              <a:t>Click to edit Master title style</a:t>
            </a:r>
            <a:endParaRPr lang="en-US" sz="2640" b="0" strike="noStrike" spc="-1">
              <a:solidFill>
                <a:schemeClr val="dk1"/>
              </a:solidFill>
              <a:latin typeface="Calibri"/>
            </a:endParaRPr>
          </a:p>
        </p:txBody>
      </p:sp>
      <p:sp>
        <p:nvSpPr>
          <p:cNvPr id="54" name="PlaceHolder 2"/>
          <p:cNvSpPr>
            <a:spLocks noGrp="1"/>
          </p:cNvSpPr>
          <p:nvPr>
            <p:ph type="dt" idx="25"/>
          </p:nvPr>
        </p:nvSpPr>
        <p:spPr>
          <a:xfrm>
            <a:off x="502920" y="3813840"/>
            <a:ext cx="1645560" cy="218880"/>
          </a:xfrm>
          <a:prstGeom prst="rect">
            <a:avLst/>
          </a:prstGeom>
          <a:noFill/>
          <a:ln w="0">
            <a:noFill/>
          </a:ln>
        </p:spPr>
        <p:txBody>
          <a:bodyPr lIns="91440" tIns="45720" rIns="91440" bIns="45720" anchor="ctr">
            <a:noAutofit/>
          </a:bodyPr>
          <a:lstStyle>
            <a:lvl1pPr indent="0" defTabSz="457200">
              <a:lnSpc>
                <a:spcPct val="100000"/>
              </a:lnSpc>
              <a:buNone/>
              <a:defRPr lang="en-US" sz="720" b="0" strike="noStrike" spc="-1">
                <a:solidFill>
                  <a:schemeClr val="dk1">
                    <a:tint val="75000"/>
                  </a:schemeClr>
                </a:solidFill>
                <a:latin typeface="Calibri"/>
              </a:defRPr>
            </a:lvl1pPr>
          </a:lstStyle>
          <a:p>
            <a:pPr indent="0" defTabSz="457200">
              <a:lnSpc>
                <a:spcPct val="100000"/>
              </a:lnSpc>
              <a:buNone/>
            </a:pPr>
            <a:r>
              <a:rPr lang="en-US" sz="720" b="0" strike="noStrike" spc="-1">
                <a:solidFill>
                  <a:schemeClr val="dk1">
                    <a:tint val="75000"/>
                  </a:schemeClr>
                </a:solidFill>
                <a:latin typeface="Calibri"/>
              </a:rPr>
              <a:t>&lt;date/time&gt;</a:t>
            </a:r>
            <a:endParaRPr lang="en-US" sz="720" b="0" strike="noStrike" spc="-1">
              <a:solidFill>
                <a:srgbClr val="000000"/>
              </a:solidFill>
              <a:latin typeface="Times New Roman"/>
            </a:endParaRPr>
          </a:p>
        </p:txBody>
      </p:sp>
      <p:sp>
        <p:nvSpPr>
          <p:cNvPr id="55" name="PlaceHolder 3"/>
          <p:cNvSpPr>
            <a:spLocks noGrp="1"/>
          </p:cNvSpPr>
          <p:nvPr>
            <p:ph type="ftr" idx="26"/>
          </p:nvPr>
        </p:nvSpPr>
        <p:spPr>
          <a:xfrm>
            <a:off x="2423160" y="3813840"/>
            <a:ext cx="2468520" cy="2188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56" name="PlaceHolder 4"/>
          <p:cNvSpPr>
            <a:spLocks noGrp="1"/>
          </p:cNvSpPr>
          <p:nvPr>
            <p:ph type="sldNum" idx="27"/>
          </p:nvPr>
        </p:nvSpPr>
        <p:spPr>
          <a:xfrm>
            <a:off x="5166360" y="3813840"/>
            <a:ext cx="1645560" cy="218880"/>
          </a:xfrm>
          <a:prstGeom prst="rect">
            <a:avLst/>
          </a:prstGeom>
          <a:noFill/>
          <a:ln w="0">
            <a:noFill/>
          </a:ln>
        </p:spPr>
        <p:txBody>
          <a:bodyPr lIns="91440" tIns="45720" rIns="91440" bIns="45720" anchor="ctr">
            <a:noAutofit/>
          </a:bodyPr>
          <a:lstStyle>
            <a:lvl1pPr indent="0" algn="r" defTabSz="457200">
              <a:lnSpc>
                <a:spcPct val="100000"/>
              </a:lnSpc>
              <a:buNone/>
              <a:defRPr lang="en-US" sz="720" b="0" strike="noStrike" spc="-1">
                <a:solidFill>
                  <a:schemeClr val="dk1">
                    <a:tint val="75000"/>
                  </a:schemeClr>
                </a:solidFill>
                <a:latin typeface="Calibri"/>
              </a:defRPr>
            </a:lvl1pPr>
          </a:lstStyle>
          <a:p>
            <a:pPr indent="0" algn="r" defTabSz="457200">
              <a:lnSpc>
                <a:spcPct val="100000"/>
              </a:lnSpc>
              <a:buNone/>
            </a:pPr>
            <a:fld id="{37303602-9926-4254-AECF-87C7AF3D4779}" type="slidenum">
              <a:rPr lang="en-US" sz="720" b="0" strike="noStrike" spc="-1">
                <a:solidFill>
                  <a:schemeClr val="dk1">
                    <a:tint val="75000"/>
                  </a:schemeClr>
                </a:solidFill>
                <a:latin typeface="Calibri"/>
              </a:rPr>
              <a:t>‹#›</a:t>
            </a:fld>
            <a:endParaRPr lang="en-US" sz="72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79" name="TextBox 2"/>
          <p:cNvSpPr/>
          <p:nvPr/>
        </p:nvSpPr>
        <p:spPr>
          <a:xfrm>
            <a:off x="0" y="0"/>
            <a:ext cx="7314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457200">
              <a:lnSpc>
                <a:spcPct val="100000"/>
              </a:lnSpc>
            </a:pPr>
            <a:r>
              <a:rPr lang="en-US" sz="3600" b="1" strike="noStrike" spc="-1" dirty="0">
                <a:solidFill>
                  <a:srgbClr val="0070C0"/>
                </a:solidFill>
                <a:latin typeface="Verdana"/>
                <a:ea typeface="Verdana"/>
              </a:rPr>
              <a:t>The Life of Christ in Stereo</a:t>
            </a:r>
            <a:endParaRPr lang="en-US" sz="3600" b="0" strike="noStrike" spc="-1" dirty="0">
              <a:solidFill>
                <a:srgbClr val="000000"/>
              </a:solidFill>
              <a:latin typeface="Arial"/>
            </a:endParaRPr>
          </a:p>
        </p:txBody>
      </p:sp>
      <p:pic>
        <p:nvPicPr>
          <p:cNvPr id="80" name="Picture 6"/>
          <p:cNvPicPr/>
          <p:nvPr/>
        </p:nvPicPr>
        <p:blipFill>
          <a:blip r:embed="rId3"/>
          <a:stretch/>
        </p:blipFill>
        <p:spPr>
          <a:xfrm>
            <a:off x="584280" y="602280"/>
            <a:ext cx="6146640" cy="3512160"/>
          </a:xfrm>
          <a:prstGeom prst="rect">
            <a:avLst/>
          </a:prstGeom>
          <a:ln w="0">
            <a:noFill/>
          </a:ln>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0932A05-0535-498C-224C-D9802BD64534}"/>
            </a:ext>
          </a:extLst>
        </p:cNvPr>
        <p:cNvGrpSpPr/>
        <p:nvPr/>
      </p:nvGrpSpPr>
      <p:grpSpPr>
        <a:xfrm>
          <a:off x="0" y="0"/>
          <a:ext cx="0" cy="0"/>
          <a:chOff x="0" y="0"/>
          <a:chExt cx="0" cy="0"/>
        </a:xfrm>
      </p:grpSpPr>
      <p:sp>
        <p:nvSpPr>
          <p:cNvPr id="161" name="TextBox 3">
            <a:extLst>
              <a:ext uri="{FF2B5EF4-FFF2-40B4-BE49-F238E27FC236}">
                <a16:creationId xmlns:a16="http://schemas.microsoft.com/office/drawing/2014/main" id="{8A67EDE0-7ECE-106E-2845-E7B5F46A1E8A}"/>
              </a:ext>
            </a:extLst>
          </p:cNvPr>
          <p:cNvSpPr/>
          <p:nvPr/>
        </p:nvSpPr>
        <p:spPr>
          <a:xfrm>
            <a:off x="201960" y="0"/>
            <a:ext cx="71118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The Kingdom in Scripture</a:t>
            </a:r>
            <a:endParaRPr lang="en-US" sz="2800" b="0" strike="noStrike" spc="-1" dirty="0">
              <a:solidFill>
                <a:srgbClr val="000000"/>
              </a:solidFill>
              <a:latin typeface="Arial"/>
            </a:endParaRPr>
          </a:p>
        </p:txBody>
      </p:sp>
      <p:sp>
        <p:nvSpPr>
          <p:cNvPr id="162" name="TextBox 1">
            <a:extLst>
              <a:ext uri="{FF2B5EF4-FFF2-40B4-BE49-F238E27FC236}">
                <a16:creationId xmlns:a16="http://schemas.microsoft.com/office/drawing/2014/main" id="{096CC252-E125-41F9-AA67-A96940B0C168}"/>
              </a:ext>
            </a:extLst>
          </p:cNvPr>
          <p:cNvSpPr/>
          <p:nvPr/>
        </p:nvSpPr>
        <p:spPr>
          <a:xfrm>
            <a:off x="201960" y="523080"/>
            <a:ext cx="7193520" cy="341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spcAft>
                <a:spcPts val="1199"/>
              </a:spcAft>
              <a:tabLst>
                <a:tab pos="0" algn="l"/>
              </a:tabLst>
            </a:pPr>
            <a:r>
              <a:rPr lang="en-US" sz="2800" b="1" strike="noStrike" spc="-1" dirty="0">
                <a:solidFill>
                  <a:srgbClr val="C00000"/>
                </a:solidFill>
                <a:latin typeface="Arial"/>
              </a:rPr>
              <a:t>1</a:t>
            </a:r>
            <a:r>
              <a:rPr lang="en-US" sz="2800" b="1" strike="noStrike" spc="-1" dirty="0">
                <a:solidFill>
                  <a:schemeClr val="dk1"/>
                </a:solidFill>
                <a:latin typeface="Arial"/>
              </a:rPr>
              <a:t> </a:t>
            </a:r>
            <a:r>
              <a:rPr lang="en-US" sz="2800" b="1" strike="noStrike" spc="-1" dirty="0">
                <a:solidFill>
                  <a:srgbClr val="0070C0"/>
                </a:solidFill>
                <a:latin typeface="Arial"/>
              </a:rPr>
              <a:t>Eternal: </a:t>
            </a:r>
            <a:r>
              <a:rPr lang="en-US" sz="2800" b="1" strike="noStrike" spc="-1" dirty="0">
                <a:solidFill>
                  <a:schemeClr val="dk1"/>
                </a:solidFill>
                <a:latin typeface="Arial"/>
              </a:rPr>
              <a:t>God reigns!</a:t>
            </a:r>
            <a:endParaRPr lang="en-US" sz="2800" b="0" strike="noStrike" spc="-1" dirty="0">
              <a:solidFill>
                <a:srgbClr val="000000"/>
              </a:solidFill>
              <a:latin typeface="Arial"/>
            </a:endParaRPr>
          </a:p>
          <a:p>
            <a:pPr marL="357120" indent="-357120" defTabSz="457200">
              <a:lnSpc>
                <a:spcPct val="100000"/>
              </a:lnSpc>
              <a:spcAft>
                <a:spcPts val="1199"/>
              </a:spcAft>
              <a:tabLst>
                <a:tab pos="0" algn="l"/>
              </a:tabLst>
            </a:pPr>
            <a:r>
              <a:rPr lang="en-US" sz="2800" b="1" strike="noStrike" spc="-1" dirty="0">
                <a:solidFill>
                  <a:srgbClr val="C00000"/>
                </a:solidFill>
                <a:latin typeface="Arial"/>
              </a:rPr>
              <a:t>2</a:t>
            </a:r>
            <a:r>
              <a:rPr lang="en-US" sz="2800" b="1" strike="noStrike" spc="-1" dirty="0">
                <a:solidFill>
                  <a:schemeClr val="dk1"/>
                </a:solidFill>
                <a:latin typeface="Arial"/>
              </a:rPr>
              <a:t> </a:t>
            </a:r>
            <a:r>
              <a:rPr lang="en-US" sz="2800" b="1" strike="noStrike" spc="-1" dirty="0">
                <a:solidFill>
                  <a:srgbClr val="0070C0"/>
                </a:solidFill>
                <a:latin typeface="Arial"/>
              </a:rPr>
              <a:t>National: </a:t>
            </a:r>
            <a:r>
              <a:rPr lang="en-US" sz="2800" b="1" strike="noStrike" spc="-1" dirty="0">
                <a:solidFill>
                  <a:schemeClr val="dk1"/>
                </a:solidFill>
                <a:latin typeface="Arial"/>
              </a:rPr>
              <a:t>Israel under Torah law.</a:t>
            </a:r>
            <a:endParaRPr lang="en-US" sz="2800" b="0" strike="noStrike" spc="-1" dirty="0">
              <a:solidFill>
                <a:srgbClr val="000000"/>
              </a:solidFill>
              <a:latin typeface="Arial"/>
            </a:endParaRPr>
          </a:p>
          <a:p>
            <a:pPr marL="357120" indent="-357120" defTabSz="457200">
              <a:lnSpc>
                <a:spcPct val="100000"/>
              </a:lnSpc>
              <a:spcAft>
                <a:spcPts val="1199"/>
              </a:spcAft>
              <a:tabLst>
                <a:tab pos="0" algn="l"/>
              </a:tabLst>
            </a:pPr>
            <a:r>
              <a:rPr lang="en-US" sz="2800" b="1" strike="noStrike" spc="-1" dirty="0">
                <a:solidFill>
                  <a:srgbClr val="C00000"/>
                </a:solidFill>
                <a:latin typeface="Arial"/>
              </a:rPr>
              <a:t>3</a:t>
            </a:r>
            <a:r>
              <a:rPr lang="en-US" sz="2800" b="1" strike="noStrike" spc="-1" dirty="0">
                <a:solidFill>
                  <a:schemeClr val="dk1"/>
                </a:solidFill>
                <a:latin typeface="Arial"/>
              </a:rPr>
              <a:t> </a:t>
            </a:r>
            <a:r>
              <a:rPr lang="en-US" sz="2800" b="1" strike="noStrike" spc="-1" dirty="0">
                <a:solidFill>
                  <a:srgbClr val="0070C0"/>
                </a:solidFill>
                <a:latin typeface="Arial"/>
              </a:rPr>
              <a:t>Divine: </a:t>
            </a:r>
            <a:r>
              <a:rPr lang="en-US" sz="2800" b="1" strike="noStrike" spc="-1" dirty="0">
                <a:solidFill>
                  <a:schemeClr val="dk1"/>
                </a:solidFill>
                <a:latin typeface="Arial"/>
              </a:rPr>
              <a:t>King Jesus “amongst you”.</a:t>
            </a:r>
            <a:endParaRPr lang="en-US" sz="2800" b="0" strike="noStrike" spc="-1" dirty="0">
              <a:solidFill>
                <a:srgbClr val="000000"/>
              </a:solidFill>
              <a:latin typeface="Arial"/>
            </a:endParaRPr>
          </a:p>
          <a:p>
            <a:pPr marL="357120" indent="-357120" defTabSz="457200">
              <a:lnSpc>
                <a:spcPct val="100000"/>
              </a:lnSpc>
              <a:spcAft>
                <a:spcPts val="1199"/>
              </a:spcAft>
              <a:tabLst>
                <a:tab pos="0" algn="l"/>
              </a:tabLst>
            </a:pPr>
            <a:r>
              <a:rPr lang="en-US" sz="2800" b="1" strike="noStrike" spc="-1" dirty="0">
                <a:solidFill>
                  <a:srgbClr val="C00000"/>
                </a:solidFill>
                <a:latin typeface="Arial"/>
              </a:rPr>
              <a:t>4</a:t>
            </a:r>
            <a:r>
              <a:rPr lang="en-US" sz="2800" b="1" strike="noStrike" spc="-1" dirty="0">
                <a:solidFill>
                  <a:schemeClr val="dk1"/>
                </a:solidFill>
                <a:latin typeface="Arial"/>
              </a:rPr>
              <a:t> </a:t>
            </a:r>
            <a:r>
              <a:rPr lang="en-US" sz="2800" b="1" strike="noStrike" spc="-1" dirty="0">
                <a:solidFill>
                  <a:srgbClr val="0070C0"/>
                </a:solidFill>
                <a:latin typeface="Arial"/>
              </a:rPr>
              <a:t>Spiritual: </a:t>
            </a:r>
            <a:r>
              <a:rPr lang="en-US" sz="2800" b="1" strike="noStrike" spc="-1" dirty="0">
                <a:solidFill>
                  <a:schemeClr val="dk1"/>
                </a:solidFill>
                <a:latin typeface="Arial"/>
              </a:rPr>
              <a:t>Willing submission to Christ.</a:t>
            </a:r>
            <a:endParaRPr lang="en-US" sz="2800" b="0" strike="noStrike" spc="-1" dirty="0">
              <a:solidFill>
                <a:srgbClr val="000000"/>
              </a:solidFill>
              <a:latin typeface="Arial"/>
            </a:endParaRPr>
          </a:p>
          <a:p>
            <a:pPr marL="357120" indent="-357120" defTabSz="457200">
              <a:lnSpc>
                <a:spcPct val="100000"/>
              </a:lnSpc>
              <a:spcAft>
                <a:spcPts val="1199"/>
              </a:spcAft>
              <a:tabLst>
                <a:tab pos="0" algn="l"/>
              </a:tabLst>
            </a:pPr>
            <a:r>
              <a:rPr lang="en-US" sz="2800" b="1" strike="noStrike" spc="-1" dirty="0">
                <a:solidFill>
                  <a:srgbClr val="C00000"/>
                </a:solidFill>
                <a:latin typeface="Arial"/>
              </a:rPr>
              <a:t>5 </a:t>
            </a:r>
            <a:r>
              <a:rPr lang="en-US" sz="2800" b="1" strike="noStrike" spc="-1" dirty="0">
                <a:solidFill>
                  <a:srgbClr val="0070C0"/>
                </a:solidFill>
                <a:latin typeface="Arial"/>
              </a:rPr>
              <a:t>Messianic:</a:t>
            </a:r>
            <a:r>
              <a:rPr lang="en-US" sz="2800" b="1" spc="-1" dirty="0">
                <a:solidFill>
                  <a:schemeClr val="dk1"/>
                </a:solidFill>
                <a:latin typeface="Arial"/>
              </a:rPr>
              <a:t> “1000 </a:t>
            </a:r>
            <a:r>
              <a:rPr lang="en-US" sz="2800" b="1" strike="noStrike" spc="-1" dirty="0">
                <a:solidFill>
                  <a:schemeClr val="dk1"/>
                </a:solidFill>
                <a:latin typeface="Arial"/>
              </a:rPr>
              <a:t>years” on earth.</a:t>
            </a:r>
            <a:endParaRPr lang="en-US" sz="2800" b="0" strike="noStrike" spc="-1" dirty="0">
              <a:solidFill>
                <a:srgbClr val="000000"/>
              </a:solidFill>
              <a:latin typeface="Arial"/>
            </a:endParaRPr>
          </a:p>
          <a:p>
            <a:pPr marL="357120" indent="-357120" defTabSz="457200">
              <a:lnSpc>
                <a:spcPct val="100000"/>
              </a:lnSpc>
              <a:tabLst>
                <a:tab pos="0" algn="l"/>
              </a:tabLst>
            </a:pPr>
            <a:r>
              <a:rPr lang="en-US" sz="2800" b="1" strike="noStrike" spc="-1" dirty="0">
                <a:solidFill>
                  <a:srgbClr val="C00000"/>
                </a:solidFill>
                <a:latin typeface="Arial"/>
              </a:rPr>
              <a:t>6 </a:t>
            </a:r>
            <a:r>
              <a:rPr lang="en-US" sz="2800" b="1" strike="noStrike" spc="-1" dirty="0">
                <a:solidFill>
                  <a:srgbClr val="0070C0"/>
                </a:solidFill>
                <a:latin typeface="Arial"/>
              </a:rPr>
              <a:t>Everlasting: </a:t>
            </a:r>
            <a:r>
              <a:rPr lang="en-US" sz="2800" b="1" strike="noStrike" spc="-1" dirty="0">
                <a:solidFill>
                  <a:schemeClr val="dk1"/>
                </a:solidFill>
                <a:latin typeface="Arial"/>
              </a:rPr>
              <a:t>New heaven and earth.</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2464205981"/>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 calcmode="lin" valueType="num">
                                      <p:cBhvr additive="repl">
                                        <p:cTn id="7" dur="500" fill="hold"/>
                                        <p:tgtEl>
                                          <p:spTgt spid="16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2">
                                            <p:txEl>
                                              <p:pRg st="1" end="1"/>
                                            </p:txEl>
                                          </p:spTgt>
                                        </p:tgtEl>
                                        <p:attrNameLst>
                                          <p:attrName>style.visibility</p:attrName>
                                        </p:attrNameLst>
                                      </p:cBhvr>
                                      <p:to>
                                        <p:strVal val="visible"/>
                                      </p:to>
                                    </p:set>
                                    <p:anim calcmode="lin" valueType="num">
                                      <p:cBhvr additive="repl">
                                        <p:cTn id="13" dur="500" fill="hold"/>
                                        <p:tgtEl>
                                          <p:spTgt spid="16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2">
                                            <p:txEl>
                                              <p:pRg st="2" end="2"/>
                                            </p:txEl>
                                          </p:spTgt>
                                        </p:tgtEl>
                                        <p:attrNameLst>
                                          <p:attrName>style.visibility</p:attrName>
                                        </p:attrNameLst>
                                      </p:cBhvr>
                                      <p:to>
                                        <p:strVal val="visible"/>
                                      </p:to>
                                    </p:set>
                                    <p:anim calcmode="lin" valueType="num">
                                      <p:cBhvr additive="repl">
                                        <p:cTn id="19" dur="500" fill="hold"/>
                                        <p:tgtEl>
                                          <p:spTgt spid="16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2">
                                            <p:txEl>
                                              <p:pRg st="3" end="3"/>
                                            </p:txEl>
                                          </p:spTgt>
                                        </p:tgtEl>
                                        <p:attrNameLst>
                                          <p:attrName>style.visibility</p:attrName>
                                        </p:attrNameLst>
                                      </p:cBhvr>
                                      <p:to>
                                        <p:strVal val="visible"/>
                                      </p:to>
                                    </p:set>
                                    <p:anim calcmode="lin" valueType="num">
                                      <p:cBhvr additive="repl">
                                        <p:cTn id="25" dur="500" fill="hold"/>
                                        <p:tgtEl>
                                          <p:spTgt spid="162">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2">
                                            <p:txEl>
                                              <p:pRg st="4" end="4"/>
                                            </p:txEl>
                                          </p:spTgt>
                                        </p:tgtEl>
                                        <p:attrNameLst>
                                          <p:attrName>style.visibility</p:attrName>
                                        </p:attrNameLst>
                                      </p:cBhvr>
                                      <p:to>
                                        <p:strVal val="visible"/>
                                      </p:to>
                                    </p:set>
                                    <p:anim calcmode="lin" valueType="num">
                                      <p:cBhvr additive="repl">
                                        <p:cTn id="31" dur="500" fill="hold"/>
                                        <p:tgtEl>
                                          <p:spTgt spid="162">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2">
                                            <p:txEl>
                                              <p:pRg st="5" end="5"/>
                                            </p:txEl>
                                          </p:spTgt>
                                        </p:tgtEl>
                                        <p:attrNameLst>
                                          <p:attrName>style.visibility</p:attrName>
                                        </p:attrNameLst>
                                      </p:cBhvr>
                                      <p:to>
                                        <p:strVal val="visible"/>
                                      </p:to>
                                    </p:set>
                                    <p:anim calcmode="lin" valueType="num">
                                      <p:cBhvr additive="repl">
                                        <p:cTn id="37" dur="500" fill="hold"/>
                                        <p:tgtEl>
                                          <p:spTgt spid="162">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6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6000" r="-6000"/>
          </a:stretch>
        </a:blipFill>
        <a:effectLst/>
      </p:bgPr>
    </p:bg>
    <p:spTree>
      <p:nvGrpSpPr>
        <p:cNvPr id="1" name="">
          <a:extLst>
            <a:ext uri="{FF2B5EF4-FFF2-40B4-BE49-F238E27FC236}">
              <a16:creationId xmlns:a16="http://schemas.microsoft.com/office/drawing/2014/main" id="{757CE484-4528-3F44-788E-693E01AE587D}"/>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DD763720-0A7C-58B9-74F5-E241FF7D29EA}"/>
              </a:ext>
            </a:extLst>
          </p:cNvPr>
          <p:cNvSpPr/>
          <p:nvPr/>
        </p:nvSpPr>
        <p:spPr>
          <a:xfrm>
            <a:off x="121680" y="21960"/>
            <a:ext cx="719352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a:t>
            </a:r>
            <a:r>
              <a:rPr lang="en-GB" sz="2800" b="1" spc="-1" dirty="0">
                <a:solidFill>
                  <a:srgbClr val="C00000"/>
                </a:solidFill>
                <a:latin typeface="Arial"/>
              </a:rPr>
              <a:t>#135</a:t>
            </a:r>
            <a:r>
              <a:rPr lang="en-GB" sz="2800" b="1" spc="-1" dirty="0">
                <a:solidFill>
                  <a:schemeClr val="dk1"/>
                </a:solidFill>
                <a:latin typeface="Arial"/>
              </a:rPr>
              <a:t> Jesus … </a:t>
            </a:r>
            <a:r>
              <a:rPr lang="en-GB" sz="2800" b="1" spc="-1" dirty="0">
                <a:solidFill>
                  <a:srgbClr val="000000"/>
                </a:solidFill>
                <a:latin typeface="Arial"/>
              </a:rPr>
              <a:t>got up from the supper, took off his outer clothing, and wrapped a towel around his waist. Then he poured water into a basin and began to wash the disciples’ feet, wiping them with the towel around his waist.</a:t>
            </a:r>
            <a:endParaRPr lang="en-US" sz="2800" b="1" strike="noStrike" spc="-1" dirty="0">
              <a:solidFill>
                <a:srgbClr val="000000"/>
              </a:solidFill>
              <a:latin typeface="Arial"/>
            </a:endParaRPr>
          </a:p>
        </p:txBody>
      </p:sp>
      <p:sp>
        <p:nvSpPr>
          <p:cNvPr id="159" name="TextBox 2">
            <a:extLst>
              <a:ext uri="{FF2B5EF4-FFF2-40B4-BE49-F238E27FC236}">
                <a16:creationId xmlns:a16="http://schemas.microsoft.com/office/drawing/2014/main" id="{7FDF07EE-1834-2E00-6ACF-9498E7E464DD}"/>
              </a:ext>
            </a:extLst>
          </p:cNvPr>
          <p:cNvSpPr/>
          <p:nvPr/>
        </p:nvSpPr>
        <p:spPr>
          <a:xfrm>
            <a:off x="97379" y="2141980"/>
            <a:ext cx="7373095"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a:t>
            </a:r>
            <a:br>
              <a:rPr lang="en-GB" sz="2800" b="1" spc="-1" dirty="0">
                <a:solidFill>
                  <a:schemeClr val="dk1"/>
                </a:solidFill>
                <a:latin typeface="Arial"/>
              </a:rPr>
            </a:br>
            <a:r>
              <a:rPr lang="en-GB" sz="2800" b="1" spc="-1" dirty="0">
                <a:solidFill>
                  <a:schemeClr val="dk1"/>
                </a:solidFill>
                <a:latin typeface="Arial"/>
              </a:rPr>
              <a:t>	He said … “You also ought to wash each other’s feet. I gave you an example</a:t>
            </a:r>
            <a:br>
              <a:rPr lang="en-GB" sz="2800" b="1" spc="-1" dirty="0">
                <a:solidFill>
                  <a:schemeClr val="dk1"/>
                </a:solidFill>
                <a:latin typeface="Arial"/>
              </a:rPr>
            </a:br>
            <a:r>
              <a:rPr lang="en-GB" sz="2800" b="1" spc="-1" dirty="0">
                <a:solidFill>
                  <a:schemeClr val="dk1"/>
                </a:solidFill>
                <a:latin typeface="Arial"/>
              </a:rPr>
              <a:t>— you should do as I have done to you.” </a:t>
            </a:r>
            <a:endParaRPr lang="en-US" sz="2800" b="0" strike="noStrike" spc="-1" dirty="0">
              <a:solidFill>
                <a:srgbClr val="000000"/>
              </a:solidFill>
              <a:latin typeface="Arial"/>
            </a:endParaRPr>
          </a:p>
        </p:txBody>
      </p:sp>
      <p:pic>
        <p:nvPicPr>
          <p:cNvPr id="4098" name="Picture 2" descr="Leçon d'humilité lors de la dernière Pâque | Vie de Jésus">
            <a:extLst>
              <a:ext uri="{FF2B5EF4-FFF2-40B4-BE49-F238E27FC236}">
                <a16:creationId xmlns:a16="http://schemas.microsoft.com/office/drawing/2014/main" id="{98B2E480-DD7C-D6B1-C005-D8E3005E3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78107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additive="repl">
                                        <p:cTn id="17" dur="500" fill="hold"/>
                                        <p:tgtEl>
                                          <p:spTgt spid="159"/>
                                        </p:tgtEl>
                                        <p:attrNameLst>
                                          <p:attrName>ppt_x</p:attrName>
                                        </p:attrNameLst>
                                      </p:cBhvr>
                                      <p:tavLst>
                                        <p:tav tm="0">
                                          <p:val>
                                            <p:strVal val="#ppt_x"/>
                                          </p:val>
                                        </p:tav>
                                        <p:tav tm="100000">
                                          <p:val>
                                            <p:strVal val="#ppt_x"/>
                                          </p:val>
                                        </p:tav>
                                      </p:tavLst>
                                    </p:anim>
                                    <p:anim calcmode="lin" valueType="num">
                                      <p:cBhvr additive="repl">
                                        <p:cTn id="1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990E4E8-3F33-5132-92B9-7258D612CFB2}"/>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1017797F-FADF-7105-12D0-B7235A8197D1}"/>
              </a:ext>
            </a:extLst>
          </p:cNvPr>
          <p:cNvSpPr/>
          <p:nvPr/>
        </p:nvSpPr>
        <p:spPr>
          <a:xfrm>
            <a:off x="121679" y="636657"/>
            <a:ext cx="7441027"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Example: </a:t>
            </a:r>
            <a:r>
              <a:rPr lang="en-US" sz="2800" b="1" strike="noStrike" spc="-1" dirty="0">
                <a:solidFill>
                  <a:schemeClr val="dk1"/>
                </a:solidFill>
                <a:latin typeface="Arial"/>
              </a:rPr>
              <a:t>Just serve one another.</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Sacrament: </a:t>
            </a:r>
            <a:r>
              <a:rPr lang="en-US" sz="2800" b="1" spc="-1" dirty="0">
                <a:solidFill>
                  <a:schemeClr val="dk1"/>
                </a:solidFill>
                <a:latin typeface="Arial"/>
              </a:rPr>
              <a:t>Priests do this for others.</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Ordinance: </a:t>
            </a:r>
            <a:r>
              <a:rPr lang="en-US" sz="2800" b="1" spc="-1" dirty="0">
                <a:solidFill>
                  <a:schemeClr val="dk1"/>
                </a:solidFill>
                <a:latin typeface="Arial"/>
              </a:rPr>
              <a:t>Practice this annually.</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Ministry: </a:t>
            </a:r>
            <a:r>
              <a:rPr lang="en-US" sz="2800" b="1" spc="-1" dirty="0">
                <a:solidFill>
                  <a:schemeClr val="dk1"/>
                </a:solidFill>
                <a:latin typeface="Arial"/>
              </a:rPr>
              <a:t>For those who repent of sin.</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Cleansing: </a:t>
            </a:r>
            <a:r>
              <a:rPr lang="en-US" sz="2800" b="1" spc="-1" dirty="0">
                <a:solidFill>
                  <a:schemeClr val="dk1"/>
                </a:solidFill>
                <a:latin typeface="Arial"/>
              </a:rPr>
              <a:t>Following exorcism.</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Culture: </a:t>
            </a:r>
            <a:r>
              <a:rPr lang="en-US" sz="2800" b="1" spc="-1" dirty="0">
                <a:solidFill>
                  <a:schemeClr val="dk1"/>
                </a:solidFill>
                <a:latin typeface="Arial"/>
              </a:rPr>
              <a:t>We now wear shoes.</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Humility: </a:t>
            </a:r>
            <a:r>
              <a:rPr lang="en-US" sz="2800" b="1" spc="-1" dirty="0">
                <a:solidFill>
                  <a:schemeClr val="dk1"/>
                </a:solidFill>
                <a:latin typeface="Arial"/>
              </a:rPr>
              <a:t>A show of humility or equality.</a:t>
            </a:r>
          </a:p>
        </p:txBody>
      </p:sp>
      <p:sp>
        <p:nvSpPr>
          <p:cNvPr id="160" name="TextBox 3">
            <a:extLst>
              <a:ext uri="{FF2B5EF4-FFF2-40B4-BE49-F238E27FC236}">
                <a16:creationId xmlns:a16="http://schemas.microsoft.com/office/drawing/2014/main" id="{B899C91D-0052-428C-D77F-026CA9D5FD14}"/>
              </a:ext>
            </a:extLst>
          </p:cNvPr>
          <p:cNvSpPr/>
          <p:nvPr/>
        </p:nvSpPr>
        <p:spPr>
          <a:xfrm>
            <a:off x="97200" y="16794"/>
            <a:ext cx="70290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Foot washing beliefs &amp; practices</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25116279"/>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repl">
                                        <p:cTn id="7"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
                                            <p:txEl>
                                              <p:pRg st="1" end="1"/>
                                            </p:txEl>
                                          </p:spTgt>
                                        </p:tgtEl>
                                        <p:attrNameLst>
                                          <p:attrName>style.visibility</p:attrName>
                                        </p:attrNameLst>
                                      </p:cBhvr>
                                      <p:to>
                                        <p:strVal val="visible"/>
                                      </p:to>
                                    </p:set>
                                    <p:anim calcmode="lin" valueType="num">
                                      <p:cBhvr additive="repl">
                                        <p:cTn id="13"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2" end="2"/>
                                            </p:txEl>
                                          </p:spTgt>
                                        </p:tgtEl>
                                        <p:attrNameLst>
                                          <p:attrName>style.visibility</p:attrName>
                                        </p:attrNameLst>
                                      </p:cBhvr>
                                      <p:to>
                                        <p:strVal val="visible"/>
                                      </p:to>
                                    </p:set>
                                    <p:anim calcmode="lin" valueType="num">
                                      <p:cBhvr additive="repl">
                                        <p:cTn id="19"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8">
                                            <p:txEl>
                                              <p:pRg st="3" end="3"/>
                                            </p:txEl>
                                          </p:spTgt>
                                        </p:tgtEl>
                                        <p:attrNameLst>
                                          <p:attrName>style.visibility</p:attrName>
                                        </p:attrNameLst>
                                      </p:cBhvr>
                                      <p:to>
                                        <p:strVal val="visible"/>
                                      </p:to>
                                    </p:set>
                                    <p:anim calcmode="lin" valueType="num">
                                      <p:cBhvr additive="repl">
                                        <p:cTn id="25"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8">
                                            <p:txEl>
                                              <p:pRg st="4" end="4"/>
                                            </p:txEl>
                                          </p:spTgt>
                                        </p:tgtEl>
                                        <p:attrNameLst>
                                          <p:attrName>style.visibility</p:attrName>
                                        </p:attrNameLst>
                                      </p:cBhvr>
                                      <p:to>
                                        <p:strVal val="visible"/>
                                      </p:to>
                                    </p:set>
                                    <p:anim calcmode="lin" valueType="num">
                                      <p:cBhvr additive="repl">
                                        <p:cTn id="31"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8">
                                            <p:txEl>
                                              <p:pRg st="5" end="5"/>
                                            </p:txEl>
                                          </p:spTgt>
                                        </p:tgtEl>
                                        <p:attrNameLst>
                                          <p:attrName>style.visibility</p:attrName>
                                        </p:attrNameLst>
                                      </p:cBhvr>
                                      <p:to>
                                        <p:strVal val="visible"/>
                                      </p:to>
                                    </p:set>
                                    <p:anim calcmode="lin" valueType="num">
                                      <p:cBhvr additive="repl">
                                        <p:cTn id="37" dur="500" fill="hold"/>
                                        <p:tgtEl>
                                          <p:spTgt spid="15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5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8">
                                            <p:txEl>
                                              <p:pRg st="6" end="6"/>
                                            </p:txEl>
                                          </p:spTgt>
                                        </p:tgtEl>
                                        <p:attrNameLst>
                                          <p:attrName>style.visibility</p:attrName>
                                        </p:attrNameLst>
                                      </p:cBhvr>
                                      <p:to>
                                        <p:strVal val="visible"/>
                                      </p:to>
                                    </p:set>
                                    <p:anim calcmode="lin" valueType="num">
                                      <p:cBhvr additive="repl">
                                        <p:cTn id="43" dur="500" fill="hold"/>
                                        <p:tgtEl>
                                          <p:spTgt spid="15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5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9000" b="-9000"/>
          </a:stretch>
        </a:blipFill>
        <a:effectLst/>
      </p:bgPr>
    </p:bg>
    <p:spTree>
      <p:nvGrpSpPr>
        <p:cNvPr id="1" name="">
          <a:extLst>
            <a:ext uri="{FF2B5EF4-FFF2-40B4-BE49-F238E27FC236}">
              <a16:creationId xmlns:a16="http://schemas.microsoft.com/office/drawing/2014/main" id="{FC03BCDA-EC9C-FD59-0F51-256787C2B78F}"/>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0E35E791-3864-1081-7F49-67491CC588D4}"/>
              </a:ext>
            </a:extLst>
          </p:cNvPr>
          <p:cNvSpPr/>
          <p:nvPr/>
        </p:nvSpPr>
        <p:spPr>
          <a:xfrm>
            <a:off x="121680" y="21960"/>
            <a:ext cx="719352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		</a:t>
            </a:r>
            <a:r>
              <a:rPr lang="en-GB" sz="2800" b="1" spc="-1" dirty="0">
                <a:solidFill>
                  <a:srgbClr val="C00000"/>
                </a:solidFill>
                <a:latin typeface="Arial"/>
              </a:rPr>
              <a:t>#137</a:t>
            </a:r>
            <a:r>
              <a:rPr lang="en-GB" sz="2800" b="1" spc="-1" dirty="0">
                <a:latin typeface="Arial"/>
              </a:rPr>
              <a:t> As they were eating, Jesus took the bread and blessed it. When he had given thanks, he broke it and gave it to the disciples. “Take it and eat it,” he told them. </a:t>
            </a:r>
            <a:endParaRPr lang="en-US" sz="2800" b="0" strike="noStrike" spc="-1" dirty="0">
              <a:latin typeface="Arial"/>
            </a:endParaRPr>
          </a:p>
        </p:txBody>
      </p:sp>
      <p:sp>
        <p:nvSpPr>
          <p:cNvPr id="3" name="TextBox 2">
            <a:extLst>
              <a:ext uri="{FF2B5EF4-FFF2-40B4-BE49-F238E27FC236}">
                <a16:creationId xmlns:a16="http://schemas.microsoft.com/office/drawing/2014/main" id="{D172C5C0-0784-E11F-978E-97CEBBCC6E8E}"/>
              </a:ext>
            </a:extLst>
          </p:cNvPr>
          <p:cNvSpPr/>
          <p:nvPr/>
        </p:nvSpPr>
        <p:spPr>
          <a:xfrm>
            <a:off x="121680" y="1717260"/>
            <a:ext cx="712044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“This is my body, which is given for you. Do this to remember me.”</a:t>
            </a:r>
            <a:endParaRPr lang="en-US" sz="2800" b="0" strike="noStrike" spc="-1" dirty="0">
              <a:solidFill>
                <a:srgbClr val="000000"/>
              </a:solidFill>
              <a:latin typeface="Arial"/>
            </a:endParaRPr>
          </a:p>
        </p:txBody>
      </p:sp>
      <p:sp>
        <p:nvSpPr>
          <p:cNvPr id="4" name="TextBox 1">
            <a:extLst>
              <a:ext uri="{FF2B5EF4-FFF2-40B4-BE49-F238E27FC236}">
                <a16:creationId xmlns:a16="http://schemas.microsoft.com/office/drawing/2014/main" id="{76AB367F-E03D-611C-BB2B-14FE237A922B}"/>
              </a:ext>
            </a:extLst>
          </p:cNvPr>
          <p:cNvSpPr/>
          <p:nvPr/>
        </p:nvSpPr>
        <p:spPr>
          <a:xfrm>
            <a:off x="121680" y="2669913"/>
            <a:ext cx="719352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Bless: </a:t>
            </a:r>
            <a:r>
              <a:rPr lang="en-US" sz="2800" b="1" strike="noStrike" spc="-1" dirty="0">
                <a:solidFill>
                  <a:schemeClr val="dk1"/>
                </a:solidFill>
                <a:latin typeface="Arial"/>
              </a:rPr>
              <a:t>Consecrate to God.</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Thanks: </a:t>
            </a:r>
            <a:r>
              <a:rPr lang="en-US" sz="2800" b="1" spc="-1" dirty="0">
                <a:solidFill>
                  <a:schemeClr val="dk1"/>
                </a:solidFill>
                <a:latin typeface="Arial"/>
              </a:rPr>
              <a:t>Greek, </a:t>
            </a:r>
            <a:r>
              <a:rPr lang="en-US" sz="2800" b="1" i="1" spc="-1" dirty="0">
                <a:solidFill>
                  <a:schemeClr val="dk1"/>
                </a:solidFill>
                <a:latin typeface="Arial"/>
              </a:rPr>
              <a:t>eucharist</a:t>
            </a:r>
            <a:r>
              <a:rPr lang="en-US" sz="2800" b="1" spc="-1" dirty="0">
                <a:solidFill>
                  <a:schemeClr val="dk1"/>
                </a:solidFill>
                <a:latin typeface="Arial"/>
              </a:rPr>
              <a:t>.</a:t>
            </a:r>
            <a:endParaRPr lang="en-US" sz="2800" spc="-1" dirty="0">
              <a:solidFill>
                <a:srgbClr val="0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Remember: </a:t>
            </a:r>
            <a:r>
              <a:rPr lang="en-US" sz="2800" b="1" spc="-1" dirty="0">
                <a:solidFill>
                  <a:schemeClr val="dk1"/>
                </a:solidFill>
                <a:latin typeface="Arial"/>
              </a:rPr>
              <a:t>The ‘new’ Passover lamb.</a:t>
            </a:r>
            <a:endParaRPr lang="en-US" sz="2800" spc="-1" dirty="0">
              <a:solidFill>
                <a:srgbClr val="000000"/>
              </a:solidFill>
              <a:latin typeface="Arial"/>
            </a:endParaRPr>
          </a:p>
        </p:txBody>
      </p:sp>
      <p:pic>
        <p:nvPicPr>
          <p:cNvPr id="5122" name="Picture 2" descr="Breaking of Bread: SUPPER IN THE UPPER ROOM” (Luke 22:7–12) -Deni Prakash D  – Dani Prakash">
            <a:extLst>
              <a:ext uri="{FF2B5EF4-FFF2-40B4-BE49-F238E27FC236}">
                <a16:creationId xmlns:a16="http://schemas.microsoft.com/office/drawing/2014/main" id="{B12960F9-0185-A6E5-929F-98764ADD5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04" y="0"/>
            <a:ext cx="6172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33683"/>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repl">
                                        <p:cTn id="17" dur="500" fill="hold"/>
                                        <p:tgtEl>
                                          <p:spTgt spid="3"/>
                                        </p:tgtEl>
                                        <p:attrNameLst>
                                          <p:attrName>ppt_x</p:attrName>
                                        </p:attrNameLst>
                                      </p:cBhvr>
                                      <p:tavLst>
                                        <p:tav tm="0">
                                          <p:val>
                                            <p:strVal val="#ppt_x"/>
                                          </p:val>
                                        </p:tav>
                                        <p:tav tm="100000">
                                          <p:val>
                                            <p:strVal val="#ppt_x"/>
                                          </p:val>
                                        </p:tav>
                                      </p:tavLst>
                                    </p:anim>
                                    <p:anim calcmode="lin" valueType="num">
                                      <p:cBhvr additive="repl">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repl">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repl">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repl">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39000" b="-39000"/>
          </a:stretch>
        </a:blipFill>
        <a:effectLst/>
      </p:bgPr>
    </p:bg>
    <p:spTree>
      <p:nvGrpSpPr>
        <p:cNvPr id="1" name="">
          <a:extLst>
            <a:ext uri="{FF2B5EF4-FFF2-40B4-BE49-F238E27FC236}">
              <a16:creationId xmlns:a16="http://schemas.microsoft.com/office/drawing/2014/main" id="{3E17068F-57BD-7EAD-FC3A-68220FC08FD6}"/>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9BD6FFC1-B665-7453-00CC-8A4CFB98A643}"/>
              </a:ext>
            </a:extLst>
          </p:cNvPr>
          <p:cNvSpPr/>
          <p:nvPr/>
        </p:nvSpPr>
        <p:spPr>
          <a:xfrm>
            <a:off x="121680" y="21960"/>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		</a:t>
            </a:r>
            <a:r>
              <a:rPr lang="en-GB" sz="2800" b="1" spc="-1" dirty="0">
                <a:latin typeface="Arial"/>
              </a:rPr>
              <a:t>In the same way after the supper he took a cup. When he had given thanks, he gave it to them and said, “Drink from it, all of you.” And they all drank from it.</a:t>
            </a:r>
            <a:endParaRPr lang="en-US" sz="2800" b="0" strike="noStrike" spc="-1" dirty="0">
              <a:latin typeface="Arial"/>
            </a:endParaRPr>
          </a:p>
        </p:txBody>
      </p:sp>
      <p:sp>
        <p:nvSpPr>
          <p:cNvPr id="2" name="TextBox 2">
            <a:extLst>
              <a:ext uri="{FF2B5EF4-FFF2-40B4-BE49-F238E27FC236}">
                <a16:creationId xmlns:a16="http://schemas.microsoft.com/office/drawing/2014/main" id="{E89D499C-AEF7-7670-4AB6-C38751638187}"/>
              </a:ext>
            </a:extLst>
          </p:cNvPr>
          <p:cNvSpPr/>
          <p:nvPr/>
        </p:nvSpPr>
        <p:spPr>
          <a:xfrm>
            <a:off x="121680" y="1774512"/>
            <a:ext cx="71204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He told them, “This cup which is poured out for you is my blood of the new covenant, which is poured out on behalf of many people for the forgiveness of sins.</a:t>
            </a:r>
            <a:endParaRPr lang="en-US" sz="2800" b="0" strike="noStrike" spc="-1" dirty="0">
              <a:solidFill>
                <a:srgbClr val="000000"/>
              </a:solidFill>
              <a:latin typeface="Arial"/>
            </a:endParaRPr>
          </a:p>
        </p:txBody>
      </p:sp>
      <p:pic>
        <p:nvPicPr>
          <p:cNvPr id="6146" name="Picture 2" descr="What does Matthew 26:27 mean? | Bible Art">
            <a:extLst>
              <a:ext uri="{FF2B5EF4-FFF2-40B4-BE49-F238E27FC236}">
                <a16:creationId xmlns:a16="http://schemas.microsoft.com/office/drawing/2014/main" id="{CF1A9098-8FC7-E9B9-6C54-675A10A8A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1187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repl">
                                        <p:cTn id="17" dur="500" fill="hold"/>
                                        <p:tgtEl>
                                          <p:spTgt spid="2"/>
                                        </p:tgtEl>
                                        <p:attrNameLst>
                                          <p:attrName>ppt_x</p:attrName>
                                        </p:attrNameLst>
                                      </p:cBhvr>
                                      <p:tavLst>
                                        <p:tav tm="0">
                                          <p:val>
                                            <p:strVal val="#ppt_x"/>
                                          </p:val>
                                        </p:tav>
                                        <p:tav tm="100000">
                                          <p:val>
                                            <p:strVal val="#ppt_x"/>
                                          </p:val>
                                        </p:tav>
                                      </p:tavLst>
                                    </p:anim>
                                    <p:anim calcmode="lin" valueType="num">
                                      <p:cBhvr additive="repl">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57AF3F52-06E4-7C31-5754-ECB7E4B5D906}"/>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B40F50B4-9C94-67C3-F437-ED3818395F02}"/>
              </a:ext>
            </a:extLst>
          </p:cNvPr>
          <p:cNvSpPr/>
          <p:nvPr/>
        </p:nvSpPr>
        <p:spPr>
          <a:xfrm>
            <a:off x="188640" y="474708"/>
            <a:ext cx="712656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i="1" strike="noStrike" spc="-1" dirty="0">
                <a:solidFill>
                  <a:srgbClr val="0070C0"/>
                </a:solidFill>
                <a:latin typeface="Arial"/>
              </a:rPr>
              <a:t>Tran</a:t>
            </a:r>
            <a:r>
              <a:rPr lang="en-US" sz="2800" b="1" strike="noStrike" spc="-1" dirty="0">
                <a:solidFill>
                  <a:srgbClr val="0070C0"/>
                </a:solidFill>
                <a:latin typeface="Arial"/>
              </a:rPr>
              <a:t>substantiation: </a:t>
            </a:r>
            <a:r>
              <a:rPr lang="en-US" sz="2800" b="1" strike="noStrike" spc="-1" dirty="0">
                <a:solidFill>
                  <a:schemeClr val="dk1"/>
                </a:solidFill>
                <a:latin typeface="Arial"/>
              </a:rPr>
              <a:t>Physical change.</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i="1" spc="-1" dirty="0">
                <a:solidFill>
                  <a:srgbClr val="0070C0"/>
                </a:solidFill>
                <a:latin typeface="Arial"/>
              </a:rPr>
              <a:t>Con</a:t>
            </a:r>
            <a:r>
              <a:rPr lang="en-US" sz="2800" b="1" spc="-1" dirty="0">
                <a:solidFill>
                  <a:srgbClr val="0070C0"/>
                </a:solidFill>
                <a:latin typeface="Arial"/>
              </a:rPr>
              <a:t>substantiation: </a:t>
            </a:r>
            <a:r>
              <a:rPr lang="en-US" sz="2800" b="1" spc="-1" dirty="0">
                <a:solidFill>
                  <a:schemeClr val="dk1"/>
                </a:solidFill>
                <a:latin typeface="Arial"/>
              </a:rPr>
              <a:t>Physical presence.</a:t>
            </a:r>
            <a:endParaRPr lang="en-US" sz="2800" spc="-1" dirty="0">
              <a:solidFill>
                <a:srgbClr val="000000"/>
              </a:solidFill>
              <a:latin typeface="Arial"/>
            </a:endParaRP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i="1" spc="-1" dirty="0" err="1">
                <a:solidFill>
                  <a:srgbClr val="0070C0"/>
                </a:solidFill>
                <a:latin typeface="Arial"/>
              </a:rPr>
              <a:t>Non</a:t>
            </a:r>
            <a:r>
              <a:rPr lang="en-US" sz="2800" b="1" spc="-1" dirty="0" err="1">
                <a:solidFill>
                  <a:srgbClr val="0070C0"/>
                </a:solidFill>
                <a:latin typeface="Arial"/>
              </a:rPr>
              <a:t>substantiation</a:t>
            </a:r>
            <a:r>
              <a:rPr lang="en-US" sz="2800" b="1" spc="-1" dirty="0">
                <a:solidFill>
                  <a:srgbClr val="0070C0"/>
                </a:solidFill>
                <a:latin typeface="Arial"/>
              </a:rPr>
              <a:t>:</a:t>
            </a:r>
            <a:r>
              <a:rPr lang="en-US" sz="2800" b="1" spc="-1" dirty="0">
                <a:solidFill>
                  <a:schemeClr val="dk1"/>
                </a:solidFill>
                <a:latin typeface="Arial"/>
              </a:rPr>
              <a:t> No physicality.</a:t>
            </a:r>
          </a:p>
          <a:p>
            <a:pPr marL="357120" indent="-357120" defTabSz="457200">
              <a:lnSpc>
                <a:spcPct val="100000"/>
              </a:lnSpc>
              <a:tabLst>
                <a:tab pos="0" algn="l"/>
              </a:tabLst>
            </a:pPr>
            <a:r>
              <a:rPr lang="en-US" sz="2800" b="1" u="sng" spc="-1" dirty="0">
                <a:solidFill>
                  <a:schemeClr val="dk1"/>
                </a:solidFill>
                <a:latin typeface="Arial"/>
              </a:rPr>
              <a:t>Other beliefs</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Spiritual presence in the event.</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trike="noStrike" spc="-1" dirty="0">
                <a:solidFill>
                  <a:schemeClr val="dk1"/>
                </a:solidFill>
                <a:latin typeface="Arial"/>
              </a:rPr>
              <a:t>Symbolical, only a mental memorial.</a:t>
            </a:r>
          </a:p>
          <a:p>
            <a:pPr marL="357120" indent="-357120" defTabSz="457200">
              <a:lnSpc>
                <a:spcPct val="100000"/>
              </a:lnSpc>
              <a:tabLst>
                <a:tab pos="0" algn="l"/>
              </a:tabLst>
            </a:pPr>
            <a:r>
              <a:rPr lang="en-US" sz="2800" b="1" spc="-1" dirty="0">
                <a:solidFill>
                  <a:srgbClr val="C00000"/>
                </a:solidFill>
                <a:latin typeface="Arial"/>
              </a:rPr>
              <a:t>●</a:t>
            </a:r>
            <a:r>
              <a:rPr lang="en-US" sz="2800" b="1" spc="-1" dirty="0">
                <a:solidFill>
                  <a:schemeClr val="dk1"/>
                </a:solidFill>
                <a:latin typeface="Arial"/>
              </a:rPr>
              <a:t> Private faith without elements.</a:t>
            </a:r>
          </a:p>
          <a:p>
            <a:pPr marL="357120" indent="-357120" defTabSz="457200">
              <a:lnSpc>
                <a:spcPct val="100000"/>
              </a:lnSpc>
              <a:tabLst>
                <a:tab pos="0" algn="l"/>
              </a:tabLst>
            </a:pPr>
            <a:r>
              <a:rPr lang="en-US" sz="2800" b="1" strike="noStrike" spc="-1" dirty="0">
                <a:solidFill>
                  <a:schemeClr val="dk1"/>
                </a:solidFill>
                <a:latin typeface="Arial"/>
              </a:rPr>
              <a:t>YouTube channel: “Ready for Harvest.”</a:t>
            </a:r>
            <a:endParaRPr lang="en-US" sz="2800" b="0" strike="noStrike" spc="-1" dirty="0">
              <a:solidFill>
                <a:srgbClr val="000000"/>
              </a:solidFill>
              <a:latin typeface="Arial"/>
            </a:endParaRPr>
          </a:p>
        </p:txBody>
      </p:sp>
      <p:sp>
        <p:nvSpPr>
          <p:cNvPr id="160" name="TextBox 3">
            <a:extLst>
              <a:ext uri="{FF2B5EF4-FFF2-40B4-BE49-F238E27FC236}">
                <a16:creationId xmlns:a16="http://schemas.microsoft.com/office/drawing/2014/main" id="{3308AD3F-82BD-435C-F92F-D37664A69EEC}"/>
              </a:ext>
            </a:extLst>
          </p:cNvPr>
          <p:cNvSpPr/>
          <p:nvPr/>
        </p:nvSpPr>
        <p:spPr>
          <a:xfrm>
            <a:off x="188639" y="10440"/>
            <a:ext cx="700280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Communion beliefs and practices</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1153842047"/>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repl">
                                        <p:cTn id="7"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
                                            <p:txEl>
                                              <p:pRg st="1" end="1"/>
                                            </p:txEl>
                                          </p:spTgt>
                                        </p:tgtEl>
                                        <p:attrNameLst>
                                          <p:attrName>style.visibility</p:attrName>
                                        </p:attrNameLst>
                                      </p:cBhvr>
                                      <p:to>
                                        <p:strVal val="visible"/>
                                      </p:to>
                                    </p:set>
                                    <p:anim calcmode="lin" valueType="num">
                                      <p:cBhvr additive="repl">
                                        <p:cTn id="13"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2" end="2"/>
                                            </p:txEl>
                                          </p:spTgt>
                                        </p:tgtEl>
                                        <p:attrNameLst>
                                          <p:attrName>style.visibility</p:attrName>
                                        </p:attrNameLst>
                                      </p:cBhvr>
                                      <p:to>
                                        <p:strVal val="visible"/>
                                      </p:to>
                                    </p:set>
                                    <p:anim calcmode="lin" valueType="num">
                                      <p:cBhvr additive="repl">
                                        <p:cTn id="19"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8">
                                            <p:txEl>
                                              <p:pRg st="3" end="3"/>
                                            </p:txEl>
                                          </p:spTgt>
                                        </p:tgtEl>
                                        <p:attrNameLst>
                                          <p:attrName>style.visibility</p:attrName>
                                        </p:attrNameLst>
                                      </p:cBhvr>
                                      <p:to>
                                        <p:strVal val="visible"/>
                                      </p:to>
                                    </p:set>
                                    <p:anim calcmode="lin" valueType="num">
                                      <p:cBhvr additive="repl">
                                        <p:cTn id="25"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8">
                                            <p:txEl>
                                              <p:pRg st="4" end="4"/>
                                            </p:txEl>
                                          </p:spTgt>
                                        </p:tgtEl>
                                        <p:attrNameLst>
                                          <p:attrName>style.visibility</p:attrName>
                                        </p:attrNameLst>
                                      </p:cBhvr>
                                      <p:to>
                                        <p:strVal val="visible"/>
                                      </p:to>
                                    </p:set>
                                    <p:anim calcmode="lin" valueType="num">
                                      <p:cBhvr additive="repl">
                                        <p:cTn id="31"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8">
                                            <p:txEl>
                                              <p:pRg st="5" end="5"/>
                                            </p:txEl>
                                          </p:spTgt>
                                        </p:tgtEl>
                                        <p:attrNameLst>
                                          <p:attrName>style.visibility</p:attrName>
                                        </p:attrNameLst>
                                      </p:cBhvr>
                                      <p:to>
                                        <p:strVal val="visible"/>
                                      </p:to>
                                    </p:set>
                                    <p:anim calcmode="lin" valueType="num">
                                      <p:cBhvr additive="repl">
                                        <p:cTn id="37" dur="500" fill="hold"/>
                                        <p:tgtEl>
                                          <p:spTgt spid="15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5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8">
                                            <p:txEl>
                                              <p:pRg st="6" end="6"/>
                                            </p:txEl>
                                          </p:spTgt>
                                        </p:tgtEl>
                                        <p:attrNameLst>
                                          <p:attrName>style.visibility</p:attrName>
                                        </p:attrNameLst>
                                      </p:cBhvr>
                                      <p:to>
                                        <p:strVal val="visible"/>
                                      </p:to>
                                    </p:set>
                                    <p:anim calcmode="lin" valueType="num">
                                      <p:cBhvr additive="repl">
                                        <p:cTn id="43" dur="500" fill="hold"/>
                                        <p:tgtEl>
                                          <p:spTgt spid="15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5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8">
                                            <p:txEl>
                                              <p:pRg st="7" end="7"/>
                                            </p:txEl>
                                          </p:spTgt>
                                        </p:tgtEl>
                                        <p:attrNameLst>
                                          <p:attrName>style.visibility</p:attrName>
                                        </p:attrNameLst>
                                      </p:cBhvr>
                                      <p:to>
                                        <p:strVal val="visible"/>
                                      </p:to>
                                    </p:set>
                                    <p:anim calcmode="lin" valueType="num">
                                      <p:cBhvr additive="repl">
                                        <p:cTn id="49" dur="500" fill="hold"/>
                                        <p:tgtEl>
                                          <p:spTgt spid="158">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15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0000" b="-10000"/>
          </a:stretch>
        </a:blipFill>
        <a:effectLst/>
      </p:bgPr>
    </p:bg>
    <p:spTree>
      <p:nvGrpSpPr>
        <p:cNvPr id="1" name="">
          <a:extLst>
            <a:ext uri="{FF2B5EF4-FFF2-40B4-BE49-F238E27FC236}">
              <a16:creationId xmlns:a16="http://schemas.microsoft.com/office/drawing/2014/main" id="{1026E70B-BC68-A52E-EC49-DFC706773FAB}"/>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6E6E822D-2C9C-C950-413F-3BCE1E9C94F2}"/>
              </a:ext>
            </a:extLst>
          </p:cNvPr>
          <p:cNvSpPr/>
          <p:nvPr/>
        </p:nvSpPr>
        <p:spPr>
          <a:xfrm>
            <a:off x="188639" y="453386"/>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(Regardless of official theology.)</a:t>
            </a:r>
            <a:endParaRPr lang="en-US" sz="2800" b="0" strike="noStrike" spc="-1" dirty="0">
              <a:solidFill>
                <a:srgbClr val="000000"/>
              </a:solidFill>
              <a:latin typeface="Arial"/>
            </a:endParaRPr>
          </a:p>
        </p:txBody>
      </p:sp>
      <p:sp>
        <p:nvSpPr>
          <p:cNvPr id="158" name="TextBox 1">
            <a:extLst>
              <a:ext uri="{FF2B5EF4-FFF2-40B4-BE49-F238E27FC236}">
                <a16:creationId xmlns:a16="http://schemas.microsoft.com/office/drawing/2014/main" id="{7AB8B750-3FD3-D641-6907-FE6A072B7951}"/>
              </a:ext>
            </a:extLst>
          </p:cNvPr>
          <p:cNvSpPr/>
          <p:nvPr/>
        </p:nvSpPr>
        <p:spPr>
          <a:xfrm>
            <a:off x="188639" y="868334"/>
            <a:ext cx="719352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Pray: </a:t>
            </a:r>
            <a:r>
              <a:rPr lang="en-US" sz="2800" b="1" strike="noStrike" spc="-1" dirty="0">
                <a:solidFill>
                  <a:schemeClr val="dk1"/>
                </a:solidFill>
                <a:latin typeface="Arial"/>
              </a:rPr>
              <a:t>Ask for spiritual results.</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Preach: </a:t>
            </a:r>
            <a:r>
              <a:rPr lang="en-US" sz="2800" b="1" spc="-1" dirty="0">
                <a:solidFill>
                  <a:schemeClr val="dk1"/>
                </a:solidFill>
                <a:latin typeface="Arial"/>
              </a:rPr>
              <a:t>Jesus’ death and resurrection.</a:t>
            </a:r>
            <a:endParaRPr lang="en-US" sz="2800" spc="-1" dirty="0">
              <a:solidFill>
                <a:srgbClr val="0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Promise: </a:t>
            </a:r>
            <a:r>
              <a:rPr lang="en-US" sz="2800" b="1" spc="-1" dirty="0">
                <a:solidFill>
                  <a:schemeClr val="dk1"/>
                </a:solidFill>
                <a:latin typeface="Arial"/>
              </a:rPr>
              <a:t>Verses on forgiveness.</a:t>
            </a:r>
            <a:endParaRPr lang="en-US" sz="2800" spc="-1" dirty="0">
              <a:solidFill>
                <a:srgbClr val="0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Prepare: </a:t>
            </a:r>
            <a:r>
              <a:rPr lang="en-US" sz="2800" b="1" spc="-1" dirty="0">
                <a:solidFill>
                  <a:schemeClr val="dk1"/>
                </a:solidFill>
                <a:latin typeface="Arial"/>
              </a:rPr>
              <a:t>Confess sins and failures.</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Practice: </a:t>
            </a:r>
            <a:r>
              <a:rPr lang="en-US" sz="2800" b="1" spc="-1" dirty="0">
                <a:solidFill>
                  <a:schemeClr val="dk1"/>
                </a:solidFill>
                <a:latin typeface="Arial"/>
              </a:rPr>
              <a:t>Share bread and cup</a:t>
            </a:r>
            <a:r>
              <a:rPr lang="en-US" sz="2800" b="1" spc="-1" dirty="0">
                <a:solidFill>
                  <a:srgbClr val="00B050"/>
                </a:solidFill>
                <a:latin typeface="Arial"/>
              </a:rPr>
              <a:t>(*)</a:t>
            </a:r>
            <a:r>
              <a:rPr lang="en-US" sz="2800" b="1" spc="-1" dirty="0">
                <a:solidFill>
                  <a:schemeClr val="dk1"/>
                </a:solidFill>
                <a:latin typeface="Arial"/>
              </a:rPr>
              <a:t>.</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Praise: </a:t>
            </a:r>
            <a:r>
              <a:rPr lang="en-US" sz="2800" b="1" spc="-1" dirty="0">
                <a:solidFill>
                  <a:schemeClr val="dk1"/>
                </a:solidFill>
                <a:latin typeface="Arial"/>
              </a:rPr>
              <a:t>Thanks for renewed life.</a:t>
            </a:r>
          </a:p>
          <a:p>
            <a:pPr marL="357120" indent="-357120" defTabSz="457200">
              <a:tabLst>
                <a:tab pos="0" algn="l"/>
              </a:tabLst>
            </a:pPr>
            <a:r>
              <a:rPr lang="en-US" sz="2800" b="1" spc="-1" dirty="0">
                <a:solidFill>
                  <a:srgbClr val="00B050"/>
                </a:solidFill>
                <a:latin typeface="Arial"/>
              </a:rPr>
              <a:t>   (*) Or culturally-acceptable substitutes.</a:t>
            </a:r>
          </a:p>
        </p:txBody>
      </p:sp>
      <p:sp>
        <p:nvSpPr>
          <p:cNvPr id="160" name="TextBox 3">
            <a:extLst>
              <a:ext uri="{FF2B5EF4-FFF2-40B4-BE49-F238E27FC236}">
                <a16:creationId xmlns:a16="http://schemas.microsoft.com/office/drawing/2014/main" id="{04145E36-7BDA-7E99-293A-8AA81B6301F8}"/>
              </a:ext>
            </a:extLst>
          </p:cNvPr>
          <p:cNvSpPr/>
          <p:nvPr/>
        </p:nvSpPr>
        <p:spPr>
          <a:xfrm>
            <a:off x="188639" y="10440"/>
            <a:ext cx="662467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Communion services</a:t>
            </a:r>
            <a:endParaRPr lang="en-US" sz="2800" b="0" strike="noStrike" spc="-1" dirty="0">
              <a:solidFill>
                <a:srgbClr val="000000"/>
              </a:solidFill>
              <a:latin typeface="Arial"/>
            </a:endParaRPr>
          </a:p>
        </p:txBody>
      </p:sp>
      <p:pic>
        <p:nvPicPr>
          <p:cNvPr id="3" name="Picture 2">
            <a:extLst>
              <a:ext uri="{FF2B5EF4-FFF2-40B4-BE49-F238E27FC236}">
                <a16:creationId xmlns:a16="http://schemas.microsoft.com/office/drawing/2014/main" id="{89CB9E10-A8B7-0D64-5371-4AE725EB0DCB}"/>
              </a:ext>
            </a:extLst>
          </p:cNvPr>
          <p:cNvPicPr>
            <a:picLocks noChangeAspect="1"/>
          </p:cNvPicPr>
          <p:nvPr/>
        </p:nvPicPr>
        <p:blipFill>
          <a:blip r:embed="rId3"/>
          <a:stretch>
            <a:fillRect/>
          </a:stretch>
        </p:blipFill>
        <p:spPr>
          <a:xfrm>
            <a:off x="611505" y="0"/>
            <a:ext cx="6092190" cy="4114800"/>
          </a:xfrm>
          <a:prstGeom prst="rect">
            <a:avLst/>
          </a:prstGeom>
        </p:spPr>
      </p:pic>
    </p:spTree>
    <p:extLst>
      <p:ext uri="{BB962C8B-B14F-4D97-AF65-F5344CB8AC3E}">
        <p14:creationId xmlns:p14="http://schemas.microsoft.com/office/powerpoint/2010/main" val="2136874711"/>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xEl>
                                              <p:pRg st="0" end="0"/>
                                            </p:txEl>
                                          </p:spTgt>
                                        </p:tgtEl>
                                        <p:attrNameLst>
                                          <p:attrName>style.visibility</p:attrName>
                                        </p:attrNameLst>
                                      </p:cBhvr>
                                      <p:to>
                                        <p:strVal val="visible"/>
                                      </p:to>
                                    </p:set>
                                    <p:anim calcmode="lin" valueType="num">
                                      <p:cBhvr additive="repl">
                                        <p:cTn id="17"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8">
                                            <p:txEl>
                                              <p:pRg st="1" end="1"/>
                                            </p:txEl>
                                          </p:spTgt>
                                        </p:tgtEl>
                                        <p:attrNameLst>
                                          <p:attrName>style.visibility</p:attrName>
                                        </p:attrNameLst>
                                      </p:cBhvr>
                                      <p:to>
                                        <p:strVal val="visible"/>
                                      </p:to>
                                    </p:set>
                                    <p:anim calcmode="lin" valueType="num">
                                      <p:cBhvr additive="repl">
                                        <p:cTn id="23"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8">
                                            <p:txEl>
                                              <p:pRg st="2" end="2"/>
                                            </p:txEl>
                                          </p:spTgt>
                                        </p:tgtEl>
                                        <p:attrNameLst>
                                          <p:attrName>style.visibility</p:attrName>
                                        </p:attrNameLst>
                                      </p:cBhvr>
                                      <p:to>
                                        <p:strVal val="visible"/>
                                      </p:to>
                                    </p:set>
                                    <p:anim calcmode="lin" valueType="num">
                                      <p:cBhvr additive="repl">
                                        <p:cTn id="29"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8">
                                            <p:txEl>
                                              <p:pRg st="3" end="3"/>
                                            </p:txEl>
                                          </p:spTgt>
                                        </p:tgtEl>
                                        <p:attrNameLst>
                                          <p:attrName>style.visibility</p:attrName>
                                        </p:attrNameLst>
                                      </p:cBhvr>
                                      <p:to>
                                        <p:strVal val="visible"/>
                                      </p:to>
                                    </p:set>
                                    <p:anim calcmode="lin" valueType="num">
                                      <p:cBhvr additive="repl">
                                        <p:cTn id="35"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8">
                                            <p:txEl>
                                              <p:pRg st="4" end="4"/>
                                            </p:txEl>
                                          </p:spTgt>
                                        </p:tgtEl>
                                        <p:attrNameLst>
                                          <p:attrName>style.visibility</p:attrName>
                                        </p:attrNameLst>
                                      </p:cBhvr>
                                      <p:to>
                                        <p:strVal val="visible"/>
                                      </p:to>
                                    </p:set>
                                    <p:anim calcmode="lin" valueType="num">
                                      <p:cBhvr additive="repl">
                                        <p:cTn id="41"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8">
                                            <p:txEl>
                                              <p:pRg st="5" end="5"/>
                                            </p:txEl>
                                          </p:spTgt>
                                        </p:tgtEl>
                                        <p:attrNameLst>
                                          <p:attrName>style.visibility</p:attrName>
                                        </p:attrNameLst>
                                      </p:cBhvr>
                                      <p:to>
                                        <p:strVal val="visible"/>
                                      </p:to>
                                    </p:set>
                                    <p:anim calcmode="lin" valueType="num">
                                      <p:cBhvr additive="repl">
                                        <p:cTn id="47" dur="500" fill="hold"/>
                                        <p:tgtEl>
                                          <p:spTgt spid="158">
                                            <p:txEl>
                                              <p:pRg st="5" end="5"/>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15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8">
                                            <p:txEl>
                                              <p:pRg st="6" end="6"/>
                                            </p:txEl>
                                          </p:spTgt>
                                        </p:tgtEl>
                                        <p:attrNameLst>
                                          <p:attrName>style.visibility</p:attrName>
                                        </p:attrNameLst>
                                      </p:cBhvr>
                                      <p:to>
                                        <p:strVal val="visible"/>
                                      </p:to>
                                    </p:set>
                                    <p:anim calcmode="lin" valueType="num">
                                      <p:cBhvr additive="repl">
                                        <p:cTn id="53" dur="500" fill="hold"/>
                                        <p:tgtEl>
                                          <p:spTgt spid="158">
                                            <p:txEl>
                                              <p:pRg st="6" end="6"/>
                                            </p:txEl>
                                          </p:spTgt>
                                        </p:tgtEl>
                                        <p:attrNameLst>
                                          <p:attrName>ppt_x</p:attrName>
                                        </p:attrNameLst>
                                      </p:cBhvr>
                                      <p:tavLst>
                                        <p:tav tm="0">
                                          <p:val>
                                            <p:strVal val="#ppt_x"/>
                                          </p:val>
                                        </p:tav>
                                        <p:tav tm="100000">
                                          <p:val>
                                            <p:strVal val="#ppt_x"/>
                                          </p:val>
                                        </p:tav>
                                      </p:tavLst>
                                    </p:anim>
                                    <p:anim calcmode="lin" valueType="num">
                                      <p:cBhvr additive="repl">
                                        <p:cTn id="54" dur="500" fill="hold"/>
                                        <p:tgtEl>
                                          <p:spTgt spid="15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A8B49EA-7BE6-3E53-4D15-988D4CA3841C}"/>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AA2FD2C6-F194-EDBC-68D5-FC963458BE48}"/>
              </a:ext>
            </a:extLst>
          </p:cNvPr>
          <p:cNvSpPr/>
          <p:nvPr/>
        </p:nvSpPr>
        <p:spPr>
          <a:xfrm>
            <a:off x="188640" y="503855"/>
            <a:ext cx="719352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Criticize: </a:t>
            </a:r>
            <a:r>
              <a:rPr lang="en-US" sz="2800" b="1" spc="-1" dirty="0">
                <a:solidFill>
                  <a:schemeClr val="dk1"/>
                </a:solidFill>
                <a:latin typeface="Arial"/>
              </a:rPr>
              <a:t>Others’ beliefs &amp; practices. Teach differences and denominational theology in catechism &amp; bible classes.</a:t>
            </a:r>
            <a:endParaRPr lang="en-US" sz="2800" b="1" strike="noStrike" spc="-1" dirty="0">
              <a:solidFill>
                <a:schemeClr val="dk1"/>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Take a collection: </a:t>
            </a:r>
            <a:r>
              <a:rPr lang="en-US" sz="2800" b="1" spc="-1" dirty="0">
                <a:solidFill>
                  <a:schemeClr val="dk1"/>
                </a:solidFill>
                <a:latin typeface="Arial"/>
              </a:rPr>
              <a:t>Avoid all appearance of selling God’s grace for money.</a:t>
            </a:r>
            <a:endParaRPr lang="en-US" sz="2800" b="1" spc="-1" dirty="0">
              <a:solidFill>
                <a:srgbClr val="C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Destroy faith: </a:t>
            </a:r>
            <a:r>
              <a:rPr lang="en-US" sz="2800" b="1" spc="-1" dirty="0">
                <a:solidFill>
                  <a:schemeClr val="dk1"/>
                </a:solidFill>
                <a:latin typeface="Arial"/>
              </a:rPr>
              <a:t>By denying any grace </a:t>
            </a:r>
            <a:br>
              <a:rPr lang="en-US" sz="2800" b="1" spc="-1" dirty="0">
                <a:solidFill>
                  <a:schemeClr val="dk1"/>
                </a:solidFill>
                <a:latin typeface="Arial"/>
              </a:rPr>
            </a:br>
            <a:r>
              <a:rPr lang="en-US" sz="2800" b="1" spc="-1" dirty="0">
                <a:solidFill>
                  <a:schemeClr val="dk1"/>
                </a:solidFill>
                <a:latin typeface="Arial"/>
              </a:rPr>
              <a:t>or work of the Holy Spirit in this ‘symbol’ or ‘remembrance’.</a:t>
            </a:r>
            <a:endParaRPr lang="en-US" sz="2800" spc="-1" dirty="0">
              <a:solidFill>
                <a:srgbClr val="000000"/>
              </a:solidFill>
              <a:latin typeface="Arial"/>
            </a:endParaRPr>
          </a:p>
        </p:txBody>
      </p:sp>
      <p:sp>
        <p:nvSpPr>
          <p:cNvPr id="160" name="TextBox 3">
            <a:extLst>
              <a:ext uri="{FF2B5EF4-FFF2-40B4-BE49-F238E27FC236}">
                <a16:creationId xmlns:a16="http://schemas.microsoft.com/office/drawing/2014/main" id="{AA3E2238-D6BC-59CB-B004-DC4E451B58AC}"/>
              </a:ext>
            </a:extLst>
          </p:cNvPr>
          <p:cNvSpPr/>
          <p:nvPr/>
        </p:nvSpPr>
        <p:spPr>
          <a:xfrm>
            <a:off x="188640" y="10440"/>
            <a:ext cx="692718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In communion services, do not:</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3957692717"/>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repl">
                                        <p:cTn id="7"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
                                            <p:txEl>
                                              <p:pRg st="1" end="1"/>
                                            </p:txEl>
                                          </p:spTgt>
                                        </p:tgtEl>
                                        <p:attrNameLst>
                                          <p:attrName>style.visibility</p:attrName>
                                        </p:attrNameLst>
                                      </p:cBhvr>
                                      <p:to>
                                        <p:strVal val="visible"/>
                                      </p:to>
                                    </p:set>
                                    <p:anim calcmode="lin" valueType="num">
                                      <p:cBhvr additive="repl">
                                        <p:cTn id="13"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2" end="2"/>
                                            </p:txEl>
                                          </p:spTgt>
                                        </p:tgtEl>
                                        <p:attrNameLst>
                                          <p:attrName>style.visibility</p:attrName>
                                        </p:attrNameLst>
                                      </p:cBhvr>
                                      <p:to>
                                        <p:strVal val="visible"/>
                                      </p:to>
                                    </p:set>
                                    <p:anim calcmode="lin" valueType="num">
                                      <p:cBhvr additive="repl">
                                        <p:cTn id="19"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000" b="-1000"/>
          </a:stretch>
        </a:blipFill>
        <a:effectLst/>
      </p:bgPr>
    </p:bg>
    <p:spTree>
      <p:nvGrpSpPr>
        <p:cNvPr id="1" name="">
          <a:extLst>
            <a:ext uri="{FF2B5EF4-FFF2-40B4-BE49-F238E27FC236}">
              <a16:creationId xmlns:a16="http://schemas.microsoft.com/office/drawing/2014/main" id="{76013E6C-0698-1D5E-BA88-BD97497488C3}"/>
            </a:ext>
          </a:extLst>
        </p:cNvPr>
        <p:cNvGrpSpPr/>
        <p:nvPr/>
      </p:nvGrpSpPr>
      <p:grpSpPr>
        <a:xfrm>
          <a:off x="0" y="0"/>
          <a:ext cx="0" cy="0"/>
          <a:chOff x="0" y="0"/>
          <a:chExt cx="0" cy="0"/>
        </a:xfrm>
      </p:grpSpPr>
      <p:sp>
        <p:nvSpPr>
          <p:cNvPr id="158" name="TextBox 1">
            <a:extLst>
              <a:ext uri="{FF2B5EF4-FFF2-40B4-BE49-F238E27FC236}">
                <a16:creationId xmlns:a16="http://schemas.microsoft.com/office/drawing/2014/main" id="{54022A4C-3F32-4258-4043-F08D264852BC}"/>
              </a:ext>
            </a:extLst>
          </p:cNvPr>
          <p:cNvSpPr/>
          <p:nvPr/>
        </p:nvSpPr>
        <p:spPr>
          <a:xfrm>
            <a:off x="188640" y="503855"/>
            <a:ext cx="719352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Confess: </a:t>
            </a:r>
            <a:r>
              <a:rPr lang="en-US" sz="2800" b="1" spc="-1" dirty="0">
                <a:solidFill>
                  <a:schemeClr val="dk1"/>
                </a:solidFill>
                <a:latin typeface="Arial"/>
              </a:rPr>
              <a:t>Admit to God my sins, failures, and filthy or cruel thoughts.</a:t>
            </a:r>
            <a:endParaRPr lang="en-US" sz="2800" b="1" strike="noStrike" spc="-1" dirty="0">
              <a:solidFill>
                <a:schemeClr val="dk1"/>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Forgive: </a:t>
            </a:r>
            <a:r>
              <a:rPr lang="en-US" sz="2800" b="1" spc="-1" dirty="0">
                <a:solidFill>
                  <a:schemeClr val="dk1"/>
                </a:solidFill>
                <a:latin typeface="Arial"/>
              </a:rPr>
              <a:t>Other’s offenses against me.</a:t>
            </a:r>
            <a:endParaRPr lang="en-US" sz="2800" b="1" spc="-1" dirty="0">
              <a:solidFill>
                <a:srgbClr val="C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Partake: </a:t>
            </a:r>
            <a:r>
              <a:rPr lang="en-US" sz="2800" b="1" spc="-1" dirty="0">
                <a:solidFill>
                  <a:schemeClr val="dk1"/>
                </a:solidFill>
                <a:latin typeface="Arial"/>
              </a:rPr>
              <a:t>The bread and cup.</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Receive: </a:t>
            </a:r>
            <a:r>
              <a:rPr lang="en-US" sz="2800" b="1" spc="-1" dirty="0">
                <a:solidFill>
                  <a:schemeClr val="dk1"/>
                </a:solidFill>
                <a:latin typeface="Arial"/>
              </a:rPr>
              <a:t>Forgiveness and renewal.</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Praise: </a:t>
            </a:r>
            <a:r>
              <a:rPr lang="en-US" sz="2800" b="1" spc="-1" dirty="0">
                <a:solidFill>
                  <a:schemeClr val="dk1"/>
                </a:solidFill>
                <a:latin typeface="Arial"/>
              </a:rPr>
              <a:t>Jesus for his loving sacrifice.</a:t>
            </a: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Expect: </a:t>
            </a:r>
            <a:r>
              <a:rPr lang="en-US" sz="2800" b="1" spc="-1" dirty="0">
                <a:solidFill>
                  <a:schemeClr val="dk1"/>
                </a:solidFill>
                <a:latin typeface="Arial"/>
              </a:rPr>
              <a:t>Power and help from God.</a:t>
            </a:r>
            <a:endParaRPr lang="en-US" sz="2800" spc="-1" dirty="0">
              <a:solidFill>
                <a:srgbClr val="000000"/>
              </a:solidFill>
              <a:latin typeface="Arial"/>
            </a:endParaRPr>
          </a:p>
          <a:p>
            <a:pPr marL="357120" indent="-357120" defTabSz="457200">
              <a:tabLst>
                <a:tab pos="0" algn="l"/>
              </a:tabLst>
            </a:pPr>
            <a:r>
              <a:rPr lang="en-US" sz="2800" b="1" spc="-1" dirty="0">
                <a:solidFill>
                  <a:srgbClr val="C00000"/>
                </a:solidFill>
                <a:latin typeface="Arial"/>
              </a:rPr>
              <a:t>●</a:t>
            </a:r>
            <a:r>
              <a:rPr lang="en-US" sz="2800" b="1" spc="-1" dirty="0">
                <a:solidFill>
                  <a:schemeClr val="dk1"/>
                </a:solidFill>
                <a:latin typeface="Arial"/>
              </a:rPr>
              <a:t> </a:t>
            </a:r>
            <a:r>
              <a:rPr lang="en-US" sz="2800" b="1" spc="-1" dirty="0">
                <a:solidFill>
                  <a:srgbClr val="0070C0"/>
                </a:solidFill>
                <a:latin typeface="Arial"/>
              </a:rPr>
              <a:t>Repeat: </a:t>
            </a:r>
            <a:r>
              <a:rPr lang="en-US" sz="2800" b="1" spc="-1" dirty="0">
                <a:solidFill>
                  <a:schemeClr val="dk1"/>
                </a:solidFill>
                <a:latin typeface="Arial"/>
              </a:rPr>
              <a:t>Take communion often.</a:t>
            </a:r>
          </a:p>
        </p:txBody>
      </p:sp>
      <p:sp>
        <p:nvSpPr>
          <p:cNvPr id="160" name="TextBox 3">
            <a:extLst>
              <a:ext uri="{FF2B5EF4-FFF2-40B4-BE49-F238E27FC236}">
                <a16:creationId xmlns:a16="http://schemas.microsoft.com/office/drawing/2014/main" id="{BE07D679-07FC-6F01-C9AD-D30A9403326E}"/>
              </a:ext>
            </a:extLst>
          </p:cNvPr>
          <p:cNvSpPr/>
          <p:nvPr/>
        </p:nvSpPr>
        <p:spPr>
          <a:xfrm>
            <a:off x="188640" y="10440"/>
            <a:ext cx="692718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In communion services, do:</a:t>
            </a:r>
            <a:endParaRPr lang="en-US" sz="2800" b="0" strike="noStrike" spc="-1" dirty="0">
              <a:solidFill>
                <a:srgbClr val="000000"/>
              </a:solidFill>
              <a:latin typeface="Arial"/>
            </a:endParaRPr>
          </a:p>
        </p:txBody>
      </p:sp>
      <p:pic>
        <p:nvPicPr>
          <p:cNvPr id="3" name="Picture 2">
            <a:extLst>
              <a:ext uri="{FF2B5EF4-FFF2-40B4-BE49-F238E27FC236}">
                <a16:creationId xmlns:a16="http://schemas.microsoft.com/office/drawing/2014/main" id="{712C54D6-39C2-E1E5-1E19-36CCCF6B3D3F}"/>
              </a:ext>
            </a:extLst>
          </p:cNvPr>
          <p:cNvPicPr>
            <a:picLocks noChangeAspect="1"/>
          </p:cNvPicPr>
          <p:nvPr/>
        </p:nvPicPr>
        <p:blipFill>
          <a:blip r:embed="rId3"/>
          <a:stretch>
            <a:fillRect/>
          </a:stretch>
        </p:blipFill>
        <p:spPr>
          <a:xfrm>
            <a:off x="60007" y="0"/>
            <a:ext cx="7195185" cy="4114800"/>
          </a:xfrm>
          <a:prstGeom prst="rect">
            <a:avLst/>
          </a:prstGeom>
        </p:spPr>
      </p:pic>
    </p:spTree>
    <p:extLst>
      <p:ext uri="{BB962C8B-B14F-4D97-AF65-F5344CB8AC3E}">
        <p14:creationId xmlns:p14="http://schemas.microsoft.com/office/powerpoint/2010/main" val="4049839964"/>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
                                            <p:txEl>
                                              <p:pRg st="0" end="0"/>
                                            </p:txEl>
                                          </p:spTgt>
                                        </p:tgtEl>
                                        <p:attrNameLst>
                                          <p:attrName>style.visibility</p:attrName>
                                        </p:attrNameLst>
                                      </p:cBhvr>
                                      <p:to>
                                        <p:strVal val="visible"/>
                                      </p:to>
                                    </p:set>
                                    <p:anim calcmode="lin" valueType="num">
                                      <p:cBhvr additive="repl">
                                        <p:cTn id="13"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1" end="1"/>
                                            </p:txEl>
                                          </p:spTgt>
                                        </p:tgtEl>
                                        <p:attrNameLst>
                                          <p:attrName>style.visibility</p:attrName>
                                        </p:attrNameLst>
                                      </p:cBhvr>
                                      <p:to>
                                        <p:strVal val="visible"/>
                                      </p:to>
                                    </p:set>
                                    <p:anim calcmode="lin" valueType="num">
                                      <p:cBhvr additive="repl">
                                        <p:cTn id="19" dur="500" fill="hold"/>
                                        <p:tgtEl>
                                          <p:spTgt spid="15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8">
                                            <p:txEl>
                                              <p:pRg st="2" end="2"/>
                                            </p:txEl>
                                          </p:spTgt>
                                        </p:tgtEl>
                                        <p:attrNameLst>
                                          <p:attrName>style.visibility</p:attrName>
                                        </p:attrNameLst>
                                      </p:cBhvr>
                                      <p:to>
                                        <p:strVal val="visible"/>
                                      </p:to>
                                    </p:set>
                                    <p:anim calcmode="lin" valueType="num">
                                      <p:cBhvr additive="repl">
                                        <p:cTn id="25" dur="500" fill="hold"/>
                                        <p:tgtEl>
                                          <p:spTgt spid="15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8">
                                            <p:txEl>
                                              <p:pRg st="3" end="3"/>
                                            </p:txEl>
                                          </p:spTgt>
                                        </p:tgtEl>
                                        <p:attrNameLst>
                                          <p:attrName>style.visibility</p:attrName>
                                        </p:attrNameLst>
                                      </p:cBhvr>
                                      <p:to>
                                        <p:strVal val="visible"/>
                                      </p:to>
                                    </p:set>
                                    <p:anim calcmode="lin" valueType="num">
                                      <p:cBhvr additive="repl">
                                        <p:cTn id="31" dur="500" fill="hold"/>
                                        <p:tgtEl>
                                          <p:spTgt spid="15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8">
                                            <p:txEl>
                                              <p:pRg st="4" end="4"/>
                                            </p:txEl>
                                          </p:spTgt>
                                        </p:tgtEl>
                                        <p:attrNameLst>
                                          <p:attrName>style.visibility</p:attrName>
                                        </p:attrNameLst>
                                      </p:cBhvr>
                                      <p:to>
                                        <p:strVal val="visible"/>
                                      </p:to>
                                    </p:set>
                                    <p:anim calcmode="lin" valueType="num">
                                      <p:cBhvr additive="repl">
                                        <p:cTn id="37" dur="500" fill="hold"/>
                                        <p:tgtEl>
                                          <p:spTgt spid="15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8">
                                            <p:txEl>
                                              <p:pRg st="5" end="5"/>
                                            </p:txEl>
                                          </p:spTgt>
                                        </p:tgtEl>
                                        <p:attrNameLst>
                                          <p:attrName>style.visibility</p:attrName>
                                        </p:attrNameLst>
                                      </p:cBhvr>
                                      <p:to>
                                        <p:strVal val="visible"/>
                                      </p:to>
                                    </p:set>
                                    <p:anim calcmode="lin" valueType="num">
                                      <p:cBhvr additive="repl">
                                        <p:cTn id="43" dur="500" fill="hold"/>
                                        <p:tgtEl>
                                          <p:spTgt spid="158">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5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8">
                                            <p:txEl>
                                              <p:pRg st="6" end="6"/>
                                            </p:txEl>
                                          </p:spTgt>
                                        </p:tgtEl>
                                        <p:attrNameLst>
                                          <p:attrName>style.visibility</p:attrName>
                                        </p:attrNameLst>
                                      </p:cBhvr>
                                      <p:to>
                                        <p:strVal val="visible"/>
                                      </p:to>
                                    </p:set>
                                    <p:anim calcmode="lin" valueType="num">
                                      <p:cBhvr additive="repl">
                                        <p:cTn id="49" dur="500" fill="hold"/>
                                        <p:tgtEl>
                                          <p:spTgt spid="158">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15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5B61452-C8D8-3CC1-5EED-4D5D40D65A79}"/>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CD676351-672B-8E7C-BE70-2BF65F8630BD}"/>
              </a:ext>
            </a:extLst>
          </p:cNvPr>
          <p:cNvSpPr/>
          <p:nvPr/>
        </p:nvSpPr>
        <p:spPr>
          <a:xfrm>
            <a:off x="121680" y="21960"/>
            <a:ext cx="719352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		</a:t>
            </a:r>
            <a:r>
              <a:rPr lang="en-GB" sz="2800" b="1" strike="noStrike" spc="-1" dirty="0">
                <a:solidFill>
                  <a:srgbClr val="C00000"/>
                </a:solidFill>
                <a:latin typeface="Arial"/>
              </a:rPr>
              <a:t>#138</a:t>
            </a:r>
            <a:r>
              <a:rPr lang="en-GB" sz="2800" b="1" spc="-1" dirty="0">
                <a:solidFill>
                  <a:schemeClr val="dk1"/>
                </a:solidFill>
                <a:latin typeface="Arial"/>
              </a:rPr>
              <a:t> An argument arose among them about who was considered the greatest. So Jesus said to them…</a:t>
            </a:r>
            <a:endParaRPr lang="en-US" sz="2800" b="0" strike="noStrike" spc="-1" dirty="0">
              <a:solidFill>
                <a:srgbClr val="000000"/>
              </a:solidFill>
              <a:latin typeface="Arial"/>
            </a:endParaRPr>
          </a:p>
        </p:txBody>
      </p:sp>
      <p:sp>
        <p:nvSpPr>
          <p:cNvPr id="158" name="TextBox 1">
            <a:extLst>
              <a:ext uri="{FF2B5EF4-FFF2-40B4-BE49-F238E27FC236}">
                <a16:creationId xmlns:a16="http://schemas.microsoft.com/office/drawing/2014/main" id="{456BED4A-FAD1-C060-875C-959E08161FE3}"/>
              </a:ext>
            </a:extLst>
          </p:cNvPr>
          <p:cNvSpPr/>
          <p:nvPr/>
        </p:nvSpPr>
        <p:spPr>
          <a:xfrm>
            <a:off x="97200" y="3492000"/>
            <a:ext cx="71935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Disciples: </a:t>
            </a:r>
            <a:r>
              <a:rPr lang="en-US" sz="2800" b="1" strike="noStrike" spc="-1" dirty="0">
                <a:solidFill>
                  <a:schemeClr val="dk1"/>
                </a:solidFill>
                <a:latin typeface="Arial"/>
              </a:rPr>
              <a:t>Obey their master’s orders.</a:t>
            </a:r>
            <a:endParaRPr lang="en-US" sz="2800" b="0" strike="noStrike" spc="-1" dirty="0">
              <a:solidFill>
                <a:srgbClr val="000000"/>
              </a:solidFill>
              <a:latin typeface="Arial"/>
            </a:endParaRPr>
          </a:p>
        </p:txBody>
      </p:sp>
      <p:sp>
        <p:nvSpPr>
          <p:cNvPr id="159" name="TextBox 2">
            <a:extLst>
              <a:ext uri="{FF2B5EF4-FFF2-40B4-BE49-F238E27FC236}">
                <a16:creationId xmlns:a16="http://schemas.microsoft.com/office/drawing/2014/main" id="{1E6EC868-D8F0-5C6F-4E8B-334CAE5A23ED}"/>
              </a:ext>
            </a:extLst>
          </p:cNvPr>
          <p:cNvSpPr/>
          <p:nvPr/>
        </p:nvSpPr>
        <p:spPr>
          <a:xfrm>
            <a:off x="194760" y="1292717"/>
            <a:ext cx="71204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“I am giving you a new commandment: You must love each other. Love each other just as I have loved you. Everyone will know you are my disciples if you love each other.”</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3294886543"/>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repl">
                                        <p:cTn id="7" dur="500" fill="hold"/>
                                        <p:tgtEl>
                                          <p:spTgt spid="157"/>
                                        </p:tgtEl>
                                        <p:attrNameLst>
                                          <p:attrName>ppt_x</p:attrName>
                                        </p:attrNameLst>
                                      </p:cBhvr>
                                      <p:tavLst>
                                        <p:tav tm="0">
                                          <p:val>
                                            <p:strVal val="#ppt_x"/>
                                          </p:val>
                                        </p:tav>
                                        <p:tav tm="100000">
                                          <p:val>
                                            <p:strVal val="#ppt_x"/>
                                          </p:val>
                                        </p:tav>
                                      </p:tavLst>
                                    </p:anim>
                                    <p:anim calcmode="lin" valueType="num">
                                      <p:cBhvr additive="repl">
                                        <p:cTn id="8"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additive="repl">
                                        <p:cTn id="13" dur="500" fill="hold"/>
                                        <p:tgtEl>
                                          <p:spTgt spid="159"/>
                                        </p:tgtEl>
                                        <p:attrNameLst>
                                          <p:attrName>ppt_x</p:attrName>
                                        </p:attrNameLst>
                                      </p:cBhvr>
                                      <p:tavLst>
                                        <p:tav tm="0">
                                          <p:val>
                                            <p:strVal val="#ppt_x"/>
                                          </p:val>
                                        </p:tav>
                                        <p:tav tm="100000">
                                          <p:val>
                                            <p:strVal val="#ppt_x"/>
                                          </p:val>
                                        </p:tav>
                                      </p:tavLst>
                                    </p:anim>
                                    <p:anim calcmode="lin" valueType="num">
                                      <p:cBhvr additive="repl">
                                        <p:cTn id="14"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0" end="0"/>
                                            </p:txEl>
                                          </p:spTgt>
                                        </p:tgtEl>
                                        <p:attrNameLst>
                                          <p:attrName>style.visibility</p:attrName>
                                        </p:attrNameLst>
                                      </p:cBhvr>
                                      <p:to>
                                        <p:strVal val="visible"/>
                                      </p:to>
                                    </p:set>
                                    <p:anim calcmode="lin" valueType="num">
                                      <p:cBhvr additive="repl">
                                        <p:cTn id="19"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alphaModFix amt="22000"/>
          </a:blip>
          <a:stretch>
            <a:fillRect t="-997" b="-997"/>
          </a:stretch>
        </a:blipFill>
        <a:effectLst/>
      </p:bgPr>
    </p:bg>
    <p:spTree>
      <p:nvGrpSpPr>
        <p:cNvPr id="1" name=""/>
        <p:cNvGrpSpPr/>
        <p:nvPr/>
      </p:nvGrpSpPr>
      <p:grpSpPr>
        <a:xfrm>
          <a:off x="0" y="0"/>
          <a:ext cx="0" cy="0"/>
          <a:chOff x="0" y="0"/>
          <a:chExt cx="0" cy="0"/>
        </a:xfrm>
      </p:grpSpPr>
      <p:sp>
        <p:nvSpPr>
          <p:cNvPr id="81" name="TextBox 2"/>
          <p:cNvSpPr/>
          <p:nvPr/>
        </p:nvSpPr>
        <p:spPr>
          <a:xfrm>
            <a:off x="9900" y="0"/>
            <a:ext cx="73053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dirty="0" err="1">
                <a:solidFill>
                  <a:srgbClr val="0070C0"/>
                </a:solidFill>
                <a:latin typeface="Verdana"/>
                <a:ea typeface="Verdana"/>
              </a:rPr>
              <a:t>LOCIS</a:t>
            </a:r>
            <a:r>
              <a:rPr lang="en-US" sz="2800" b="1" strike="noStrike" spc="-1" dirty="0">
                <a:solidFill>
                  <a:srgbClr val="0070C0"/>
                </a:solidFill>
                <a:latin typeface="Verdana"/>
                <a:ea typeface="Verdana"/>
              </a:rPr>
              <a:t> session 14, ##133-142</a:t>
            </a:r>
            <a:endParaRPr lang="en-US" sz="2800" b="0" strike="noStrike" spc="-1" dirty="0">
              <a:solidFill>
                <a:srgbClr val="FFFFFF"/>
              </a:solidFill>
              <a:latin typeface="Arial"/>
            </a:endParaRPr>
          </a:p>
        </p:txBody>
      </p:sp>
      <p:sp>
        <p:nvSpPr>
          <p:cNvPr id="82" name="TextBox 3"/>
          <p:cNvSpPr/>
          <p:nvPr/>
        </p:nvSpPr>
        <p:spPr>
          <a:xfrm>
            <a:off x="127800" y="663840"/>
            <a:ext cx="7187400" cy="298397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spcBef>
                <a:spcPts val="1199"/>
              </a:spcBef>
              <a:tabLst>
                <a:tab pos="0" algn="l"/>
              </a:tabLst>
            </a:pPr>
            <a:r>
              <a:rPr lang="en-US" sz="2800" b="1" spc="-1" dirty="0">
                <a:solidFill>
                  <a:schemeClr val="dk1"/>
                </a:solidFill>
                <a:latin typeface="Arial"/>
              </a:rPr>
              <a:t>If you gather in a group, then pose these queries after viewing each slide.</a:t>
            </a:r>
            <a:endParaRPr lang="en-US" sz="2800" b="1" strike="noStrike" spc="-1" dirty="0">
              <a:solidFill>
                <a:srgbClr val="C00000"/>
              </a:solidFill>
              <a:latin typeface="Arial"/>
            </a:endParaRPr>
          </a:p>
          <a:p>
            <a:pPr marL="355680" indent="-355680" defTabSz="457200">
              <a:lnSpc>
                <a:spcPct val="100000"/>
              </a:lnSpc>
              <a:spcBef>
                <a:spcPts val="1199"/>
              </a:spcBef>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What did you learn that was new, helpful, or important?</a:t>
            </a:r>
            <a:endParaRPr lang="en-US" sz="2800" b="0" strike="noStrike" spc="-1" dirty="0">
              <a:solidFill>
                <a:srgbClr val="FFFFFF"/>
              </a:solidFill>
              <a:latin typeface="Arial"/>
            </a:endParaRPr>
          </a:p>
          <a:p>
            <a:pPr marL="355680" indent="-355680" defTabSz="457200">
              <a:lnSpc>
                <a:spcPct val="100000"/>
              </a:lnSpc>
              <a:spcBef>
                <a:spcPts val="1199"/>
              </a:spcBef>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What questions do you have about what you read?</a:t>
            </a:r>
            <a:endParaRPr lang="en-US" sz="2800" b="0" strike="noStrike" spc="-1" dirty="0">
              <a:solidFill>
                <a:srgbClr val="FFFFFF"/>
              </a:solidFill>
              <a:latin typeface="Arial"/>
            </a:endParaRPr>
          </a:p>
        </p:txBody>
      </p:sp>
      <p:pic>
        <p:nvPicPr>
          <p:cNvPr id="83" name="Picture 4"/>
          <p:cNvPicPr/>
          <p:nvPr/>
        </p:nvPicPr>
        <p:blipFill>
          <a:blip r:embed="rId4"/>
          <a:stretch/>
        </p:blipFill>
        <p:spPr>
          <a:xfrm>
            <a:off x="79200" y="623969"/>
            <a:ext cx="2044440" cy="3205800"/>
          </a:xfrm>
          <a:prstGeom prst="rect">
            <a:avLst/>
          </a:prstGeom>
          <a:ln w="0">
            <a:noFill/>
          </a:ln>
        </p:spPr>
      </p:pic>
      <p:pic>
        <p:nvPicPr>
          <p:cNvPr id="84" name="Picture 6"/>
          <p:cNvPicPr/>
          <p:nvPr/>
        </p:nvPicPr>
        <p:blipFill>
          <a:blip r:embed="rId5"/>
          <a:stretch/>
        </p:blipFill>
        <p:spPr>
          <a:xfrm>
            <a:off x="3631088" y="615329"/>
            <a:ext cx="2125440" cy="3233880"/>
          </a:xfrm>
          <a:prstGeom prst="rect">
            <a:avLst/>
          </a:prstGeom>
          <a:ln w="0">
            <a:noFill/>
          </a:ln>
        </p:spPr>
      </p:pic>
      <p:pic>
        <p:nvPicPr>
          <p:cNvPr id="85" name="Picture 5"/>
          <p:cNvPicPr/>
          <p:nvPr/>
        </p:nvPicPr>
        <p:blipFill>
          <a:blip r:embed="rId6"/>
          <a:stretch/>
        </p:blipFill>
        <p:spPr>
          <a:xfrm>
            <a:off x="2139968" y="621449"/>
            <a:ext cx="1442520" cy="3205800"/>
          </a:xfrm>
          <a:prstGeom prst="rect">
            <a:avLst/>
          </a:prstGeom>
          <a:ln w="0">
            <a:noFill/>
          </a:ln>
        </p:spPr>
      </p:pic>
      <p:pic>
        <p:nvPicPr>
          <p:cNvPr id="86" name="Picture 7"/>
          <p:cNvPicPr/>
          <p:nvPr/>
        </p:nvPicPr>
        <p:blipFill>
          <a:blip r:embed="rId7"/>
          <a:stretch/>
        </p:blipFill>
        <p:spPr>
          <a:xfrm>
            <a:off x="5783040" y="615329"/>
            <a:ext cx="1455120" cy="323388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repl">
                                        <p:cTn id="6" dur="500"/>
                                        <p:tgtEl>
                                          <p:spTgt spid="83"/>
                                        </p:tgtEl>
                                        <p:attrNameLst>
                                          <p:attrName>ppt_x</p:attrName>
                                        </p:attrNameLst>
                                      </p:cBhvr>
                                      <p:tavLst>
                                        <p:tav tm="0">
                                          <p:val>
                                            <p:strVal val="#ppt_x"/>
                                          </p:val>
                                        </p:tav>
                                        <p:tav tm="100000">
                                          <p:val>
                                            <p:strVal val="#ppt_x"/>
                                          </p:val>
                                        </p:tav>
                                      </p:tavLst>
                                    </p:anim>
                                    <p:anim calcmode="lin" valueType="num">
                                      <p:cBhvr additive="repl">
                                        <p:cTn id="7" dur="500"/>
                                        <p:tgtEl>
                                          <p:spTgt spid="83"/>
                                        </p:tgtEl>
                                        <p:attrNameLst>
                                          <p:attrName>ppt_y</p:attrName>
                                        </p:attrNameLst>
                                      </p:cBhvr>
                                      <p:tavLst>
                                        <p:tav tm="0">
                                          <p:val>
                                            <p:strVal val="#ppt_y"/>
                                          </p:val>
                                        </p:tav>
                                        <p:tav tm="100000">
                                          <p:val>
                                            <p:strVal val="1+#ppt_h/2"/>
                                          </p:val>
                                        </p:tav>
                                      </p:tavLst>
                                    </p:anim>
                                    <p:set>
                                      <p:cBhvr>
                                        <p:cTn id="8" dur="1" fill="hold">
                                          <p:stCondLst>
                                            <p:cond delay="499"/>
                                          </p:stCondLst>
                                        </p:cTn>
                                        <p:tgtEl>
                                          <p:spTgt spid="8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repl">
                                        <p:cTn id="10" dur="500"/>
                                        <p:tgtEl>
                                          <p:spTgt spid="84"/>
                                        </p:tgtEl>
                                        <p:attrNameLst>
                                          <p:attrName>ppt_x</p:attrName>
                                        </p:attrNameLst>
                                      </p:cBhvr>
                                      <p:tavLst>
                                        <p:tav tm="0">
                                          <p:val>
                                            <p:strVal val="#ppt_x"/>
                                          </p:val>
                                        </p:tav>
                                        <p:tav tm="100000">
                                          <p:val>
                                            <p:strVal val="#ppt_x"/>
                                          </p:val>
                                        </p:tav>
                                      </p:tavLst>
                                    </p:anim>
                                    <p:anim calcmode="lin" valueType="num">
                                      <p:cBhvr additive="repl">
                                        <p:cTn id="11" dur="500"/>
                                        <p:tgtEl>
                                          <p:spTgt spid="84"/>
                                        </p:tgtEl>
                                        <p:attrNameLst>
                                          <p:attrName>ppt_y</p:attrName>
                                        </p:attrNameLst>
                                      </p:cBhvr>
                                      <p:tavLst>
                                        <p:tav tm="0">
                                          <p:val>
                                            <p:strVal val="#ppt_y"/>
                                          </p:val>
                                        </p:tav>
                                        <p:tav tm="100000">
                                          <p:val>
                                            <p:strVal val="1+#ppt_h/2"/>
                                          </p:val>
                                        </p:tav>
                                      </p:tavLst>
                                    </p:anim>
                                    <p:set>
                                      <p:cBhvr>
                                        <p:cTn id="12" dur="1" fill="hold">
                                          <p:stCondLst>
                                            <p:cond delay="499"/>
                                          </p:stCondLst>
                                        </p:cTn>
                                        <p:tgtEl>
                                          <p:spTgt spid="8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repl">
                                        <p:cTn id="14" dur="500"/>
                                        <p:tgtEl>
                                          <p:spTgt spid="85"/>
                                        </p:tgtEl>
                                        <p:attrNameLst>
                                          <p:attrName>ppt_x</p:attrName>
                                        </p:attrNameLst>
                                      </p:cBhvr>
                                      <p:tavLst>
                                        <p:tav tm="0">
                                          <p:val>
                                            <p:strVal val="#ppt_x"/>
                                          </p:val>
                                        </p:tav>
                                        <p:tav tm="100000">
                                          <p:val>
                                            <p:strVal val="#ppt_x"/>
                                          </p:val>
                                        </p:tav>
                                      </p:tavLst>
                                    </p:anim>
                                    <p:anim calcmode="lin" valueType="num">
                                      <p:cBhvr additive="repl">
                                        <p:cTn id="15" dur="500"/>
                                        <p:tgtEl>
                                          <p:spTgt spid="85"/>
                                        </p:tgtEl>
                                        <p:attrNameLst>
                                          <p:attrName>ppt_y</p:attrName>
                                        </p:attrNameLst>
                                      </p:cBhvr>
                                      <p:tavLst>
                                        <p:tav tm="0">
                                          <p:val>
                                            <p:strVal val="#ppt_y"/>
                                          </p:val>
                                        </p:tav>
                                        <p:tav tm="100000">
                                          <p:val>
                                            <p:strVal val="1+#ppt_h/2"/>
                                          </p:val>
                                        </p:tav>
                                      </p:tavLst>
                                    </p:anim>
                                    <p:set>
                                      <p:cBhvr>
                                        <p:cTn id="16" dur="1" fill="hold">
                                          <p:stCondLst>
                                            <p:cond delay="499"/>
                                          </p:stCondLst>
                                        </p:cTn>
                                        <p:tgtEl>
                                          <p:spTgt spid="8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repl">
                                        <p:cTn id="18" dur="500"/>
                                        <p:tgtEl>
                                          <p:spTgt spid="86"/>
                                        </p:tgtEl>
                                        <p:attrNameLst>
                                          <p:attrName>ppt_x</p:attrName>
                                        </p:attrNameLst>
                                      </p:cBhvr>
                                      <p:tavLst>
                                        <p:tav tm="0">
                                          <p:val>
                                            <p:strVal val="#ppt_x"/>
                                          </p:val>
                                        </p:tav>
                                        <p:tav tm="100000">
                                          <p:val>
                                            <p:strVal val="#ppt_x"/>
                                          </p:val>
                                        </p:tav>
                                      </p:tavLst>
                                    </p:anim>
                                    <p:anim calcmode="lin" valueType="num">
                                      <p:cBhvr additive="repl">
                                        <p:cTn id="19" dur="500"/>
                                        <p:tgtEl>
                                          <p:spTgt spid="86"/>
                                        </p:tgtEl>
                                        <p:attrNameLst>
                                          <p:attrName>ppt_y</p:attrName>
                                        </p:attrNameLst>
                                      </p:cBhvr>
                                      <p:tavLst>
                                        <p:tav tm="0">
                                          <p:val>
                                            <p:strVal val="#ppt_y"/>
                                          </p:val>
                                        </p:tav>
                                        <p:tav tm="100000">
                                          <p:val>
                                            <p:strVal val="1+#ppt_h/2"/>
                                          </p:val>
                                        </p:tav>
                                      </p:tavLst>
                                    </p:anim>
                                    <p:set>
                                      <p:cBhvr>
                                        <p:cTn id="20" dur="1" fill="hold">
                                          <p:stCondLst>
                                            <p:cond delay="499"/>
                                          </p:stCondLst>
                                        </p:cTn>
                                        <p:tgtEl>
                                          <p:spTgt spid="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
                                            <p:txEl>
                                              <p:pRg st="0" end="0"/>
                                            </p:txEl>
                                          </p:spTgt>
                                        </p:tgtEl>
                                        <p:attrNameLst>
                                          <p:attrName>style.visibility</p:attrName>
                                        </p:attrNameLst>
                                      </p:cBhvr>
                                      <p:to>
                                        <p:strVal val="visible"/>
                                      </p:to>
                                    </p:set>
                                    <p:anim calcmode="lin" valueType="num">
                                      <p:cBhvr additive="base">
                                        <p:cTn id="25"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
                                            <p:txEl>
                                              <p:pRg st="1" end="1"/>
                                            </p:txEl>
                                          </p:spTgt>
                                        </p:tgtEl>
                                        <p:attrNameLst>
                                          <p:attrName>style.visibility</p:attrName>
                                        </p:attrNameLst>
                                      </p:cBhvr>
                                      <p:to>
                                        <p:strVal val="visible"/>
                                      </p:to>
                                    </p:set>
                                    <p:anim calcmode="lin" valueType="num">
                                      <p:cBhvr additive="base">
                                        <p:cTn id="3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2">
                                            <p:txEl>
                                              <p:pRg st="2" end="2"/>
                                            </p:txEl>
                                          </p:spTgt>
                                        </p:tgtEl>
                                        <p:attrNameLst>
                                          <p:attrName>style.visibility</p:attrName>
                                        </p:attrNameLst>
                                      </p:cBhvr>
                                      <p:to>
                                        <p:strVal val="visible"/>
                                      </p:to>
                                    </p:set>
                                    <p:anim calcmode="lin" valueType="num">
                                      <p:cBhvr additive="base">
                                        <p:cTn id="37" dur="500" fill="hold"/>
                                        <p:tgtEl>
                                          <p:spTgt spid="8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148" name="TextBox 2"/>
          <p:cNvSpPr/>
          <p:nvPr/>
        </p:nvSpPr>
        <p:spPr>
          <a:xfrm>
            <a:off x="185400" y="0"/>
            <a:ext cx="52779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3600" b="1" strike="noStrike" spc="-1">
                <a:solidFill>
                  <a:srgbClr val="0070C0"/>
                </a:solidFill>
                <a:latin typeface="Verdana"/>
                <a:ea typeface="Verdana"/>
              </a:rPr>
              <a:t>Assignment</a:t>
            </a:r>
            <a:endParaRPr lang="en-US" sz="3600" b="0" strike="noStrike" spc="-1">
              <a:solidFill>
                <a:srgbClr val="000000"/>
              </a:solidFill>
              <a:latin typeface="Arial"/>
            </a:endParaRPr>
          </a:p>
        </p:txBody>
      </p:sp>
      <p:sp>
        <p:nvSpPr>
          <p:cNvPr id="149" name="TextBox 3"/>
          <p:cNvSpPr/>
          <p:nvPr/>
        </p:nvSpPr>
        <p:spPr>
          <a:xfrm>
            <a:off x="185400" y="758206"/>
            <a:ext cx="6155640" cy="295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spcAft>
                <a:spcPts val="1199"/>
              </a:spcAft>
              <a:tabLst>
                <a:tab pos="0" algn="l"/>
              </a:tabLst>
            </a:pPr>
            <a:r>
              <a:rPr lang="en-US" sz="2800" b="1" strike="noStrike" spc="-1" dirty="0">
                <a:solidFill>
                  <a:srgbClr val="C00000"/>
                </a:solidFill>
                <a:latin typeface="Arial"/>
              </a:rPr>
              <a:t>● </a:t>
            </a:r>
            <a:r>
              <a:rPr lang="en-US" sz="2800" b="1" strike="noStrike" spc="-1" dirty="0">
                <a:solidFill>
                  <a:srgbClr val="000000"/>
                </a:solidFill>
                <a:latin typeface="Arial"/>
              </a:rPr>
              <a:t>Visit </a:t>
            </a:r>
            <a:r>
              <a:rPr lang="en-US" sz="2800" b="1" strike="noStrike" spc="-1" dirty="0" err="1">
                <a:solidFill>
                  <a:srgbClr val="000000"/>
                </a:solidFill>
                <a:latin typeface="Arial"/>
              </a:rPr>
              <a:t>LOCIS.site</a:t>
            </a:r>
            <a:endParaRPr lang="en-US" sz="2800" b="0" strike="noStrike" spc="-1" dirty="0">
              <a:solidFill>
                <a:srgbClr val="000000"/>
              </a:solidFill>
              <a:latin typeface="Arial"/>
            </a:endParaRPr>
          </a:p>
          <a:p>
            <a:pPr marL="357120" indent="-357120" defTabSz="457200">
              <a:lnSpc>
                <a:spcPct val="100000"/>
              </a:lnSpc>
              <a:spcAft>
                <a:spcPts val="1199"/>
              </a:spcAft>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Read or listen to </a:t>
            </a:r>
            <a:br>
              <a:rPr sz="2800" dirty="0"/>
            </a:br>
            <a:r>
              <a:rPr lang="en-US" sz="2800" b="1" i="1" strike="noStrike" spc="-1" dirty="0" err="1">
                <a:solidFill>
                  <a:srgbClr val="000000"/>
                </a:solidFill>
                <a:latin typeface="Arial"/>
              </a:rPr>
              <a:t>LOCIS</a:t>
            </a:r>
            <a:r>
              <a:rPr lang="en-US" sz="2800" b="1" strike="noStrike" spc="-1" dirty="0">
                <a:solidFill>
                  <a:srgbClr val="000000"/>
                </a:solidFill>
                <a:latin typeface="Arial"/>
              </a:rPr>
              <a:t> chapter </a:t>
            </a:r>
            <a:r>
              <a:rPr lang="en-US" sz="2800" b="1" strike="noStrike" spc="-1" dirty="0">
                <a:solidFill>
                  <a:srgbClr val="C00000"/>
                </a:solidFill>
                <a:latin typeface="Arial"/>
              </a:rPr>
              <a:t>20</a:t>
            </a:r>
            <a:r>
              <a:rPr lang="en-US" sz="2800" b="1" strike="noStrike" spc="-1" dirty="0">
                <a:solidFill>
                  <a:srgbClr val="000000"/>
                </a:solidFill>
                <a:latin typeface="Arial"/>
              </a:rPr>
              <a:t> </a:t>
            </a:r>
            <a:br>
              <a:rPr sz="2800" dirty="0"/>
            </a:br>
            <a:r>
              <a:rPr lang="en-US" sz="2800" b="1" strike="noStrike" spc="-1" dirty="0">
                <a:solidFill>
                  <a:srgbClr val="000000"/>
                </a:solidFill>
                <a:latin typeface="Arial"/>
              </a:rPr>
              <a:t>or </a:t>
            </a:r>
            <a:r>
              <a:rPr lang="en-US" sz="2800" b="1" i="1" strike="noStrike" spc="-1" dirty="0">
                <a:solidFill>
                  <a:srgbClr val="000000"/>
                </a:solidFill>
                <a:latin typeface="Arial"/>
              </a:rPr>
              <a:t>Greatest Story </a:t>
            </a:r>
            <a:r>
              <a:rPr lang="en-US" sz="2800" b="1" strike="noStrike" spc="-1" dirty="0">
                <a:solidFill>
                  <a:srgbClr val="000000"/>
                </a:solidFill>
                <a:latin typeface="Arial"/>
              </a:rPr>
              <a:t>lesson </a:t>
            </a:r>
            <a:r>
              <a:rPr lang="en-US" sz="2800" b="1" strike="noStrike" spc="-1" dirty="0">
                <a:solidFill>
                  <a:srgbClr val="C00000"/>
                </a:solidFill>
                <a:latin typeface="Arial"/>
              </a:rPr>
              <a:t>24</a:t>
            </a:r>
            <a:r>
              <a:rPr lang="en-US" sz="2800" b="1" strike="noStrike" spc="-1" dirty="0">
                <a:solidFill>
                  <a:srgbClr val="000000"/>
                </a:solidFill>
                <a:latin typeface="Arial"/>
              </a:rPr>
              <a:t>.</a:t>
            </a:r>
            <a:endParaRPr lang="en-US" sz="2800" b="0" strike="noStrike" spc="-1" dirty="0">
              <a:solidFill>
                <a:srgbClr val="000000"/>
              </a:solidFill>
              <a:latin typeface="Arial"/>
            </a:endParaRPr>
          </a:p>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rgbClr val="000000"/>
                </a:solidFill>
                <a:latin typeface="Arial"/>
              </a:rPr>
              <a:t> Be ready to share your insights, queries and objections.</a:t>
            </a:r>
            <a:endParaRPr lang="en-US" sz="2800" b="0" strike="noStrike" spc="-1" dirty="0">
              <a:solidFill>
                <a:srgbClr val="000000"/>
              </a:solidFill>
              <a:latin typeface="Arial"/>
            </a:endParaRPr>
          </a:p>
        </p:txBody>
      </p:sp>
      <p:pic>
        <p:nvPicPr>
          <p:cNvPr id="150" name="Picture 5"/>
          <p:cNvPicPr/>
          <p:nvPr/>
        </p:nvPicPr>
        <p:blipFill>
          <a:blip r:embed="rId2"/>
          <a:srcRect b="4927"/>
          <a:stretch/>
        </p:blipFill>
        <p:spPr>
          <a:xfrm>
            <a:off x="6341400" y="0"/>
            <a:ext cx="973440" cy="2057040"/>
          </a:xfrm>
          <a:prstGeom prst="rect">
            <a:avLst/>
          </a:prstGeom>
          <a:ln w="0">
            <a:noFill/>
          </a:ln>
        </p:spPr>
      </p:pic>
      <p:pic>
        <p:nvPicPr>
          <p:cNvPr id="151" name="Picture 7"/>
          <p:cNvPicPr/>
          <p:nvPr/>
        </p:nvPicPr>
        <p:blipFill>
          <a:blip r:embed="rId3"/>
          <a:stretch/>
        </p:blipFill>
        <p:spPr>
          <a:xfrm>
            <a:off x="4305240" y="0"/>
            <a:ext cx="1940760" cy="1932840"/>
          </a:xfrm>
          <a:prstGeom prst="rect">
            <a:avLst/>
          </a:prstGeom>
          <a:ln w="0">
            <a:noFill/>
          </a:ln>
        </p:spPr>
      </p:pic>
      <p:pic>
        <p:nvPicPr>
          <p:cNvPr id="152" name="Picture 1"/>
          <p:cNvPicPr/>
          <p:nvPr/>
        </p:nvPicPr>
        <p:blipFill>
          <a:blip r:embed="rId4"/>
          <a:srcRect b="4924"/>
          <a:stretch/>
        </p:blipFill>
        <p:spPr>
          <a:xfrm>
            <a:off x="6357960" y="2092320"/>
            <a:ext cx="956880" cy="202212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 calcmode="lin" valueType="num">
                                      <p:cBhvr additive="repl">
                                        <p:cTn id="7" dur="500" fill="hold"/>
                                        <p:tgtEl>
                                          <p:spTgt spid="149">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9">
                                            <p:txEl>
                                              <p:pRg st="1" end="1"/>
                                            </p:txEl>
                                          </p:spTgt>
                                        </p:tgtEl>
                                        <p:attrNameLst>
                                          <p:attrName>style.visibility</p:attrName>
                                        </p:attrNameLst>
                                      </p:cBhvr>
                                      <p:to>
                                        <p:strVal val="visible"/>
                                      </p:to>
                                    </p:set>
                                    <p:anim calcmode="lin" valueType="num">
                                      <p:cBhvr additive="repl">
                                        <p:cTn id="13" dur="500" fill="hold"/>
                                        <p:tgtEl>
                                          <p:spTgt spid="149">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9">
                                            <p:txEl>
                                              <p:pRg st="2" end="2"/>
                                            </p:txEl>
                                          </p:spTgt>
                                        </p:tgtEl>
                                        <p:attrNameLst>
                                          <p:attrName>style.visibility</p:attrName>
                                        </p:attrNameLst>
                                      </p:cBhvr>
                                      <p:to>
                                        <p:strVal val="visible"/>
                                      </p:to>
                                    </p:set>
                                    <p:anim calcmode="lin" valueType="num">
                                      <p:cBhvr additive="repl">
                                        <p:cTn id="19" dur="500" fill="hold"/>
                                        <p:tgtEl>
                                          <p:spTgt spid="149">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4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FC0D937-4C76-0FEA-D040-B0C3223B3251}"/>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9DD3E7F0-A30B-F6D5-F0E5-9327EA016592}"/>
              </a:ext>
            </a:extLst>
          </p:cNvPr>
          <p:cNvSpPr/>
          <p:nvPr/>
        </p:nvSpPr>
        <p:spPr>
          <a:xfrm>
            <a:off x="121680" y="21960"/>
            <a:ext cx="71935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trike="noStrike" spc="-1" dirty="0">
                <a:solidFill>
                  <a:schemeClr val="dk1"/>
                </a:solidFill>
                <a:latin typeface="Arial"/>
              </a:rPr>
              <a:t>…</a:t>
            </a:r>
            <a:endParaRPr lang="en-US" sz="2800" b="0" strike="noStrike" spc="-1" dirty="0">
              <a:solidFill>
                <a:srgbClr val="000000"/>
              </a:solidFill>
              <a:latin typeface="Arial"/>
            </a:endParaRPr>
          </a:p>
        </p:txBody>
      </p:sp>
      <p:sp>
        <p:nvSpPr>
          <p:cNvPr id="158" name="TextBox 1">
            <a:extLst>
              <a:ext uri="{FF2B5EF4-FFF2-40B4-BE49-F238E27FC236}">
                <a16:creationId xmlns:a16="http://schemas.microsoft.com/office/drawing/2014/main" id="{FC90EBC9-7B80-D28C-B385-28825709BFB6}"/>
              </a:ext>
            </a:extLst>
          </p:cNvPr>
          <p:cNvSpPr/>
          <p:nvPr/>
        </p:nvSpPr>
        <p:spPr>
          <a:xfrm>
            <a:off x="97200" y="3492000"/>
            <a:ext cx="71935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a:solidFill>
                  <a:srgbClr val="C00000"/>
                </a:solidFill>
                <a:latin typeface="Arial"/>
              </a:rPr>
              <a:t>●</a:t>
            </a:r>
            <a:r>
              <a:rPr lang="en-US" sz="2800" b="1" strike="noStrike" spc="-1">
                <a:solidFill>
                  <a:schemeClr val="dk1"/>
                </a:solidFill>
                <a:latin typeface="Arial"/>
              </a:rPr>
              <a:t> </a:t>
            </a:r>
            <a:r>
              <a:rPr lang="en-US" sz="2800" b="1" strike="noStrike" spc="-1">
                <a:solidFill>
                  <a:srgbClr val="0070C0"/>
                </a:solidFill>
                <a:latin typeface="Arial"/>
              </a:rPr>
              <a:t>…: </a:t>
            </a:r>
            <a:r>
              <a:rPr lang="en-US" sz="2800" b="1" strike="noStrike" spc="-1">
                <a:solidFill>
                  <a:schemeClr val="dk1"/>
                </a:solidFill>
                <a:latin typeface="Arial"/>
              </a:rPr>
              <a:t>…</a:t>
            </a:r>
            <a:endParaRPr lang="en-US" sz="2800" b="0" strike="noStrike" spc="-1">
              <a:solidFill>
                <a:srgbClr val="000000"/>
              </a:solidFill>
              <a:latin typeface="Arial"/>
            </a:endParaRPr>
          </a:p>
        </p:txBody>
      </p:sp>
      <p:sp>
        <p:nvSpPr>
          <p:cNvPr id="159" name="TextBox 2">
            <a:extLst>
              <a:ext uri="{FF2B5EF4-FFF2-40B4-BE49-F238E27FC236}">
                <a16:creationId xmlns:a16="http://schemas.microsoft.com/office/drawing/2014/main" id="{6B139B10-5AE4-1B6B-523D-B1A040287941}"/>
              </a:ext>
            </a:extLst>
          </p:cNvPr>
          <p:cNvSpPr/>
          <p:nvPr/>
        </p:nvSpPr>
        <p:spPr>
          <a:xfrm>
            <a:off x="97200" y="3059640"/>
            <a:ext cx="71204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chemeClr val="dk1"/>
                </a:solidFill>
                <a:latin typeface="Arial"/>
              </a:rPr>
              <a:t>…</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235844576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repl">
                                        <p:cTn id="7" dur="500" fill="hold"/>
                                        <p:tgtEl>
                                          <p:spTgt spid="157"/>
                                        </p:tgtEl>
                                        <p:attrNameLst>
                                          <p:attrName>ppt_x</p:attrName>
                                        </p:attrNameLst>
                                      </p:cBhvr>
                                      <p:tavLst>
                                        <p:tav tm="0">
                                          <p:val>
                                            <p:strVal val="#ppt_x"/>
                                          </p:val>
                                        </p:tav>
                                        <p:tav tm="100000">
                                          <p:val>
                                            <p:strVal val="#ppt_x"/>
                                          </p:val>
                                        </p:tav>
                                      </p:tavLst>
                                    </p:anim>
                                    <p:anim calcmode="lin" valueType="num">
                                      <p:cBhvr additive="repl">
                                        <p:cTn id="8"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additive="repl">
                                        <p:cTn id="13" dur="500" fill="hold"/>
                                        <p:tgtEl>
                                          <p:spTgt spid="159"/>
                                        </p:tgtEl>
                                        <p:attrNameLst>
                                          <p:attrName>ppt_x</p:attrName>
                                        </p:attrNameLst>
                                      </p:cBhvr>
                                      <p:tavLst>
                                        <p:tav tm="0">
                                          <p:val>
                                            <p:strVal val="#ppt_x"/>
                                          </p:val>
                                        </p:tav>
                                        <p:tav tm="100000">
                                          <p:val>
                                            <p:strVal val="#ppt_x"/>
                                          </p:val>
                                        </p:tav>
                                      </p:tavLst>
                                    </p:anim>
                                    <p:anim calcmode="lin" valueType="num">
                                      <p:cBhvr additive="repl">
                                        <p:cTn id="14"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8">
                                            <p:txEl>
                                              <p:pRg st="0" end="0"/>
                                            </p:txEl>
                                          </p:spTgt>
                                        </p:tgtEl>
                                        <p:attrNameLst>
                                          <p:attrName>style.visibility</p:attrName>
                                        </p:attrNameLst>
                                      </p:cBhvr>
                                      <p:to>
                                        <p:strVal val="visible"/>
                                      </p:to>
                                    </p:set>
                                    <p:anim calcmode="lin" valueType="num">
                                      <p:cBhvr additive="repl">
                                        <p:cTn id="19"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alphaModFix amt="25000"/>
          </a:blip>
          <a:stretch/>
        </a:blipFill>
        <a:effectLst/>
      </p:bgPr>
    </p:bg>
    <p:spTree>
      <p:nvGrpSpPr>
        <p:cNvPr id="1" name=""/>
        <p:cNvGrpSpPr/>
        <p:nvPr/>
      </p:nvGrpSpPr>
      <p:grpSpPr>
        <a:xfrm>
          <a:off x="0" y="0"/>
          <a:ext cx="0" cy="0"/>
          <a:chOff x="0" y="0"/>
          <a:chExt cx="0" cy="0"/>
        </a:xfrm>
      </p:grpSpPr>
      <p:sp>
        <p:nvSpPr>
          <p:cNvPr id="87" name="TextBox 3"/>
          <p:cNvSpPr/>
          <p:nvPr/>
        </p:nvSpPr>
        <p:spPr>
          <a:xfrm>
            <a:off x="33120" y="0"/>
            <a:ext cx="65242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Seven phases of Jesus’ Life</a:t>
            </a:r>
            <a:endParaRPr lang="en-US" sz="2800" b="0" strike="noStrike" spc="-1" dirty="0">
              <a:solidFill>
                <a:srgbClr val="000000"/>
              </a:solidFill>
              <a:latin typeface="Arial"/>
            </a:endParaRPr>
          </a:p>
        </p:txBody>
      </p:sp>
      <p:sp>
        <p:nvSpPr>
          <p:cNvPr id="88" name="TextBox 5"/>
          <p:cNvSpPr/>
          <p:nvPr/>
        </p:nvSpPr>
        <p:spPr>
          <a:xfrm>
            <a:off x="258480" y="442440"/>
            <a:ext cx="6955560" cy="353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61800" indent="-361800" defTabSz="457200">
              <a:lnSpc>
                <a:spcPct val="100000"/>
              </a:lnSpc>
              <a:spcAft>
                <a:spcPts val="601"/>
              </a:spcAft>
              <a:tabLst>
                <a:tab pos="0" algn="l"/>
              </a:tabLst>
            </a:pPr>
            <a:r>
              <a:rPr lang="en-US" sz="2800" b="1" strike="noStrike" spc="-1" dirty="0">
                <a:solidFill>
                  <a:srgbClr val="C00000"/>
                </a:solidFill>
                <a:latin typeface="Arial"/>
              </a:rPr>
              <a:t>1</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Announced by heaven &amp; by John (1-3)</a:t>
            </a:r>
            <a:endParaRPr lang="en-US" sz="2800" b="0" strike="noStrike" spc="-1" dirty="0">
              <a:solidFill>
                <a:srgbClr val="000000"/>
              </a:solidFill>
              <a:latin typeface="Arial"/>
            </a:endParaRPr>
          </a:p>
          <a:p>
            <a:pPr marL="361800" indent="-361800" defTabSz="457200">
              <a:lnSpc>
                <a:spcPct val="100000"/>
              </a:lnSpc>
              <a:spcAft>
                <a:spcPts val="601"/>
              </a:spcAft>
              <a:tabLst>
                <a:tab pos="0" algn="l"/>
              </a:tabLst>
            </a:pPr>
            <a:r>
              <a:rPr lang="en-US" sz="2800" b="1" strike="noStrike" spc="-1" dirty="0">
                <a:solidFill>
                  <a:srgbClr val="C00000"/>
                </a:solidFill>
                <a:latin typeface="Arial"/>
              </a:rPr>
              <a:t>2</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Early teaching and miracles (4-5)</a:t>
            </a:r>
            <a:endParaRPr lang="en-US" sz="2800" b="0" strike="noStrike" spc="-1" dirty="0">
              <a:solidFill>
                <a:srgbClr val="000000"/>
              </a:solidFill>
              <a:latin typeface="Arial"/>
            </a:endParaRPr>
          </a:p>
          <a:p>
            <a:pPr marL="361800" indent="-361800" defTabSz="457200">
              <a:lnSpc>
                <a:spcPct val="100000"/>
              </a:lnSpc>
              <a:spcAft>
                <a:spcPts val="601"/>
              </a:spcAft>
              <a:tabLst>
                <a:tab pos="0" algn="l"/>
              </a:tabLst>
            </a:pPr>
            <a:r>
              <a:rPr lang="en-US" sz="2800" b="1" strike="noStrike" spc="-1" dirty="0">
                <a:solidFill>
                  <a:srgbClr val="C00000"/>
                </a:solidFill>
                <a:latin typeface="Arial"/>
              </a:rPr>
              <a:t>3</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Public fame and favor (6-9)</a:t>
            </a:r>
            <a:endParaRPr lang="en-US" sz="2800" b="0" strike="noStrike" spc="-1" dirty="0">
              <a:solidFill>
                <a:srgbClr val="000000"/>
              </a:solidFill>
              <a:latin typeface="Arial"/>
            </a:endParaRPr>
          </a:p>
          <a:p>
            <a:pPr marL="361800" indent="-361800" defTabSz="457200">
              <a:lnSpc>
                <a:spcPct val="100000"/>
              </a:lnSpc>
              <a:spcAft>
                <a:spcPts val="601"/>
              </a:spcAft>
              <a:tabLst>
                <a:tab pos="0" algn="l"/>
              </a:tabLst>
            </a:pPr>
            <a:r>
              <a:rPr lang="en-US" sz="2800" b="1" strike="noStrike" spc="-1" dirty="0">
                <a:solidFill>
                  <a:srgbClr val="C00000"/>
                </a:solidFill>
                <a:latin typeface="Arial"/>
              </a:rPr>
              <a:t>4</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Early rejections (10-12)</a:t>
            </a:r>
            <a:endParaRPr lang="en-US" sz="2800" b="0" strike="noStrike" spc="-1" dirty="0">
              <a:solidFill>
                <a:srgbClr val="000000"/>
              </a:solidFill>
              <a:latin typeface="Arial"/>
            </a:endParaRPr>
          </a:p>
          <a:p>
            <a:pPr marL="361800" indent="-361800" defTabSz="457200">
              <a:lnSpc>
                <a:spcPct val="100000"/>
              </a:lnSpc>
              <a:spcAft>
                <a:spcPts val="601"/>
              </a:spcAft>
              <a:tabLst>
                <a:tab pos="0" algn="l"/>
              </a:tabLst>
            </a:pPr>
            <a:r>
              <a:rPr lang="en-US" sz="2800" b="1" strike="noStrike" spc="-1" dirty="0">
                <a:solidFill>
                  <a:srgbClr val="C00000"/>
                </a:solidFill>
                <a:latin typeface="Arial"/>
              </a:rPr>
              <a:t>5</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Moving towards the cross (13-17)</a:t>
            </a:r>
            <a:endParaRPr lang="en-US" sz="2800" b="0" strike="noStrike" spc="-1" dirty="0">
              <a:solidFill>
                <a:srgbClr val="000000"/>
              </a:solidFill>
              <a:latin typeface="Arial"/>
            </a:endParaRPr>
          </a:p>
          <a:p>
            <a:pPr marL="361800" indent="-361800" defTabSz="457200">
              <a:lnSpc>
                <a:spcPct val="100000"/>
              </a:lnSpc>
              <a:spcAft>
                <a:spcPts val="601"/>
              </a:spcAft>
              <a:tabLst>
                <a:tab pos="0" algn="l"/>
              </a:tabLst>
            </a:pPr>
            <a:r>
              <a:rPr lang="en-US" sz="2800" b="1" strike="noStrike" spc="-1" dirty="0">
                <a:solidFill>
                  <a:srgbClr val="C00000"/>
                </a:solidFill>
                <a:latin typeface="Arial"/>
              </a:rPr>
              <a:t>6</a:t>
            </a:r>
            <a:r>
              <a:rPr lang="en-US" sz="2800" b="1" strike="noStrike" spc="-1" dirty="0">
                <a:solidFill>
                  <a:schemeClr val="dk1"/>
                </a:solidFill>
                <a:latin typeface="Arial"/>
              </a:rPr>
              <a:t> Final days at Jerusalem (18-19)</a:t>
            </a:r>
            <a:endParaRPr lang="en-US" sz="2800" b="0" strike="noStrike" spc="-1" dirty="0">
              <a:solidFill>
                <a:srgbClr val="000000"/>
              </a:solidFill>
              <a:latin typeface="Arial"/>
            </a:endParaRPr>
          </a:p>
          <a:p>
            <a:pPr marL="361800" indent="-361800" defTabSz="457200">
              <a:lnSpc>
                <a:spcPct val="100000"/>
              </a:lnSpc>
              <a:tabLst>
                <a:tab pos="0" algn="l"/>
              </a:tabLst>
            </a:pPr>
            <a:r>
              <a:rPr lang="en-US" sz="2800" b="1" strike="noStrike" spc="-1" dirty="0">
                <a:solidFill>
                  <a:srgbClr val="C00000"/>
                </a:solidFill>
                <a:latin typeface="Arial"/>
              </a:rPr>
              <a:t>7</a:t>
            </a:r>
            <a:r>
              <a:rPr lang="en-US" sz="2800" b="1" strike="noStrike" spc="-1" dirty="0">
                <a:solidFill>
                  <a:schemeClr val="dk1"/>
                </a:solidFill>
                <a:latin typeface="Arial"/>
              </a:rPr>
              <a:t> </a:t>
            </a:r>
            <a:r>
              <a:rPr lang="en-US" sz="2800" b="1" strike="noStrike" spc="-1" dirty="0">
                <a:solidFill>
                  <a:schemeClr val="lt1">
                    <a:lumMod val="65000"/>
                  </a:schemeClr>
                </a:solidFill>
                <a:latin typeface="Arial"/>
              </a:rPr>
              <a:t>Crucifixion and resurrection (20-21)</a:t>
            </a:r>
            <a:endParaRPr lang="en-US" sz="2800" b="0" strike="noStrike" spc="-1" dirty="0">
              <a:solidFill>
                <a:srgbClr val="000000"/>
              </a:solidFill>
              <a:latin typeface="Arial"/>
            </a:endParaRPr>
          </a:p>
        </p:txBody>
      </p:sp>
      <p:sp>
        <p:nvSpPr>
          <p:cNvPr id="89" name="Rectangle 1"/>
          <p:cNvSpPr/>
          <p:nvPr/>
        </p:nvSpPr>
        <p:spPr>
          <a:xfrm>
            <a:off x="258480" y="2998440"/>
            <a:ext cx="5778360" cy="48564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457200">
              <a:lnSpc>
                <a:spcPct val="100000"/>
              </a:lnSpc>
            </a:pPr>
            <a:endParaRPr lang="en-US" sz="1800" b="0" strike="noStrike" spc="-1">
              <a:solidFill>
                <a:schemeClr val="lt1"/>
              </a:solidFill>
              <a:latin typeface="Calibri"/>
            </a:endParaRPr>
          </a:p>
        </p:txBody>
      </p:sp>
      <p:pic>
        <p:nvPicPr>
          <p:cNvPr id="90" name="Picture 3"/>
          <p:cNvPicPr/>
          <p:nvPr/>
        </p:nvPicPr>
        <p:blipFill>
          <a:blip r:embed="rId3"/>
          <a:stretch/>
        </p:blipFill>
        <p:spPr>
          <a:xfrm>
            <a:off x="0" y="360"/>
            <a:ext cx="7314840" cy="411444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0"/>
                                        </p:tgtEl>
                                        <p:attrNameLst>
                                          <p:attrName>ppt_x</p:attrName>
                                        </p:attrNameLst>
                                      </p:cBhvr>
                                      <p:tavLst>
                                        <p:tav tm="0">
                                          <p:val>
                                            <p:strVal val="ppt_x"/>
                                          </p:val>
                                        </p:tav>
                                        <p:tav tm="100000">
                                          <p:val>
                                            <p:strVal val="ppt_x"/>
                                          </p:val>
                                        </p:tav>
                                      </p:tavLst>
                                    </p:anim>
                                    <p:anim calcmode="lin" valueType="num">
                                      <p:cBhvr additive="base">
                                        <p:cTn id="7" dur="500"/>
                                        <p:tgtEl>
                                          <p:spTgt spid="90"/>
                                        </p:tgtEl>
                                        <p:attrNameLst>
                                          <p:attrName>ppt_y</p:attrName>
                                        </p:attrNameLst>
                                      </p:cBhvr>
                                      <p:tavLst>
                                        <p:tav tm="0">
                                          <p:val>
                                            <p:strVal val="ppt_y"/>
                                          </p:val>
                                        </p:tav>
                                        <p:tav tm="100000">
                                          <p:val>
                                            <p:strVal val="1+ppt_h/2"/>
                                          </p:val>
                                        </p:tav>
                                      </p:tavLst>
                                    </p:anim>
                                    <p:set>
                                      <p:cBhvr>
                                        <p:cTn id="8" dur="1" fill="hold">
                                          <p:stCondLst>
                                            <p:cond delay="499"/>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2B3930D-673A-5DF4-0BDE-05DFAD928DAE}"/>
              </a:ext>
            </a:extLst>
          </p:cNvPr>
          <p:cNvPicPr/>
          <p:nvPr/>
        </p:nvPicPr>
        <p:blipFill>
          <a:blip r:embed="rId2"/>
          <a:stretch/>
        </p:blipFill>
        <p:spPr>
          <a:xfrm>
            <a:off x="2634398" y="2019559"/>
            <a:ext cx="2046403" cy="2095241"/>
          </a:xfrm>
          <a:prstGeom prst="rect">
            <a:avLst/>
          </a:prstGeom>
          <a:ln w="0">
            <a:noFill/>
          </a:ln>
        </p:spPr>
      </p:pic>
      <p:sp>
        <p:nvSpPr>
          <p:cNvPr id="91" name="TextBox 3"/>
          <p:cNvSpPr/>
          <p:nvPr/>
        </p:nvSpPr>
        <p:spPr>
          <a:xfrm>
            <a:off x="201960" y="0"/>
            <a:ext cx="71118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2800" b="1" strike="noStrike" spc="-1" dirty="0">
                <a:solidFill>
                  <a:srgbClr val="0070C0"/>
                </a:solidFill>
                <a:latin typeface="Verdana"/>
                <a:ea typeface="Verdana"/>
              </a:rPr>
              <a:t>Apparent Calendar</a:t>
            </a:r>
            <a:endParaRPr lang="en-US" sz="2800" b="0" strike="noStrike" spc="-1" dirty="0">
              <a:solidFill>
                <a:srgbClr val="000000"/>
              </a:solidFill>
              <a:latin typeface="Arial"/>
            </a:endParaRPr>
          </a:p>
        </p:txBody>
      </p:sp>
      <p:sp>
        <p:nvSpPr>
          <p:cNvPr id="92" name="TextBox 1"/>
          <p:cNvSpPr/>
          <p:nvPr/>
        </p:nvSpPr>
        <p:spPr>
          <a:xfrm>
            <a:off x="201960" y="523080"/>
            <a:ext cx="7193520" cy="153742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spcAft>
                <a:spcPts val="601"/>
              </a:spcAft>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Thursday, April 1, AD 33 = Nisan 12</a:t>
            </a:r>
            <a:r>
              <a:rPr lang="en-US" sz="2800" b="1" strike="noStrike" spc="-1" baseline="30000" dirty="0">
                <a:solidFill>
                  <a:schemeClr val="dk1"/>
                </a:solidFill>
                <a:latin typeface="Arial"/>
              </a:rPr>
              <a:t>th</a:t>
            </a:r>
            <a:r>
              <a:rPr lang="en-US" sz="2800" b="1" strike="noStrike" spc="-1" dirty="0">
                <a:solidFill>
                  <a:schemeClr val="dk1"/>
                </a:solidFill>
                <a:latin typeface="Arial"/>
              </a:rPr>
              <a:t>.</a:t>
            </a:r>
            <a:endParaRPr lang="en-US" sz="2800" b="0" strike="noStrike" spc="-1" dirty="0">
              <a:solidFill>
                <a:srgbClr val="000000"/>
              </a:solidFill>
              <a:latin typeface="Arial"/>
            </a:endParaRPr>
          </a:p>
          <a:p>
            <a:pPr marL="357120" indent="-357120" defTabSz="457200">
              <a:spcAft>
                <a:spcPts val="601"/>
              </a:spcAft>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Preparing for his death.</a:t>
            </a:r>
            <a:endParaRPr lang="en-US" sz="2800" spc="-1" dirty="0">
              <a:solidFill>
                <a:srgbClr val="000000"/>
              </a:solidFill>
              <a:latin typeface="Arial"/>
            </a:endParaRPr>
          </a:p>
          <a:p>
            <a:pPr marL="357120" indent="-357120" defTabSz="457200">
              <a:lnSpc>
                <a:spcPct val="100000"/>
              </a:lnSpc>
              <a:spcAft>
                <a:spcPts val="601"/>
              </a:spcAft>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Final conversations with his apostles.</a:t>
            </a:r>
          </a:p>
        </p:txBody>
      </p:sp>
      <p:pic>
        <p:nvPicPr>
          <p:cNvPr id="93" name="Picture 5"/>
          <p:cNvPicPr/>
          <p:nvPr/>
        </p:nvPicPr>
        <p:blipFill>
          <a:blip r:embed="rId2"/>
          <a:stretch/>
        </p:blipFill>
        <p:spPr>
          <a:xfrm>
            <a:off x="1655639" y="360"/>
            <a:ext cx="4003920" cy="4114440"/>
          </a:xfrm>
          <a:prstGeom prst="rect">
            <a:avLst/>
          </a:prstGeom>
          <a:ln w="0">
            <a:noFill/>
          </a:ln>
        </p:spPr>
      </p:pic>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3"/>
                                        </p:tgtEl>
                                      </p:cBhvr>
                                    </p:animEffect>
                                    <p:set>
                                      <p:cBhvr>
                                        <p:cTn id="7" dur="1" fill="hold">
                                          <p:stCondLst>
                                            <p:cond delay="499"/>
                                          </p:stCondLst>
                                        </p:cTn>
                                        <p:tgtEl>
                                          <p:spTgt spid="9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92">
                                            <p:txEl>
                                              <p:pRg st="0" end="0"/>
                                            </p:txEl>
                                          </p:spTgt>
                                        </p:tgtEl>
                                        <p:attrNameLst>
                                          <p:attrName>style.visibility</p:attrName>
                                        </p:attrNameLst>
                                      </p:cBhvr>
                                      <p:to>
                                        <p:strVal val="visible"/>
                                      </p:to>
                                    </p:set>
                                    <p:anim calcmode="lin" valueType="num">
                                      <p:cBhvr additive="base">
                                        <p:cTn id="10" dur="500" fill="hold"/>
                                        <p:tgtEl>
                                          <p:spTgt spid="9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92">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92">
                                            <p:txEl>
                                              <p:pRg st="1" end="1"/>
                                            </p:txEl>
                                          </p:spTgt>
                                        </p:tgtEl>
                                        <p:attrNameLst>
                                          <p:attrName>style.visibility</p:attrName>
                                        </p:attrNameLst>
                                      </p:cBhvr>
                                      <p:to>
                                        <p:strVal val="visible"/>
                                      </p:to>
                                    </p:set>
                                    <p:anim calcmode="lin" valueType="num">
                                      <p:cBhvr additive="base">
                                        <p:cTn id="14" dur="500" fill="hold"/>
                                        <p:tgtEl>
                                          <p:spTgt spid="9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2">
                                            <p:txEl>
                                              <p:pRg st="2" end="2"/>
                                            </p:txEl>
                                          </p:spTgt>
                                        </p:tgtEl>
                                        <p:attrNameLst>
                                          <p:attrName>style.visibility</p:attrName>
                                        </p:attrNameLst>
                                      </p:cBhvr>
                                      <p:to>
                                        <p:strVal val="visible"/>
                                      </p:to>
                                    </p:set>
                                    <p:anim calcmode="lin" valueType="num">
                                      <p:cBhvr additive="base">
                                        <p:cTn id="18" dur="500" fill="hold"/>
                                        <p:tgtEl>
                                          <p:spTgt spid="9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2E7D4E8-8030-00FA-C3A7-590363369719}"/>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90B93EE2-F71B-BA35-2444-12E5771B3844}"/>
              </a:ext>
            </a:extLst>
          </p:cNvPr>
          <p:cNvSpPr/>
          <p:nvPr/>
        </p:nvSpPr>
        <p:spPr>
          <a:xfrm>
            <a:off x="121680" y="138023"/>
            <a:ext cx="719352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rgbClr val="C00000"/>
                </a:solidFill>
                <a:latin typeface="Arial"/>
              </a:rPr>
              <a:t>		#133</a:t>
            </a:r>
            <a:r>
              <a:rPr lang="en-GB" sz="2800" b="1" spc="-1" dirty="0">
                <a:solidFill>
                  <a:schemeClr val="dk1"/>
                </a:solidFill>
                <a:latin typeface="Arial"/>
              </a:rPr>
              <a:t> The Passover and the Feast of Unleavened Bread were two days away. When Jesus was finished saying these things, he told his disciples, “You know the Passover is coming in two days, and then the Son of Man will be handed over to be crucified.”</a:t>
            </a:r>
            <a:endParaRPr lang="en-US" sz="2800" b="0" strike="noStrike" spc="-1" dirty="0">
              <a:solidFill>
                <a:srgbClr val="000000"/>
              </a:solidFill>
              <a:latin typeface="Arial"/>
            </a:endParaRPr>
          </a:p>
        </p:txBody>
      </p:sp>
      <p:sp>
        <p:nvSpPr>
          <p:cNvPr id="158" name="TextBox 1">
            <a:extLst>
              <a:ext uri="{FF2B5EF4-FFF2-40B4-BE49-F238E27FC236}">
                <a16:creationId xmlns:a16="http://schemas.microsoft.com/office/drawing/2014/main" id="{C0C35FC3-B1D4-F8E4-8125-AB3444327370}"/>
              </a:ext>
            </a:extLst>
          </p:cNvPr>
          <p:cNvSpPr/>
          <p:nvPr/>
        </p:nvSpPr>
        <p:spPr>
          <a:xfrm>
            <a:off x="121680" y="3162147"/>
            <a:ext cx="71935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Two days: </a:t>
            </a:r>
            <a:r>
              <a:rPr lang="en-US" sz="2800" b="1" strike="noStrike" spc="-1" dirty="0">
                <a:solidFill>
                  <a:schemeClr val="dk1"/>
                </a:solidFill>
                <a:latin typeface="Arial"/>
              </a:rPr>
              <a:t>Passover = first day of </a:t>
            </a:r>
            <a:r>
              <a:rPr lang="en-GB" sz="2800" b="1" spc="-1" dirty="0">
                <a:solidFill>
                  <a:schemeClr val="dk1"/>
                </a:solidFill>
                <a:latin typeface="Arial"/>
              </a:rPr>
              <a:t>Unleavened</a:t>
            </a:r>
            <a:r>
              <a:rPr lang="en-US" sz="2800" b="1" strike="noStrike" spc="-1" dirty="0">
                <a:solidFill>
                  <a:schemeClr val="dk1"/>
                </a:solidFill>
                <a:latin typeface="Arial"/>
              </a:rPr>
              <a:t> Bread</a:t>
            </a:r>
            <a:endParaRPr lang="en-US" sz="2800" b="0" strike="noStrike" spc="-1" dirty="0">
              <a:solidFill>
                <a:srgbClr val="000000"/>
              </a:solidFill>
              <a:latin typeface="Arial"/>
            </a:endParaRPr>
          </a:p>
        </p:txBody>
      </p:sp>
    </p:spTree>
    <p:extLst>
      <p:ext uri="{BB962C8B-B14F-4D97-AF65-F5344CB8AC3E}">
        <p14:creationId xmlns:p14="http://schemas.microsoft.com/office/powerpoint/2010/main" val="4101544345"/>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repl">
                                        <p:cTn id="7" dur="500" fill="hold"/>
                                        <p:tgtEl>
                                          <p:spTgt spid="157"/>
                                        </p:tgtEl>
                                        <p:attrNameLst>
                                          <p:attrName>ppt_x</p:attrName>
                                        </p:attrNameLst>
                                      </p:cBhvr>
                                      <p:tavLst>
                                        <p:tav tm="0">
                                          <p:val>
                                            <p:strVal val="#ppt_x"/>
                                          </p:val>
                                        </p:tav>
                                        <p:tav tm="100000">
                                          <p:val>
                                            <p:strVal val="#ppt_x"/>
                                          </p:val>
                                        </p:tav>
                                      </p:tavLst>
                                    </p:anim>
                                    <p:anim calcmode="lin" valueType="num">
                                      <p:cBhvr additive="repl">
                                        <p:cTn id="8"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8">
                                            <p:txEl>
                                              <p:pRg st="0" end="0"/>
                                            </p:txEl>
                                          </p:spTgt>
                                        </p:tgtEl>
                                        <p:attrNameLst>
                                          <p:attrName>style.visibility</p:attrName>
                                        </p:attrNameLst>
                                      </p:cBhvr>
                                      <p:to>
                                        <p:strVal val="visible"/>
                                      </p:to>
                                    </p:set>
                                    <p:anim calcmode="lin" valueType="num">
                                      <p:cBhvr additive="repl">
                                        <p:cTn id="13"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004F681-B301-CA1C-80C4-79AED5B844A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C6A60A-9513-96AB-0791-0D919D601859}"/>
              </a:ext>
            </a:extLst>
          </p:cNvPr>
          <p:cNvSpPr/>
          <p:nvPr/>
        </p:nvSpPr>
        <p:spPr>
          <a:xfrm>
            <a:off x="0" y="128683"/>
            <a:ext cx="7375584"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GB" sz="2800" b="1" spc="-1" dirty="0">
                <a:solidFill>
                  <a:schemeClr val="dk1"/>
                </a:solidFill>
                <a:latin typeface="Arial"/>
              </a:rPr>
              <a:t>	A Passover meal was celebrated several times in the week, and preparations were made each day before sundown. </a:t>
            </a:r>
          </a:p>
          <a:p>
            <a:pPr defTabSz="457200">
              <a:lnSpc>
                <a:spcPct val="100000"/>
              </a:lnSpc>
              <a:tabLst>
                <a:tab pos="0" algn="l"/>
              </a:tabLst>
            </a:pPr>
            <a:r>
              <a:rPr lang="en-GB" sz="2800" b="1" spc="-1" dirty="0">
                <a:solidFill>
                  <a:schemeClr val="dk1"/>
                </a:solidFill>
                <a:latin typeface="Arial"/>
              </a:rPr>
              <a:t>On Nisan 13th, Jesus’ disciples prepared a Passover meal that he and they took early on Nisan 14th. </a:t>
            </a:r>
          </a:p>
          <a:p>
            <a:pPr defTabSz="457200">
              <a:lnSpc>
                <a:spcPct val="100000"/>
              </a:lnSpc>
              <a:tabLst>
                <a:tab pos="0" algn="l"/>
              </a:tabLst>
            </a:pPr>
            <a:r>
              <a:rPr lang="en-GB" sz="2800" b="1" spc="-1" dirty="0">
                <a:solidFill>
                  <a:schemeClr val="dk1"/>
                </a:solidFill>
                <a:latin typeface="Arial"/>
              </a:rPr>
              <a:t>Also on Nisan 14th, the date of Jesus’ crucifixion, folk prepared a Passover meal served early on Nisan 15th.</a:t>
            </a:r>
            <a:endParaRPr lang="en-US" sz="2800" b="0" strike="noStrike" spc="-1" dirty="0">
              <a:solidFill>
                <a:srgbClr val="000000"/>
              </a:solidFill>
              <a:latin typeface="Arial"/>
            </a:endParaRPr>
          </a:p>
        </p:txBody>
      </p:sp>
      <p:pic>
        <p:nvPicPr>
          <p:cNvPr id="5" name="Picture 4">
            <a:extLst>
              <a:ext uri="{FF2B5EF4-FFF2-40B4-BE49-F238E27FC236}">
                <a16:creationId xmlns:a16="http://schemas.microsoft.com/office/drawing/2014/main" id="{68E7BC11-7C37-25C8-C935-9E40D0055E8B}"/>
              </a:ext>
            </a:extLst>
          </p:cNvPr>
          <p:cNvPicPr>
            <a:picLocks noChangeAspect="1"/>
          </p:cNvPicPr>
          <p:nvPr/>
        </p:nvPicPr>
        <p:blipFill>
          <a:blip r:embed="rId2"/>
          <a:stretch>
            <a:fillRect/>
          </a:stretch>
        </p:blipFill>
        <p:spPr>
          <a:xfrm>
            <a:off x="-30193" y="17253"/>
            <a:ext cx="7375585" cy="4114800"/>
          </a:xfrm>
          <a:prstGeom prst="rect">
            <a:avLst/>
          </a:prstGeom>
        </p:spPr>
      </p:pic>
    </p:spTree>
    <p:extLst>
      <p:ext uri="{BB962C8B-B14F-4D97-AF65-F5344CB8AC3E}">
        <p14:creationId xmlns:p14="http://schemas.microsoft.com/office/powerpoint/2010/main" val="33121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1000" r="-11000"/>
          </a:stretch>
        </a:blipFill>
        <a:effectLst/>
      </p:bgPr>
    </p:bg>
    <p:spTree>
      <p:nvGrpSpPr>
        <p:cNvPr id="1" name="">
          <a:extLst>
            <a:ext uri="{FF2B5EF4-FFF2-40B4-BE49-F238E27FC236}">
              <a16:creationId xmlns:a16="http://schemas.microsoft.com/office/drawing/2014/main" id="{2AA65C48-D5A0-F766-2EC6-4A1A525C9F70}"/>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435837F0-2271-6F38-5BB5-74C9D0181012}"/>
              </a:ext>
            </a:extLst>
          </p:cNvPr>
          <p:cNvSpPr/>
          <p:nvPr/>
        </p:nvSpPr>
        <p:spPr>
          <a:xfrm>
            <a:off x="60660" y="21960"/>
            <a:ext cx="719352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Then Satan entered into Judas Iscariot, one of the twelve. He left to consult with the chief priests and the captains about how he might betray Jesus to them. He said to them, “What will you give me if I hand him over to you? </a:t>
            </a:r>
            <a:endParaRPr lang="en-US" sz="2800" b="0" strike="noStrike" spc="-1" dirty="0">
              <a:solidFill>
                <a:srgbClr val="000000"/>
              </a:solidFill>
              <a:latin typeface="Arial"/>
            </a:endParaRPr>
          </a:p>
        </p:txBody>
      </p:sp>
      <p:sp>
        <p:nvSpPr>
          <p:cNvPr id="158" name="TextBox 1">
            <a:extLst>
              <a:ext uri="{FF2B5EF4-FFF2-40B4-BE49-F238E27FC236}">
                <a16:creationId xmlns:a16="http://schemas.microsoft.com/office/drawing/2014/main" id="{71C3F2EB-D955-0E31-DCBA-77320F6D983D}"/>
              </a:ext>
            </a:extLst>
          </p:cNvPr>
          <p:cNvSpPr/>
          <p:nvPr/>
        </p:nvSpPr>
        <p:spPr>
          <a:xfrm>
            <a:off x="97199" y="3492000"/>
            <a:ext cx="729362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20" indent="-357120" defTabSz="457200">
              <a:lnSpc>
                <a:spcPct val="100000"/>
              </a:lnSpc>
              <a:tabLst>
                <a:tab pos="0" algn="l"/>
              </a:tabLst>
            </a:pPr>
            <a:r>
              <a:rPr lang="en-US" sz="2800" b="1" strike="noStrike" spc="-1" dirty="0">
                <a:solidFill>
                  <a:srgbClr val="C00000"/>
                </a:solidFill>
                <a:latin typeface="Arial"/>
              </a:rPr>
              <a:t>●</a:t>
            </a:r>
            <a:r>
              <a:rPr lang="en-US" sz="2800" b="1" strike="noStrike" spc="-1" dirty="0">
                <a:solidFill>
                  <a:schemeClr val="dk1"/>
                </a:solidFill>
                <a:latin typeface="Arial"/>
              </a:rPr>
              <a:t> </a:t>
            </a:r>
            <a:r>
              <a:rPr lang="en-US" sz="2800" b="1" strike="noStrike" spc="-1" dirty="0">
                <a:solidFill>
                  <a:srgbClr val="0070C0"/>
                </a:solidFill>
                <a:latin typeface="Arial"/>
              </a:rPr>
              <a:t>Satan: </a:t>
            </a:r>
            <a:r>
              <a:rPr lang="en-US" sz="2800" b="1" strike="noStrike" spc="-1" dirty="0">
                <a:solidFill>
                  <a:schemeClr val="dk1"/>
                </a:solidFill>
                <a:latin typeface="Arial"/>
              </a:rPr>
              <a:t>‘World rulers’ crucified Christ.</a:t>
            </a:r>
            <a:endParaRPr lang="en-US" sz="2800" b="0" strike="noStrike" spc="-1" dirty="0">
              <a:solidFill>
                <a:srgbClr val="000000"/>
              </a:solidFill>
              <a:latin typeface="Arial"/>
            </a:endParaRPr>
          </a:p>
        </p:txBody>
      </p:sp>
      <p:sp>
        <p:nvSpPr>
          <p:cNvPr id="159" name="TextBox 2">
            <a:extLst>
              <a:ext uri="{FF2B5EF4-FFF2-40B4-BE49-F238E27FC236}">
                <a16:creationId xmlns:a16="http://schemas.microsoft.com/office/drawing/2014/main" id="{F67A125D-7CEF-48C5-E25F-F4C0F1F22BD4}"/>
              </a:ext>
            </a:extLst>
          </p:cNvPr>
          <p:cNvSpPr/>
          <p:nvPr/>
        </p:nvSpPr>
        <p:spPr>
          <a:xfrm>
            <a:off x="60660" y="2153867"/>
            <a:ext cx="7120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They were delighted when they heard this, and promised to give him money. He agreed.</a:t>
            </a:r>
            <a:endParaRPr lang="en-US" sz="2800" b="0" strike="noStrike" spc="-1" dirty="0">
              <a:solidFill>
                <a:srgbClr val="000000"/>
              </a:solidFill>
              <a:latin typeface="Arial"/>
            </a:endParaRPr>
          </a:p>
        </p:txBody>
      </p:sp>
      <p:pic>
        <p:nvPicPr>
          <p:cNvPr id="1026" name="Picture 2" descr="Shekels of Shame • Treading Water Til Jesus Comes">
            <a:extLst>
              <a:ext uri="{FF2B5EF4-FFF2-40B4-BE49-F238E27FC236}">
                <a16:creationId xmlns:a16="http://schemas.microsoft.com/office/drawing/2014/main" id="{0B7E3D14-A4E8-B640-7ABC-29AFE9224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942"/>
            <a:ext cx="73152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61765"/>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additive="repl">
                                        <p:cTn id="17" dur="500" fill="hold"/>
                                        <p:tgtEl>
                                          <p:spTgt spid="159"/>
                                        </p:tgtEl>
                                        <p:attrNameLst>
                                          <p:attrName>ppt_x</p:attrName>
                                        </p:attrNameLst>
                                      </p:cBhvr>
                                      <p:tavLst>
                                        <p:tav tm="0">
                                          <p:val>
                                            <p:strVal val="#ppt_x"/>
                                          </p:val>
                                        </p:tav>
                                        <p:tav tm="100000">
                                          <p:val>
                                            <p:strVal val="#ppt_x"/>
                                          </p:val>
                                        </p:tav>
                                      </p:tavLst>
                                    </p:anim>
                                    <p:anim calcmode="lin" valueType="num">
                                      <p:cBhvr additive="repl">
                                        <p:cTn id="1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8">
                                            <p:txEl>
                                              <p:pRg st="0" end="0"/>
                                            </p:txEl>
                                          </p:spTgt>
                                        </p:tgtEl>
                                        <p:attrNameLst>
                                          <p:attrName>style.visibility</p:attrName>
                                        </p:attrNameLst>
                                      </p:cBhvr>
                                      <p:to>
                                        <p:strVal val="visible"/>
                                      </p:to>
                                    </p:set>
                                    <p:anim calcmode="lin" valueType="num">
                                      <p:cBhvr additive="repl">
                                        <p:cTn id="23" dur="500" fill="hold"/>
                                        <p:tgtEl>
                                          <p:spTgt spid="158">
                                            <p:txEl>
                                              <p:pRg st="0" end="0"/>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1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6000" r="-6000"/>
          </a:stretch>
        </a:blipFill>
        <a:effectLst/>
      </p:bgPr>
    </p:bg>
    <p:spTree>
      <p:nvGrpSpPr>
        <p:cNvPr id="1" name="">
          <a:extLst>
            <a:ext uri="{FF2B5EF4-FFF2-40B4-BE49-F238E27FC236}">
              <a16:creationId xmlns:a16="http://schemas.microsoft.com/office/drawing/2014/main" id="{C14518FA-8102-2B97-12A4-B99B70735F29}"/>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2C205C89-3980-8BBD-2C04-8F453B16E123}"/>
              </a:ext>
            </a:extLst>
          </p:cNvPr>
          <p:cNvSpPr/>
          <p:nvPr/>
        </p:nvSpPr>
        <p:spPr>
          <a:xfrm>
            <a:off x="60660" y="21960"/>
            <a:ext cx="719352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GB" sz="2800" b="1" spc="-1" dirty="0">
                <a:solidFill>
                  <a:schemeClr val="dk1"/>
                </a:solidFill>
                <a:latin typeface="Arial"/>
              </a:rPr>
              <a:t>		</a:t>
            </a:r>
            <a:r>
              <a:rPr lang="en-GB" sz="2800" b="1" spc="-1" dirty="0">
                <a:solidFill>
                  <a:srgbClr val="C00000"/>
                </a:solidFill>
                <a:latin typeface="Arial"/>
              </a:rPr>
              <a:t>#134 </a:t>
            </a:r>
            <a:r>
              <a:rPr lang="en-GB" sz="2800" b="1" spc="-1" dirty="0">
                <a:solidFill>
                  <a:schemeClr val="dk1"/>
                </a:solidFill>
                <a:latin typeface="Arial"/>
              </a:rPr>
              <a:t>When the first day of the Feast </a:t>
            </a:r>
            <a:br>
              <a:rPr lang="en-GB" sz="2800" b="1" spc="-1" dirty="0">
                <a:solidFill>
                  <a:schemeClr val="dk1"/>
                </a:solidFill>
                <a:latin typeface="Arial"/>
              </a:rPr>
            </a:br>
            <a:r>
              <a:rPr lang="en-GB" sz="2800" b="1" spc="-1" dirty="0">
                <a:solidFill>
                  <a:schemeClr val="dk1"/>
                </a:solidFill>
                <a:latin typeface="Arial"/>
              </a:rPr>
              <a:t>of Unleavened Bread arrived—the day the Passover lamb had to be killed—the disciples came to Jesus. </a:t>
            </a:r>
            <a:endParaRPr lang="en-US" sz="2800" b="0" strike="noStrike" spc="-1" dirty="0">
              <a:solidFill>
                <a:srgbClr val="000000"/>
              </a:solidFill>
              <a:latin typeface="Arial"/>
            </a:endParaRPr>
          </a:p>
        </p:txBody>
      </p:sp>
      <p:sp>
        <p:nvSpPr>
          <p:cNvPr id="159" name="TextBox 2">
            <a:extLst>
              <a:ext uri="{FF2B5EF4-FFF2-40B4-BE49-F238E27FC236}">
                <a16:creationId xmlns:a16="http://schemas.microsoft.com/office/drawing/2014/main" id="{DBD08ABE-6C36-5DA0-C03E-02A32A5DFB60}"/>
              </a:ext>
            </a:extLst>
          </p:cNvPr>
          <p:cNvSpPr/>
          <p:nvPr/>
        </p:nvSpPr>
        <p:spPr>
          <a:xfrm>
            <a:off x="60660" y="1289280"/>
            <a:ext cx="7120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He sent Peter and John, telling them, “Go and prepare the Passover meal for us.”</a:t>
            </a:r>
            <a:endParaRPr lang="en-US" sz="2800" b="0" strike="noStrike" spc="-1" dirty="0">
              <a:solidFill>
                <a:srgbClr val="000000"/>
              </a:solidFill>
              <a:latin typeface="Arial"/>
            </a:endParaRPr>
          </a:p>
        </p:txBody>
      </p:sp>
      <p:sp>
        <p:nvSpPr>
          <p:cNvPr id="2" name="TextBox 2">
            <a:extLst>
              <a:ext uri="{FF2B5EF4-FFF2-40B4-BE49-F238E27FC236}">
                <a16:creationId xmlns:a16="http://schemas.microsoft.com/office/drawing/2014/main" id="{5F377AA3-E52D-FDDC-6A82-FD8F96F37941}"/>
              </a:ext>
            </a:extLst>
          </p:cNvPr>
          <p:cNvSpPr/>
          <p:nvPr/>
        </p:nvSpPr>
        <p:spPr>
          <a:xfrm>
            <a:off x="134100" y="2672820"/>
            <a:ext cx="712044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GB" sz="2800" b="1" spc="-1" dirty="0">
                <a:solidFill>
                  <a:schemeClr val="dk1"/>
                </a:solidFill>
                <a:latin typeface="Arial"/>
              </a:rPr>
              <a:t>	When it was evening, Jesus came with the twelve. At the appointed time he reclined at the table with the apostles.</a:t>
            </a:r>
            <a:endParaRPr lang="en-US" sz="2800" b="0" strike="noStrike" spc="-1" dirty="0">
              <a:solidFill>
                <a:srgbClr val="000000"/>
              </a:solidFill>
              <a:latin typeface="Arial"/>
            </a:endParaRPr>
          </a:p>
        </p:txBody>
      </p:sp>
      <p:pic>
        <p:nvPicPr>
          <p:cNvPr id="2050" name="Picture 2" descr="The Last Supper Portrait Is in Error Based on Scripture and History -  HubPages">
            <a:extLst>
              <a:ext uri="{FF2B5EF4-FFF2-40B4-BE49-F238E27FC236}">
                <a16:creationId xmlns:a16="http://schemas.microsoft.com/office/drawing/2014/main" id="{BB3985D4-0B2D-03FF-0002-68B945A0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44822"/>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additive="repl">
                                        <p:cTn id="17" dur="500" fill="hold"/>
                                        <p:tgtEl>
                                          <p:spTgt spid="159"/>
                                        </p:tgtEl>
                                        <p:attrNameLst>
                                          <p:attrName>ppt_x</p:attrName>
                                        </p:attrNameLst>
                                      </p:cBhvr>
                                      <p:tavLst>
                                        <p:tav tm="0">
                                          <p:val>
                                            <p:strVal val="#ppt_x"/>
                                          </p:val>
                                        </p:tav>
                                        <p:tav tm="100000">
                                          <p:val>
                                            <p:strVal val="#ppt_x"/>
                                          </p:val>
                                        </p:tav>
                                      </p:tavLst>
                                    </p:anim>
                                    <p:anim calcmode="lin" valueType="num">
                                      <p:cBhvr additive="repl">
                                        <p:cTn id="1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repl">
                                        <p:cTn id="23" dur="500" fill="hold"/>
                                        <p:tgtEl>
                                          <p:spTgt spid="2"/>
                                        </p:tgtEl>
                                        <p:attrNameLst>
                                          <p:attrName>ppt_x</p:attrName>
                                        </p:attrNameLst>
                                      </p:cBhvr>
                                      <p:tavLst>
                                        <p:tav tm="0">
                                          <p:val>
                                            <p:strVal val="#ppt_x"/>
                                          </p:val>
                                        </p:tav>
                                        <p:tav tm="100000">
                                          <p:val>
                                            <p:strVal val="#ppt_x"/>
                                          </p:val>
                                        </p:tav>
                                      </p:tavLst>
                                    </p:anim>
                                    <p:anim calcmode="lin" valueType="num">
                                      <p:cBhvr additive="repl">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9000" b="-9000"/>
          </a:stretch>
        </a:blipFill>
        <a:effectLst/>
      </p:bgPr>
    </p:bg>
    <p:spTree>
      <p:nvGrpSpPr>
        <p:cNvPr id="1" name="">
          <a:extLst>
            <a:ext uri="{FF2B5EF4-FFF2-40B4-BE49-F238E27FC236}">
              <a16:creationId xmlns:a16="http://schemas.microsoft.com/office/drawing/2014/main" id="{0F4C3E54-1AD0-9569-EFB6-D79EA8668996}"/>
            </a:ext>
          </a:extLst>
        </p:cNvPr>
        <p:cNvGrpSpPr/>
        <p:nvPr/>
      </p:nvGrpSpPr>
      <p:grpSpPr>
        <a:xfrm>
          <a:off x="0" y="0"/>
          <a:ext cx="0" cy="0"/>
          <a:chOff x="0" y="0"/>
          <a:chExt cx="0" cy="0"/>
        </a:xfrm>
      </p:grpSpPr>
      <p:sp>
        <p:nvSpPr>
          <p:cNvPr id="157" name="TextBox 5">
            <a:extLst>
              <a:ext uri="{FF2B5EF4-FFF2-40B4-BE49-F238E27FC236}">
                <a16:creationId xmlns:a16="http://schemas.microsoft.com/office/drawing/2014/main" id="{0ECAB335-521C-001D-8B1F-E7265162A076}"/>
              </a:ext>
            </a:extLst>
          </p:cNvPr>
          <p:cNvSpPr/>
          <p:nvPr/>
        </p:nvSpPr>
        <p:spPr>
          <a:xfrm>
            <a:off x="60660" y="102507"/>
            <a:ext cx="725454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tabLst>
                <a:tab pos="0" algn="l"/>
              </a:tabLst>
            </a:pPr>
            <a:r>
              <a:rPr lang="en-GB" sz="2800" b="1" spc="-1" dirty="0">
                <a:solidFill>
                  <a:schemeClr val="dk1"/>
                </a:solidFill>
                <a:latin typeface="Arial"/>
              </a:rPr>
              <a:t>	He told them, “I have earnestly desired to eat this Passover with you before I suffer. For I tell you I will not observe it again until it finds fulfilment in the kingdom of God.”</a:t>
            </a:r>
            <a:endParaRPr lang="en-US" sz="2800" b="0" strike="noStrike" spc="-1" dirty="0">
              <a:solidFill>
                <a:srgbClr val="000000"/>
              </a:solidFill>
              <a:latin typeface="Arial"/>
            </a:endParaRPr>
          </a:p>
        </p:txBody>
      </p:sp>
      <p:sp>
        <p:nvSpPr>
          <p:cNvPr id="159" name="TextBox 2">
            <a:extLst>
              <a:ext uri="{FF2B5EF4-FFF2-40B4-BE49-F238E27FC236}">
                <a16:creationId xmlns:a16="http://schemas.microsoft.com/office/drawing/2014/main" id="{2F405405-7EA4-A471-8D2D-0493E2F1853C}"/>
              </a:ext>
            </a:extLst>
          </p:cNvPr>
          <p:cNvSpPr/>
          <p:nvPr/>
        </p:nvSpPr>
        <p:spPr>
          <a:xfrm>
            <a:off x="60660" y="1806968"/>
            <a:ext cx="725454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pc="-1" dirty="0">
                <a:solidFill>
                  <a:schemeClr val="dk1"/>
                </a:solidFill>
                <a:latin typeface="Arial"/>
              </a:rPr>
              <a:t>		</a:t>
            </a:r>
          </a:p>
          <a:p>
            <a:pPr defTabSz="457200">
              <a:lnSpc>
                <a:spcPct val="100000"/>
              </a:lnSpc>
            </a:pPr>
            <a:r>
              <a:rPr lang="en-GB" sz="2800" b="1" spc="-1" dirty="0">
                <a:solidFill>
                  <a:schemeClr val="dk1"/>
                </a:solidFill>
                <a:latin typeface="Arial"/>
              </a:rPr>
              <a:t>	Then he took the cup and gave thanks, and said, “I tell you I will not drink at all from the fruit of the vine until the </a:t>
            </a:r>
            <a:r>
              <a:rPr lang="en-GB" sz="2800" b="1" spc="-1" dirty="0">
                <a:solidFill>
                  <a:srgbClr val="0070C0"/>
                </a:solidFill>
                <a:latin typeface="Arial"/>
              </a:rPr>
              <a:t>kingdom of God </a:t>
            </a:r>
            <a:r>
              <a:rPr lang="en-GB" sz="2800" b="1" spc="-1" dirty="0">
                <a:solidFill>
                  <a:schemeClr val="dk1"/>
                </a:solidFill>
                <a:latin typeface="Arial"/>
              </a:rPr>
              <a:t>comes.”</a:t>
            </a:r>
            <a:endParaRPr lang="en-US" sz="2800" b="0" strike="noStrike" spc="-1" dirty="0">
              <a:solidFill>
                <a:srgbClr val="000000"/>
              </a:solidFill>
              <a:latin typeface="Arial"/>
            </a:endParaRPr>
          </a:p>
        </p:txBody>
      </p:sp>
      <p:pic>
        <p:nvPicPr>
          <p:cNvPr id="3076" name="Picture 4" descr="Luke 22:1-38 The Last Supper — HAMPTON ROADS CHURCH">
            <a:extLst>
              <a:ext uri="{FF2B5EF4-FFF2-40B4-BE49-F238E27FC236}">
                <a16:creationId xmlns:a16="http://schemas.microsoft.com/office/drawing/2014/main" id="{3C120706-6205-1343-AC80-069DD7B86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1" y="0"/>
            <a:ext cx="6195698" cy="414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681607"/>
      </p:ext>
    </p:extLst>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6"/>
                                        </p:tgtEl>
                                        <p:attrNameLst>
                                          <p:attrName>ppt_x</p:attrName>
                                        </p:attrNameLst>
                                      </p:cBhvr>
                                      <p:tavLst>
                                        <p:tav tm="0">
                                          <p:val>
                                            <p:strVal val="ppt_x"/>
                                          </p:val>
                                        </p:tav>
                                        <p:tav tm="100000">
                                          <p:val>
                                            <p:strVal val="ppt_x"/>
                                          </p:val>
                                        </p:tav>
                                      </p:tavLst>
                                    </p:anim>
                                    <p:anim calcmode="lin" valueType="num">
                                      <p:cBhvr additive="base">
                                        <p:cTn id="7" dur="500"/>
                                        <p:tgtEl>
                                          <p:spTgt spid="3076"/>
                                        </p:tgtEl>
                                        <p:attrNameLst>
                                          <p:attrName>ppt_y</p:attrName>
                                        </p:attrNameLst>
                                      </p:cBhvr>
                                      <p:tavLst>
                                        <p:tav tm="0">
                                          <p:val>
                                            <p:strVal val="ppt_y"/>
                                          </p:val>
                                        </p:tav>
                                        <p:tav tm="100000">
                                          <p:val>
                                            <p:strVal val="1+ppt_h/2"/>
                                          </p:val>
                                        </p:tav>
                                      </p:tavLst>
                                    </p:anim>
                                    <p:set>
                                      <p:cBhvr>
                                        <p:cTn id="8" dur="1" fill="hold">
                                          <p:stCondLst>
                                            <p:cond delay="499"/>
                                          </p:stCondLst>
                                        </p:cTn>
                                        <p:tgtEl>
                                          <p:spTgt spid="307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anim calcmode="lin" valueType="num">
                                      <p:cBhvr additive="repl">
                                        <p:cTn id="11" dur="500" fill="hold"/>
                                        <p:tgtEl>
                                          <p:spTgt spid="157"/>
                                        </p:tgtEl>
                                        <p:attrNameLst>
                                          <p:attrName>ppt_x</p:attrName>
                                        </p:attrNameLst>
                                      </p:cBhvr>
                                      <p:tavLst>
                                        <p:tav tm="0">
                                          <p:val>
                                            <p:strVal val="#ppt_x"/>
                                          </p:val>
                                        </p:tav>
                                        <p:tav tm="100000">
                                          <p:val>
                                            <p:strVal val="#ppt_x"/>
                                          </p:val>
                                        </p:tav>
                                      </p:tavLst>
                                    </p:anim>
                                    <p:anim calcmode="lin" valueType="num">
                                      <p:cBhvr additive="repl">
                                        <p:cTn id="12"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 calcmode="lin" valueType="num">
                                      <p:cBhvr additive="repl">
                                        <p:cTn id="17" dur="500" fill="hold"/>
                                        <p:tgtEl>
                                          <p:spTgt spid="159"/>
                                        </p:tgtEl>
                                        <p:attrNameLst>
                                          <p:attrName>ppt_x</p:attrName>
                                        </p:attrNameLst>
                                      </p:cBhvr>
                                      <p:tavLst>
                                        <p:tav tm="0">
                                          <p:val>
                                            <p:strVal val="#ppt_x"/>
                                          </p:val>
                                        </p:tav>
                                        <p:tav tm="100000">
                                          <p:val>
                                            <p:strVal val="#ppt_x"/>
                                          </p:val>
                                        </p:tav>
                                      </p:tavLst>
                                    </p:anim>
                                    <p:anim calcmode="lin" valueType="num">
                                      <p:cBhvr additive="repl">
                                        <p:cTn id="18"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7886</TotalTime>
  <Words>1264</Words>
  <Application>Microsoft Office PowerPoint</Application>
  <PresentationFormat>Custom</PresentationFormat>
  <Paragraphs>97</Paragraphs>
  <Slides>22</Slides>
  <Notes>2</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22</vt:i4>
      </vt:variant>
    </vt:vector>
  </HeadingPairs>
  <TitlesOfParts>
    <vt:vector size="41" baseType="lpstr">
      <vt:lpstr>Arial</vt:lpstr>
      <vt:lpstr>Calibri</vt:lpstr>
      <vt:lpstr>Calibri Light</vt:lpstr>
      <vt:lpstr>Symbol</vt:lpstr>
      <vt:lpstr>Times New Roman</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406</cp:revision>
  <dcterms:created xsi:type="dcterms:W3CDTF">2023-02-25T21:04:15Z</dcterms:created>
  <dcterms:modified xsi:type="dcterms:W3CDTF">2025-04-10T01:59:33Z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vt:i4>
  </property>
  <property fmtid="{D5CDD505-2E9C-101B-9397-08002B2CF9AE}" pid="3" name="PresentationFormat">
    <vt:lpwstr>Custom</vt:lpwstr>
  </property>
  <property fmtid="{D5CDD505-2E9C-101B-9397-08002B2CF9AE}" pid="4" name="Slides">
    <vt:i4>23</vt:i4>
  </property>
</Properties>
</file>