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6" r:id="rId4"/>
    <p:sldMasterId id="2147483658" r:id="rId5"/>
    <p:sldMasterId id="2147483660" r:id="rId6"/>
    <p:sldMasterId id="2147483662" r:id="rId7"/>
    <p:sldMasterId id="2147483664" r:id="rId8"/>
    <p:sldMasterId id="2147483666" r:id="rId9"/>
    <p:sldMasterId id="2147483668" r:id="rId10"/>
    <p:sldMasterId id="2147483670" r:id="rId11"/>
  </p:sldMasterIdLst>
  <p:notesMasterIdLst>
    <p:notesMasterId r:id="rId35"/>
  </p:notesMasterIdLst>
  <p:sldIdLst>
    <p:sldId id="256" r:id="rId12"/>
    <p:sldId id="257" r:id="rId13"/>
    <p:sldId id="289" r:id="rId14"/>
    <p:sldId id="328" r:id="rId15"/>
    <p:sldId id="351" r:id="rId16"/>
    <p:sldId id="336" r:id="rId17"/>
    <p:sldId id="333" r:id="rId18"/>
    <p:sldId id="342" r:id="rId19"/>
    <p:sldId id="338" r:id="rId20"/>
    <p:sldId id="339" r:id="rId21"/>
    <p:sldId id="340" r:id="rId22"/>
    <p:sldId id="343" r:id="rId23"/>
    <p:sldId id="341" r:id="rId24"/>
    <p:sldId id="348" r:id="rId25"/>
    <p:sldId id="349" r:id="rId26"/>
    <p:sldId id="344" r:id="rId27"/>
    <p:sldId id="337" r:id="rId28"/>
    <p:sldId id="317" r:id="rId29"/>
    <p:sldId id="350" r:id="rId30"/>
    <p:sldId id="354" r:id="rId31"/>
    <p:sldId id="352" r:id="rId32"/>
    <p:sldId id="319" r:id="rId33"/>
    <p:sldId id="353" r:id="rId34"/>
  </p:sldIdLst>
  <p:sldSz cx="7315200" cy="41148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77" autoAdjust="0"/>
    <p:restoredTop sz="94660"/>
  </p:normalViewPr>
  <p:slideViewPr>
    <p:cSldViewPr snapToGrid="0">
      <p:cViewPr varScale="1">
        <p:scale>
          <a:sx n="91" d="100"/>
          <a:sy n="91" d="100"/>
        </p:scale>
        <p:origin x="53" y="226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chemeClr val="dk1"/>
                </a:solidFill>
                <a:latin typeface="Calibri"/>
              </a:rPr>
              <a:t>Click to move the slide</a:t>
            </a:r>
          </a:p>
        </p:txBody>
      </p:sp>
      <p:sp>
        <p:nvSpPr>
          <p:cNvPr id="7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Arial"/>
              </a:rPr>
              <a:t>Click to edit the notes format</a:t>
            </a:r>
          </a:p>
        </p:txBody>
      </p:sp>
      <p:sp>
        <p:nvSpPr>
          <p:cNvPr id="7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76" name="PlaceHolder 4"/>
          <p:cNvSpPr>
            <a:spLocks noGrp="1"/>
          </p:cNvSpPr>
          <p:nvPr>
            <p:ph type="dt" idx="37"/>
          </p:nvPr>
        </p:nvSpPr>
        <p:spPr>
          <a:xfrm>
            <a:off x="4278960" y="0"/>
            <a:ext cx="3280680" cy="53424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77" name="PlaceHolder 5"/>
          <p:cNvSpPr>
            <a:spLocks noGrp="1"/>
          </p:cNvSpPr>
          <p:nvPr>
            <p:ph type="ftr" idx="38"/>
          </p:nvPr>
        </p:nvSpPr>
        <p:spPr>
          <a:xfrm>
            <a:off x="0" y="10157400"/>
            <a:ext cx="3280680" cy="53424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78" name="PlaceHolder 6"/>
          <p:cNvSpPr>
            <a:spLocks noGrp="1"/>
          </p:cNvSpPr>
          <p:nvPr>
            <p:ph type="sldNum" idx="39"/>
          </p:nvPr>
        </p:nvSpPr>
        <p:spPr>
          <a:xfrm>
            <a:off x="4278960" y="10157400"/>
            <a:ext cx="3280680" cy="53424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A8BF843E-9DC1-42AE-AD4A-152951CB254E}"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1"/>
          <p:cNvSpPr>
            <a:spLocks noGrp="1" noRot="1" noChangeAspect="1"/>
          </p:cNvSpPr>
          <p:nvPr>
            <p:ph type="sldImg"/>
          </p:nvPr>
        </p:nvSpPr>
        <p:spPr>
          <a:xfrm>
            <a:off x="685800" y="1143000"/>
            <a:ext cx="5486400" cy="3086100"/>
          </a:xfrm>
          <a:prstGeom prst="rect">
            <a:avLst/>
          </a:prstGeom>
          <a:ln w="0">
            <a:noFill/>
          </a:ln>
        </p:spPr>
      </p:sp>
      <p:sp>
        <p:nvSpPr>
          <p:cNvPr id="16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65" name="PlaceHolder 3"/>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0A093CE-FA7D-4AE8-90D2-C433199D2581}" type="slidenum">
              <a:rPr lang="en-US" sz="1200" b="0" strike="noStrike" spc="-1">
                <a:solidFill>
                  <a:srgbClr val="000000"/>
                </a:solidFill>
                <a:latin typeface="Times New Roman"/>
              </a:rPr>
              <a:t>1</a:t>
            </a:fld>
            <a:endParaRPr lang="en-US"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noRot="1" noChangeAspect="1"/>
          </p:cNvSpPr>
          <p:nvPr>
            <p:ph type="sldImg"/>
          </p:nvPr>
        </p:nvSpPr>
        <p:spPr>
          <a:xfrm>
            <a:off x="685800" y="1143000"/>
            <a:ext cx="5486400" cy="3086100"/>
          </a:xfrm>
          <a:prstGeom prst="rect">
            <a:avLst/>
          </a:prstGeom>
          <a:ln w="0">
            <a:noFill/>
          </a:ln>
        </p:spPr>
      </p:sp>
      <p:sp>
        <p:nvSpPr>
          <p:cNvPr id="16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68" name="PlaceHolder 3"/>
          <p:cNvSpPr>
            <a:spLocks noGrp="1"/>
          </p:cNvSpPr>
          <p:nvPr>
            <p:ph type="sldNum" idx="4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29F1D25-CC67-4B5F-8E06-035BF468246A}" type="slidenum">
              <a:rPr lang="en-US" sz="1200" b="0" strike="noStrike" spc="-1">
                <a:solidFill>
                  <a:srgbClr val="000000"/>
                </a:solidFill>
                <a:latin typeface="Times New Roman"/>
              </a:rPr>
              <a:t>2</a:t>
            </a:fld>
            <a:endParaRPr lang="en-US"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6" name="PlaceHolder 2"/>
          <p:cNvSpPr>
            <a:spLocks noGrp="1"/>
          </p:cNvSpPr>
          <p:nvPr>
            <p:ph type="subTitle"/>
          </p:nvPr>
        </p:nvSpPr>
        <p:spPr>
          <a:xfrm>
            <a:off x="502920" y="1095480"/>
            <a:ext cx="6309000" cy="26103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2D7C61AB-2DB7-457A-B969-F72529D4C9FD}"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EBAB05C0-19CB-438A-9B05-A6A73CA64214}"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lstStyle/>
          <a:p>
            <a:r>
              <a:t>Footer</a:t>
            </a:r>
          </a:p>
        </p:txBody>
      </p:sp>
      <p:sp>
        <p:nvSpPr>
          <p:cNvPr id="3" name="PlaceHolder 2"/>
          <p:cNvSpPr>
            <a:spLocks noGrp="1"/>
          </p:cNvSpPr>
          <p:nvPr>
            <p:ph type="sldNum" idx="36"/>
          </p:nvPr>
        </p:nvSpPr>
        <p:spPr/>
        <p:txBody>
          <a:bodyPr/>
          <a:lstStyle/>
          <a:p>
            <a:fld id="{5AB1BCA9-87E4-439C-A187-B3734466697D}" type="slidenum">
              <a:t>‹#›</a:t>
            </a:fld>
            <a:endParaRPr/>
          </a:p>
        </p:txBody>
      </p:sp>
      <p:sp>
        <p:nvSpPr>
          <p:cNvPr id="4" name="PlaceHolder 3"/>
          <p:cNvSpPr>
            <a:spLocks noGrp="1"/>
          </p:cNvSpPr>
          <p:nvPr>
            <p:ph type="dt" idx="3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BE579C6B-B93A-4EBD-966F-B582296C86D7}"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FA66A3E3-E774-4B4A-BC91-18F875452927}"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0" name="PlaceHolder 2"/>
          <p:cNvSpPr>
            <a:spLocks noGrp="1"/>
          </p:cNvSpPr>
          <p:nvPr>
            <p:ph/>
          </p:nvPr>
        </p:nvSpPr>
        <p:spPr>
          <a:xfrm>
            <a:off x="502920" y="1095480"/>
            <a:ext cx="6309000" cy="261036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FFC8D3C1-8779-49DC-8DAA-2C10AA623D72}" type="slidenum">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lstStyle/>
          <a:p>
            <a:r>
              <a:t>Footer</a:t>
            </a:r>
          </a:p>
        </p:txBody>
      </p:sp>
      <p:sp>
        <p:nvSpPr>
          <p:cNvPr id="3" name="PlaceHolder 2"/>
          <p:cNvSpPr>
            <a:spLocks noGrp="1"/>
          </p:cNvSpPr>
          <p:nvPr>
            <p:ph type="sldNum" idx="18"/>
          </p:nvPr>
        </p:nvSpPr>
        <p:spPr/>
        <p:txBody>
          <a:bodyPr/>
          <a:lstStyle/>
          <a:p>
            <a:fld id="{15CEAF9F-72B1-4F14-95D7-B4B85290C782}" type="slidenum">
              <a:t>‹#›</a:t>
            </a:fld>
            <a:endParaRPr/>
          </a:p>
        </p:txBody>
      </p:sp>
      <p:sp>
        <p:nvSpPr>
          <p:cNvPr id="4" name="PlaceHolder 3"/>
          <p:cNvSpPr>
            <a:spLocks noGrp="1"/>
          </p:cNvSpPr>
          <p:nvPr>
            <p:ph type="dt" idx="16"/>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43" name="PlaceHolder 2"/>
          <p:cNvSpPr>
            <a:spLocks noGrp="1"/>
          </p:cNvSpPr>
          <p:nvPr>
            <p:ph/>
          </p:nvPr>
        </p:nvSpPr>
        <p:spPr>
          <a:xfrm>
            <a:off x="502920" y="1095480"/>
            <a:ext cx="3078720" cy="261036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44" name="PlaceHolder 3"/>
          <p:cNvSpPr>
            <a:spLocks noGrp="1"/>
          </p:cNvSpPr>
          <p:nvPr>
            <p:ph/>
          </p:nvPr>
        </p:nvSpPr>
        <p:spPr>
          <a:xfrm>
            <a:off x="3736080" y="1095480"/>
            <a:ext cx="3078720" cy="261036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EE465162-DF13-46B5-AC27-B019363A19EE}" type="slidenum">
              <a:t>‹#›</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lstStyle/>
          <a:p>
            <a:r>
              <a:t>Footer</a:t>
            </a:r>
          </a:p>
        </p:txBody>
      </p:sp>
      <p:sp>
        <p:nvSpPr>
          <p:cNvPr id="3" name="PlaceHolder 2"/>
          <p:cNvSpPr>
            <a:spLocks noGrp="1"/>
          </p:cNvSpPr>
          <p:nvPr>
            <p:ph type="sldNum" idx="24"/>
          </p:nvPr>
        </p:nvSpPr>
        <p:spPr/>
        <p:txBody>
          <a:bodyPr/>
          <a:lstStyle/>
          <a:p>
            <a:fld id="{36695090-87AA-4574-B613-16A4923A452D}" type="slidenum">
              <a:t>‹#›</a:t>
            </a:fld>
            <a:endParaRPr/>
          </a:p>
        </p:txBody>
      </p:sp>
      <p:sp>
        <p:nvSpPr>
          <p:cNvPr id="4" name="PlaceHolder 3"/>
          <p:cNvSpPr>
            <a:spLocks noGrp="1"/>
          </p:cNvSpPr>
          <p:nvPr>
            <p:ph type="dt" idx="22"/>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12623211-503D-4E72-AB49-C9628717CAF7}" type="slidenum">
              <a:t>‹#›</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B393C6EA-5EDC-440F-813F-3F89988450E4}"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673560"/>
            <a:ext cx="5486040" cy="1432080"/>
          </a:xfrm>
          <a:prstGeom prst="rect">
            <a:avLst/>
          </a:prstGeom>
          <a:noFill/>
          <a:ln w="0">
            <a:noFill/>
          </a:ln>
        </p:spPr>
        <p:txBody>
          <a:bodyPr lIns="91440" tIns="45720" rIns="91440" bIns="45720" anchor="b">
            <a:noAutofit/>
          </a:bodyPr>
          <a:lstStyle/>
          <a:p>
            <a:pPr indent="0" algn="ctr" defTabSz="548640">
              <a:lnSpc>
                <a:spcPct val="90000"/>
              </a:lnSpc>
              <a:buNone/>
            </a:pPr>
            <a:r>
              <a:rPr lang="en-US" sz="3600" b="0" strike="noStrike" spc="-1">
                <a:solidFill>
                  <a:schemeClr val="dk1"/>
                </a:solidFill>
                <a:latin typeface="Calibri Light"/>
              </a:rPr>
              <a:t>Click to edit Master title style</a:t>
            </a:r>
            <a:endParaRPr lang="en-US" sz="3600" b="0" strike="noStrike" spc="-1">
              <a:solidFill>
                <a:schemeClr val="dk1"/>
              </a:solidFill>
              <a:latin typeface="Calibri"/>
            </a:endParaRPr>
          </a:p>
        </p:txBody>
      </p:sp>
      <p:sp>
        <p:nvSpPr>
          <p:cNvPr id="6" name="PlaceHolder 2"/>
          <p:cNvSpPr>
            <a:spLocks noGrp="1"/>
          </p:cNvSpPr>
          <p:nvPr>
            <p:ph type="dt" idx="1"/>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2" name="PlaceHolder 3"/>
          <p:cNvSpPr>
            <a:spLocks noGrp="1"/>
          </p:cNvSpPr>
          <p:nvPr>
            <p:ph type="ftr" idx="2"/>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 name="PlaceHolder 4"/>
          <p:cNvSpPr>
            <a:spLocks noGrp="1"/>
          </p:cNvSpPr>
          <p:nvPr>
            <p:ph type="sldNum" idx="3"/>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E58DC5BB-C6D5-4851-BECC-0BD115588F32}"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
        <p:nvSpPr>
          <p:cNvPr id="4" name="PlaceHolder 5"/>
          <p:cNvSpPr>
            <a:spLocks noGrp="1"/>
          </p:cNvSpPr>
          <p:nvPr>
            <p:ph type="body"/>
          </p:nvPr>
        </p:nvSpPr>
        <p:spPr>
          <a:xfrm>
            <a:off x="365760" y="962640"/>
            <a:ext cx="6583320" cy="23860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679" b="0" strike="noStrike" spc="-1">
                <a:solidFill>
                  <a:schemeClr val="dk1"/>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1200" b="0" strike="noStrike" spc="-1">
                <a:solidFill>
                  <a:schemeClr val="dk1"/>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080" b="0" strike="noStrike" spc="-1">
                <a:solidFill>
                  <a:schemeClr val="dk1"/>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080" b="0" strike="noStrike" spc="-1">
                <a:solidFill>
                  <a:schemeClr val="dk1"/>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74320"/>
            <a:ext cx="2359080" cy="959760"/>
          </a:xfrm>
          <a:prstGeom prst="rect">
            <a:avLst/>
          </a:prstGeom>
          <a:noFill/>
          <a:ln w="0">
            <a:noFill/>
          </a:ln>
        </p:spPr>
        <p:txBody>
          <a:bodyPr lIns="91440" tIns="45720" rIns="91440" bIns="45720" anchor="b">
            <a:noAutofit/>
          </a:bodyPr>
          <a:lstStyle/>
          <a:p>
            <a:pPr indent="0" defTabSz="548640">
              <a:lnSpc>
                <a:spcPct val="90000"/>
              </a:lnSpc>
              <a:buNone/>
            </a:pPr>
            <a:r>
              <a:rPr lang="en-US" sz="1920" b="0" strike="noStrike" spc="-1">
                <a:solidFill>
                  <a:schemeClr val="dk1"/>
                </a:solidFill>
                <a:latin typeface="Calibri Light"/>
              </a:rPr>
              <a:t>Click to edit Master title style</a:t>
            </a:r>
            <a:endParaRPr lang="en-US" sz="1920" b="0" strike="noStrike" spc="-1">
              <a:solidFill>
                <a:schemeClr val="dk1"/>
              </a:solidFill>
              <a:latin typeface="Calibri"/>
            </a:endParaRPr>
          </a:p>
        </p:txBody>
      </p:sp>
      <p:sp>
        <p:nvSpPr>
          <p:cNvPr id="62" name="PlaceHolder 2"/>
          <p:cNvSpPr>
            <a:spLocks noGrp="1"/>
          </p:cNvSpPr>
          <p:nvPr>
            <p:ph type="body"/>
          </p:nvPr>
        </p:nvSpPr>
        <p:spPr>
          <a:xfrm>
            <a:off x="3110040" y="592560"/>
            <a:ext cx="3702960" cy="292392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920"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679"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Fifth level</a:t>
            </a:r>
          </a:p>
        </p:txBody>
      </p:sp>
      <p:sp>
        <p:nvSpPr>
          <p:cNvPr id="63" name="PlaceHolder 3"/>
          <p:cNvSpPr>
            <a:spLocks noGrp="1"/>
          </p:cNvSpPr>
          <p:nvPr>
            <p:ph type="body"/>
          </p:nvPr>
        </p:nvSpPr>
        <p:spPr>
          <a:xfrm>
            <a:off x="504000" y="1234440"/>
            <a:ext cx="2359080" cy="228672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960" b="0" strike="noStrike" spc="-1">
                <a:solidFill>
                  <a:schemeClr val="dk1"/>
                </a:solidFill>
                <a:latin typeface="Calibri"/>
              </a:rPr>
              <a:t>Click to edit Master text styles</a:t>
            </a:r>
          </a:p>
        </p:txBody>
      </p:sp>
      <p:sp>
        <p:nvSpPr>
          <p:cNvPr id="64" name="PlaceHolder 4"/>
          <p:cNvSpPr>
            <a:spLocks noGrp="1"/>
          </p:cNvSpPr>
          <p:nvPr>
            <p:ph type="dt" idx="31"/>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65" name="PlaceHolder 5"/>
          <p:cNvSpPr>
            <a:spLocks noGrp="1"/>
          </p:cNvSpPr>
          <p:nvPr>
            <p:ph type="ftr" idx="32"/>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66" name="PlaceHolder 6"/>
          <p:cNvSpPr>
            <a:spLocks noGrp="1"/>
          </p:cNvSpPr>
          <p:nvPr>
            <p:ph type="sldNum" idx="33"/>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041F5745-E6B3-464D-A263-E991A0218694}"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74320"/>
            <a:ext cx="2359080" cy="959760"/>
          </a:xfrm>
          <a:prstGeom prst="rect">
            <a:avLst/>
          </a:prstGeom>
          <a:noFill/>
          <a:ln w="0">
            <a:noFill/>
          </a:ln>
        </p:spPr>
        <p:txBody>
          <a:bodyPr lIns="91440" tIns="45720" rIns="91440" bIns="45720" anchor="b">
            <a:noAutofit/>
          </a:bodyPr>
          <a:lstStyle/>
          <a:p>
            <a:pPr indent="0" defTabSz="548640">
              <a:lnSpc>
                <a:spcPct val="90000"/>
              </a:lnSpc>
              <a:buNone/>
            </a:pPr>
            <a:r>
              <a:rPr lang="en-US" sz="1920" b="0" strike="noStrike" spc="-1">
                <a:solidFill>
                  <a:schemeClr val="dk1"/>
                </a:solidFill>
                <a:latin typeface="Calibri Light"/>
              </a:rPr>
              <a:t>Click to edit Master title style</a:t>
            </a:r>
            <a:endParaRPr lang="en-US" sz="1920" b="0" strike="noStrike" spc="-1">
              <a:solidFill>
                <a:schemeClr val="dk1"/>
              </a:solidFill>
              <a:latin typeface="Calibri"/>
            </a:endParaRPr>
          </a:p>
        </p:txBody>
      </p:sp>
      <p:sp>
        <p:nvSpPr>
          <p:cNvPr id="68" name="PlaceHolder 2"/>
          <p:cNvSpPr>
            <a:spLocks noGrp="1"/>
          </p:cNvSpPr>
          <p:nvPr>
            <p:ph type="body"/>
          </p:nvPr>
        </p:nvSpPr>
        <p:spPr>
          <a:xfrm>
            <a:off x="3110040" y="592560"/>
            <a:ext cx="3702960" cy="2923920"/>
          </a:xfrm>
          <a:prstGeom prst="rect">
            <a:avLst/>
          </a:prstGeom>
          <a:noFill/>
          <a:ln w="0">
            <a:noFill/>
          </a:ln>
        </p:spPr>
        <p:txBody>
          <a:bodyPr lIns="90000" tIns="45000" rIns="90000" bIns="45000" anchor="t">
            <a:noAutofit/>
          </a:bodyPr>
          <a:lstStyle/>
          <a:p>
            <a:pPr indent="0" defTabSz="457200">
              <a:lnSpc>
                <a:spcPct val="100000"/>
              </a:lnSpc>
              <a:buNone/>
              <a:tabLst>
                <a:tab pos="0" algn="l"/>
              </a:tabLst>
            </a:pPr>
            <a:r>
              <a:rPr lang="en-US" sz="1920" b="0" strike="noStrike" spc="-1">
                <a:solidFill>
                  <a:schemeClr val="dk1"/>
                </a:solidFill>
                <a:latin typeface="Calibri"/>
              </a:rPr>
              <a:t>Click icon to add picture</a:t>
            </a:r>
          </a:p>
        </p:txBody>
      </p:sp>
      <p:sp>
        <p:nvSpPr>
          <p:cNvPr id="69" name="PlaceHolder 3"/>
          <p:cNvSpPr>
            <a:spLocks noGrp="1"/>
          </p:cNvSpPr>
          <p:nvPr>
            <p:ph type="body"/>
          </p:nvPr>
        </p:nvSpPr>
        <p:spPr>
          <a:xfrm>
            <a:off x="504000" y="1234440"/>
            <a:ext cx="2359080" cy="228672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960" b="0" strike="noStrike" spc="-1">
                <a:solidFill>
                  <a:schemeClr val="dk1"/>
                </a:solidFill>
                <a:latin typeface="Calibri"/>
              </a:rPr>
              <a:t>Click to edit Master text styles</a:t>
            </a:r>
          </a:p>
        </p:txBody>
      </p:sp>
      <p:sp>
        <p:nvSpPr>
          <p:cNvPr id="70" name="PlaceHolder 4"/>
          <p:cNvSpPr>
            <a:spLocks noGrp="1"/>
          </p:cNvSpPr>
          <p:nvPr>
            <p:ph type="dt" idx="34"/>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71" name="PlaceHolder 5"/>
          <p:cNvSpPr>
            <a:spLocks noGrp="1"/>
          </p:cNvSpPr>
          <p:nvPr>
            <p:ph type="ftr" idx="35"/>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72" name="PlaceHolder 6"/>
          <p:cNvSpPr>
            <a:spLocks noGrp="1"/>
          </p:cNvSpPr>
          <p:nvPr>
            <p:ph type="sldNum" idx="36"/>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EA574D49-DC86-4E3A-8C3E-9DADE1425378}"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8" name="PlaceHolder 2"/>
          <p:cNvSpPr>
            <a:spLocks noGrp="1"/>
          </p:cNvSpPr>
          <p:nvPr>
            <p:ph type="body"/>
          </p:nvPr>
        </p:nvSpPr>
        <p:spPr>
          <a:xfrm>
            <a:off x="502920" y="1095480"/>
            <a:ext cx="6309000" cy="2610360"/>
          </a:xfrm>
          <a:prstGeom prst="rect">
            <a:avLst/>
          </a:prstGeom>
          <a:noFill/>
          <a:ln w="0">
            <a:noFill/>
          </a:ln>
        </p:spPr>
        <p:txBody>
          <a:bodyPr vert="eaVert"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9" name="PlaceHolder 3"/>
          <p:cNvSpPr>
            <a:spLocks noGrp="1"/>
          </p:cNvSpPr>
          <p:nvPr>
            <p:ph type="dt" idx="4"/>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10" name="PlaceHolder 4"/>
          <p:cNvSpPr>
            <a:spLocks noGrp="1"/>
          </p:cNvSpPr>
          <p:nvPr>
            <p:ph type="ftr" idx="5"/>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1" name="PlaceHolder 5"/>
          <p:cNvSpPr>
            <a:spLocks noGrp="1"/>
          </p:cNvSpPr>
          <p:nvPr>
            <p:ph type="sldNum" idx="6"/>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3D696EFD-D179-44C7-8255-E6C0D35644EA}"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5235120" y="219240"/>
            <a:ext cx="1577160" cy="3486600"/>
          </a:xfrm>
          <a:prstGeom prst="rect">
            <a:avLst/>
          </a:prstGeom>
          <a:noFill/>
          <a:ln w="0">
            <a:noFill/>
          </a:ln>
        </p:spPr>
        <p:txBody>
          <a:bodyPr vert="eaVert"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13" name="PlaceHolder 2"/>
          <p:cNvSpPr>
            <a:spLocks noGrp="1"/>
          </p:cNvSpPr>
          <p:nvPr>
            <p:ph type="body"/>
          </p:nvPr>
        </p:nvSpPr>
        <p:spPr>
          <a:xfrm>
            <a:off x="502920" y="219240"/>
            <a:ext cx="4640400" cy="3486600"/>
          </a:xfrm>
          <a:prstGeom prst="rect">
            <a:avLst/>
          </a:prstGeom>
          <a:noFill/>
          <a:ln w="0">
            <a:noFill/>
          </a:ln>
        </p:spPr>
        <p:txBody>
          <a:bodyPr vert="eaVert"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14" name="PlaceHolder 3"/>
          <p:cNvSpPr>
            <a:spLocks noGrp="1"/>
          </p:cNvSpPr>
          <p:nvPr>
            <p:ph type="dt" idx="7"/>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15" name="PlaceHolder 4"/>
          <p:cNvSpPr>
            <a:spLocks noGrp="1"/>
          </p:cNvSpPr>
          <p:nvPr>
            <p:ph type="ftr" idx="8"/>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6" name="PlaceHolder 5"/>
          <p:cNvSpPr>
            <a:spLocks noGrp="1"/>
          </p:cNvSpPr>
          <p:nvPr>
            <p:ph type="sldNum" idx="9"/>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63BAFA6C-853F-4E8A-8F75-9C2405AFA195}"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25" name="PlaceHolder 2"/>
          <p:cNvSpPr>
            <a:spLocks noGrp="1"/>
          </p:cNvSpPr>
          <p:nvPr>
            <p:ph type="body"/>
          </p:nvPr>
        </p:nvSpPr>
        <p:spPr>
          <a:xfrm>
            <a:off x="502920" y="1095480"/>
            <a:ext cx="63090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26" name="PlaceHolder 3"/>
          <p:cNvSpPr>
            <a:spLocks noGrp="1"/>
          </p:cNvSpPr>
          <p:nvPr>
            <p:ph type="dt" idx="13"/>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27" name="PlaceHolder 4"/>
          <p:cNvSpPr>
            <a:spLocks noGrp="1"/>
          </p:cNvSpPr>
          <p:nvPr>
            <p:ph type="ftr" idx="14"/>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28" name="PlaceHolder 5"/>
          <p:cNvSpPr>
            <a:spLocks noGrp="1"/>
          </p:cNvSpPr>
          <p:nvPr>
            <p:ph type="sldNum" idx="15"/>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B6A68589-757E-4827-8429-C4852B65A1E6}"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498960" y="1026000"/>
            <a:ext cx="6309000" cy="1711440"/>
          </a:xfrm>
          <a:prstGeom prst="rect">
            <a:avLst/>
          </a:prstGeom>
          <a:noFill/>
          <a:ln w="0">
            <a:noFill/>
          </a:ln>
        </p:spPr>
        <p:txBody>
          <a:bodyPr lIns="91440" tIns="45720" rIns="91440" bIns="45720" anchor="b">
            <a:noAutofit/>
          </a:bodyPr>
          <a:lstStyle/>
          <a:p>
            <a:pPr indent="0" defTabSz="548640">
              <a:lnSpc>
                <a:spcPct val="90000"/>
              </a:lnSpc>
              <a:buNone/>
            </a:pPr>
            <a:r>
              <a:rPr lang="en-US" sz="3600" b="0" strike="noStrike" spc="-1">
                <a:solidFill>
                  <a:schemeClr val="dk1"/>
                </a:solidFill>
                <a:latin typeface="Calibri Light"/>
              </a:rPr>
              <a:t>Click to edit Master title style</a:t>
            </a:r>
            <a:endParaRPr lang="en-US" sz="3600" b="0" strike="noStrike" spc="-1">
              <a:solidFill>
                <a:schemeClr val="dk1"/>
              </a:solidFill>
              <a:latin typeface="Calibri"/>
            </a:endParaRPr>
          </a:p>
        </p:txBody>
      </p:sp>
      <p:sp>
        <p:nvSpPr>
          <p:cNvPr id="32" name="PlaceHolder 2"/>
          <p:cNvSpPr>
            <a:spLocks noGrp="1"/>
          </p:cNvSpPr>
          <p:nvPr>
            <p:ph type="body"/>
          </p:nvPr>
        </p:nvSpPr>
        <p:spPr>
          <a:xfrm>
            <a:off x="498960" y="2753640"/>
            <a:ext cx="6309000" cy="89964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1440" b="0" strike="noStrike" spc="-1">
                <a:solidFill>
                  <a:schemeClr val="dk1">
                    <a:tint val="75000"/>
                  </a:schemeClr>
                </a:solidFill>
                <a:latin typeface="Calibri"/>
              </a:rPr>
              <a:t>Click to edit Master text styles</a:t>
            </a:r>
            <a:endParaRPr lang="en-US" sz="1440" b="0" strike="noStrike" spc="-1">
              <a:solidFill>
                <a:schemeClr val="dk1"/>
              </a:solidFill>
              <a:latin typeface="Calibri"/>
            </a:endParaRPr>
          </a:p>
        </p:txBody>
      </p:sp>
      <p:sp>
        <p:nvSpPr>
          <p:cNvPr id="33" name="PlaceHolder 3"/>
          <p:cNvSpPr>
            <a:spLocks noGrp="1"/>
          </p:cNvSpPr>
          <p:nvPr>
            <p:ph type="dt" idx="16"/>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34" name="PlaceHolder 4"/>
          <p:cNvSpPr>
            <a:spLocks noGrp="1"/>
          </p:cNvSpPr>
          <p:nvPr>
            <p:ph type="ftr" idx="17"/>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5" name="PlaceHolder 5"/>
          <p:cNvSpPr>
            <a:spLocks noGrp="1"/>
          </p:cNvSpPr>
          <p:nvPr>
            <p:ph type="sldNum" idx="18"/>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E0B78051-3B02-4ADB-8858-01AD14AB10C9}"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37" name="PlaceHolder 2"/>
          <p:cNvSpPr>
            <a:spLocks noGrp="1"/>
          </p:cNvSpPr>
          <p:nvPr>
            <p:ph type="body"/>
          </p:nvPr>
        </p:nvSpPr>
        <p:spPr>
          <a:xfrm>
            <a:off x="502920" y="1095480"/>
            <a:ext cx="31086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38" name="PlaceHolder 3"/>
          <p:cNvSpPr>
            <a:spLocks noGrp="1"/>
          </p:cNvSpPr>
          <p:nvPr>
            <p:ph type="body"/>
          </p:nvPr>
        </p:nvSpPr>
        <p:spPr>
          <a:xfrm>
            <a:off x="3703320" y="1095480"/>
            <a:ext cx="31086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39" name="PlaceHolder 4"/>
          <p:cNvSpPr>
            <a:spLocks noGrp="1"/>
          </p:cNvSpPr>
          <p:nvPr>
            <p:ph type="dt" idx="19"/>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40" name="PlaceHolder 5"/>
          <p:cNvSpPr>
            <a:spLocks noGrp="1"/>
          </p:cNvSpPr>
          <p:nvPr>
            <p:ph type="ftr" idx="20"/>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1" name="PlaceHolder 6"/>
          <p:cNvSpPr>
            <a:spLocks noGrp="1"/>
          </p:cNvSpPr>
          <p:nvPr>
            <p:ph type="sldNum" idx="21"/>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2347F6F9-6FA9-48BE-B9B1-85EE2CB641F3}"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46" name="PlaceHolder 2"/>
          <p:cNvSpPr>
            <a:spLocks noGrp="1"/>
          </p:cNvSpPr>
          <p:nvPr>
            <p:ph type="body"/>
          </p:nvPr>
        </p:nvSpPr>
        <p:spPr>
          <a:xfrm>
            <a:off x="504000" y="1008720"/>
            <a:ext cx="3094200" cy="493920"/>
          </a:xfrm>
          <a:prstGeom prst="rect">
            <a:avLst/>
          </a:prstGeom>
          <a:noFill/>
          <a:ln w="0">
            <a:noFill/>
          </a:ln>
        </p:spPr>
        <p:txBody>
          <a:bodyPr lIns="91440" tIns="45720" rIns="91440" bIns="45720" anchor="b">
            <a:noAutofit/>
          </a:bodyPr>
          <a:lstStyle/>
          <a:p>
            <a:pPr indent="0" defTabSz="548640">
              <a:lnSpc>
                <a:spcPct val="90000"/>
              </a:lnSpc>
              <a:spcBef>
                <a:spcPts val="601"/>
              </a:spcBef>
              <a:buNone/>
              <a:tabLst>
                <a:tab pos="0" algn="l"/>
              </a:tabLst>
            </a:pPr>
            <a:r>
              <a:rPr lang="en-US" sz="1440" b="1" strike="noStrike" spc="-1">
                <a:solidFill>
                  <a:schemeClr val="dk1"/>
                </a:solidFill>
                <a:latin typeface="Calibri"/>
              </a:rPr>
              <a:t>Click to edit Master text styles</a:t>
            </a:r>
            <a:endParaRPr lang="en-US" sz="1440" b="0" strike="noStrike" spc="-1">
              <a:solidFill>
                <a:schemeClr val="dk1"/>
              </a:solidFill>
              <a:latin typeface="Calibri"/>
            </a:endParaRPr>
          </a:p>
        </p:txBody>
      </p:sp>
      <p:sp>
        <p:nvSpPr>
          <p:cNvPr id="47" name="PlaceHolder 3"/>
          <p:cNvSpPr>
            <a:spLocks noGrp="1"/>
          </p:cNvSpPr>
          <p:nvPr>
            <p:ph type="body"/>
          </p:nvPr>
        </p:nvSpPr>
        <p:spPr>
          <a:xfrm>
            <a:off x="504000" y="1503000"/>
            <a:ext cx="3094200" cy="221040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48" name="PlaceHolder 4"/>
          <p:cNvSpPr>
            <a:spLocks noGrp="1"/>
          </p:cNvSpPr>
          <p:nvPr>
            <p:ph type="body"/>
          </p:nvPr>
        </p:nvSpPr>
        <p:spPr>
          <a:xfrm>
            <a:off x="3703320" y="1008720"/>
            <a:ext cx="3109680" cy="493920"/>
          </a:xfrm>
          <a:prstGeom prst="rect">
            <a:avLst/>
          </a:prstGeom>
          <a:noFill/>
          <a:ln w="0">
            <a:noFill/>
          </a:ln>
        </p:spPr>
        <p:txBody>
          <a:bodyPr lIns="91440" tIns="45720" rIns="91440" bIns="45720" anchor="b">
            <a:noAutofit/>
          </a:bodyPr>
          <a:lstStyle/>
          <a:p>
            <a:pPr indent="0" defTabSz="548640">
              <a:lnSpc>
                <a:spcPct val="90000"/>
              </a:lnSpc>
              <a:spcBef>
                <a:spcPts val="601"/>
              </a:spcBef>
              <a:buNone/>
              <a:tabLst>
                <a:tab pos="0" algn="l"/>
              </a:tabLst>
            </a:pPr>
            <a:r>
              <a:rPr lang="en-US" sz="1440" b="1" strike="noStrike" spc="-1">
                <a:solidFill>
                  <a:schemeClr val="dk1"/>
                </a:solidFill>
                <a:latin typeface="Calibri"/>
              </a:rPr>
              <a:t>Click to edit Master text styles</a:t>
            </a:r>
            <a:endParaRPr lang="en-US" sz="1440" b="0" strike="noStrike" spc="-1">
              <a:solidFill>
                <a:schemeClr val="dk1"/>
              </a:solidFill>
              <a:latin typeface="Calibri"/>
            </a:endParaRPr>
          </a:p>
        </p:txBody>
      </p:sp>
      <p:sp>
        <p:nvSpPr>
          <p:cNvPr id="49" name="PlaceHolder 5"/>
          <p:cNvSpPr>
            <a:spLocks noGrp="1"/>
          </p:cNvSpPr>
          <p:nvPr>
            <p:ph type="body"/>
          </p:nvPr>
        </p:nvSpPr>
        <p:spPr>
          <a:xfrm>
            <a:off x="3703320" y="1503000"/>
            <a:ext cx="3109680" cy="221040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50" name="PlaceHolder 6"/>
          <p:cNvSpPr>
            <a:spLocks noGrp="1"/>
          </p:cNvSpPr>
          <p:nvPr>
            <p:ph type="dt" idx="22"/>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51" name="PlaceHolder 7"/>
          <p:cNvSpPr>
            <a:spLocks noGrp="1"/>
          </p:cNvSpPr>
          <p:nvPr>
            <p:ph type="ftr" idx="23"/>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52" name="PlaceHolder 8"/>
          <p:cNvSpPr>
            <a:spLocks noGrp="1"/>
          </p:cNvSpPr>
          <p:nvPr>
            <p:ph type="sldNum" idx="24"/>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90E13587-8B89-48B0-87E4-C8B5D369F5B9}"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54" name="PlaceHolder 2"/>
          <p:cNvSpPr>
            <a:spLocks noGrp="1"/>
          </p:cNvSpPr>
          <p:nvPr>
            <p:ph type="dt" idx="25"/>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55" name="PlaceHolder 3"/>
          <p:cNvSpPr>
            <a:spLocks noGrp="1"/>
          </p:cNvSpPr>
          <p:nvPr>
            <p:ph type="ftr" idx="26"/>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56" name="PlaceHolder 4"/>
          <p:cNvSpPr>
            <a:spLocks noGrp="1"/>
          </p:cNvSpPr>
          <p:nvPr>
            <p:ph type="sldNum" idx="27"/>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37303602-9926-4254-AECF-87C7AF3D4779}"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 name="PlaceHolder 1"/>
          <p:cNvSpPr>
            <a:spLocks noGrp="1"/>
          </p:cNvSpPr>
          <p:nvPr>
            <p:ph type="dt" idx="28"/>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59" name="PlaceHolder 2"/>
          <p:cNvSpPr>
            <a:spLocks noGrp="1"/>
          </p:cNvSpPr>
          <p:nvPr>
            <p:ph type="ftr" idx="29"/>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60" name="PlaceHolder 3"/>
          <p:cNvSpPr>
            <a:spLocks noGrp="1"/>
          </p:cNvSpPr>
          <p:nvPr>
            <p:ph type="sldNum" idx="30"/>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D8AF7A34-2F02-4092-BC5E-295215962A85}"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79" name="TextBox 2"/>
          <p:cNvSpPr/>
          <p:nvPr/>
        </p:nvSpPr>
        <p:spPr>
          <a:xfrm>
            <a:off x="0" y="0"/>
            <a:ext cx="7314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3600" b="1" strike="noStrike" spc="-1" dirty="0">
                <a:solidFill>
                  <a:srgbClr val="0070C0"/>
                </a:solidFill>
                <a:latin typeface="Verdana"/>
                <a:ea typeface="Verdana"/>
              </a:rPr>
              <a:t>The Life of Christ in Stereo</a:t>
            </a:r>
            <a:endParaRPr lang="en-US" sz="3600" b="0" strike="noStrike" spc="-1" dirty="0">
              <a:solidFill>
                <a:srgbClr val="000000"/>
              </a:solidFill>
              <a:latin typeface="Arial"/>
            </a:endParaRPr>
          </a:p>
        </p:txBody>
      </p:sp>
      <p:pic>
        <p:nvPicPr>
          <p:cNvPr id="80" name="Picture 6"/>
          <p:cNvPicPr/>
          <p:nvPr/>
        </p:nvPicPr>
        <p:blipFill>
          <a:blip r:embed="rId3"/>
          <a:stretch/>
        </p:blipFill>
        <p:spPr>
          <a:xfrm>
            <a:off x="584280" y="602280"/>
            <a:ext cx="6146640" cy="3512160"/>
          </a:xfrm>
          <a:prstGeom prst="rect">
            <a:avLst/>
          </a:prstGeom>
          <a:ln w="0">
            <a:noFill/>
          </a:ln>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6000" b="-6000"/>
          </a:stretch>
        </a:blipFill>
        <a:effectLst/>
      </p:bgPr>
    </p:bg>
    <p:spTree>
      <p:nvGrpSpPr>
        <p:cNvPr id="1" name="">
          <a:extLst>
            <a:ext uri="{FF2B5EF4-FFF2-40B4-BE49-F238E27FC236}">
              <a16:creationId xmlns:a16="http://schemas.microsoft.com/office/drawing/2014/main" id="{AE01549C-760A-12F1-45A8-A3DA9C364B35}"/>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3828966E-AD41-CB8B-EE47-BDC04C2E7430}"/>
              </a:ext>
            </a:extLst>
          </p:cNvPr>
          <p:cNvSpPr/>
          <p:nvPr/>
        </p:nvSpPr>
        <p:spPr>
          <a:xfrm>
            <a:off x="121680" y="640525"/>
            <a:ext cx="719352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Jesus himself approached and walked with them. </a:t>
            </a:r>
            <a:endParaRPr lang="en-US" sz="2800" b="0" strike="noStrike" spc="-1" dirty="0">
              <a:solidFill>
                <a:srgbClr val="000000"/>
              </a:solidFill>
              <a:latin typeface="Arial"/>
            </a:endParaRPr>
          </a:p>
        </p:txBody>
      </p:sp>
      <p:sp>
        <p:nvSpPr>
          <p:cNvPr id="3" name="TextBox 1">
            <a:extLst>
              <a:ext uri="{FF2B5EF4-FFF2-40B4-BE49-F238E27FC236}">
                <a16:creationId xmlns:a16="http://schemas.microsoft.com/office/drawing/2014/main" id="{DDBBBB97-E453-6908-4EB0-0F113819E66D}"/>
              </a:ext>
            </a:extLst>
          </p:cNvPr>
          <p:cNvSpPr/>
          <p:nvPr/>
        </p:nvSpPr>
        <p:spPr>
          <a:xfrm>
            <a:off x="97200" y="3492000"/>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Necessary: </a:t>
            </a:r>
            <a:r>
              <a:rPr lang="en-US" sz="2800" b="1" strike="noStrike" spc="-1" dirty="0">
                <a:solidFill>
                  <a:schemeClr val="dk1"/>
                </a:solidFill>
                <a:latin typeface="Arial"/>
              </a:rPr>
              <a:t>Why?</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739BBB5D-5F11-0C77-5F39-946199B21F4F}"/>
              </a:ext>
            </a:extLst>
          </p:cNvPr>
          <p:cNvSpPr/>
          <p:nvPr/>
        </p:nvSpPr>
        <p:spPr>
          <a:xfrm>
            <a:off x="185400" y="1593178"/>
            <a:ext cx="712044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pc="-1" dirty="0">
                <a:solidFill>
                  <a:schemeClr val="dk1"/>
                </a:solidFill>
                <a:latin typeface="Arial"/>
              </a:rPr>
              <a:t>	[Jesus] said to them, </a:t>
            </a:r>
            <a:r>
              <a:rPr lang="en-GB" sz="2800" b="1" spc="-1" dirty="0">
                <a:solidFill>
                  <a:schemeClr val="dk1"/>
                </a:solidFill>
                <a:latin typeface="Arial"/>
              </a:rPr>
              <a:t>Was it not necessary for the Messiah to suffer these things and then enter into his glory?”</a:t>
            </a:r>
            <a:r>
              <a:rPr lang="en-US" sz="2800" b="1" spc="-1" dirty="0">
                <a:solidFill>
                  <a:schemeClr val="dk1"/>
                </a:solidFill>
                <a:latin typeface="Arial"/>
              </a:rPr>
              <a:t> </a:t>
            </a:r>
            <a:endParaRPr lang="en-US" sz="2800" b="0" strike="noStrike" spc="-1" dirty="0">
              <a:solidFill>
                <a:srgbClr val="000000"/>
              </a:solidFill>
              <a:latin typeface="Arial"/>
            </a:endParaRPr>
          </a:p>
        </p:txBody>
      </p:sp>
      <p:sp>
        <p:nvSpPr>
          <p:cNvPr id="5" name="TextBox 2">
            <a:extLst>
              <a:ext uri="{FF2B5EF4-FFF2-40B4-BE49-F238E27FC236}">
                <a16:creationId xmlns:a16="http://schemas.microsoft.com/office/drawing/2014/main" id="{40315ADF-10A0-2861-C88E-362DBF45A47C}"/>
              </a:ext>
            </a:extLst>
          </p:cNvPr>
          <p:cNvSpPr/>
          <p:nvPr/>
        </p:nvSpPr>
        <p:spPr>
          <a:xfrm>
            <a:off x="185400" y="0"/>
            <a:ext cx="662777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tabLst>
                <a:tab pos="0" algn="l"/>
              </a:tabLst>
            </a:pPr>
            <a:r>
              <a:rPr lang="en-US" sz="2800" b="1" spc="-1" dirty="0">
                <a:solidFill>
                  <a:srgbClr val="0070C0"/>
                </a:solidFill>
                <a:latin typeface="Verdana"/>
                <a:ea typeface="Verdana"/>
              </a:rPr>
              <a:t>Cleopas and companion</a:t>
            </a:r>
          </a:p>
        </p:txBody>
      </p:sp>
      <p:pic>
        <p:nvPicPr>
          <p:cNvPr id="5122" name="Picture 2" descr="Emmaus Homes - The Road to Emmaus Story">
            <a:extLst>
              <a:ext uri="{FF2B5EF4-FFF2-40B4-BE49-F238E27FC236}">
                <a16:creationId xmlns:a16="http://schemas.microsoft.com/office/drawing/2014/main" id="{1BFEB960-4B8F-4F29-A6D3-D433E6E2C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 y="-457200"/>
            <a:ext cx="731484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201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repl">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4000" r="-4000"/>
          </a:stretch>
        </a:blipFill>
        <a:effectLst/>
      </p:bgPr>
    </p:bg>
    <p:spTree>
      <p:nvGrpSpPr>
        <p:cNvPr id="1" name="">
          <a:extLst>
            <a:ext uri="{FF2B5EF4-FFF2-40B4-BE49-F238E27FC236}">
              <a16:creationId xmlns:a16="http://schemas.microsoft.com/office/drawing/2014/main" id="{314F9261-75BC-1704-3C73-FF36433B57F2}"/>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BEA6F908-5EB5-7F92-BB56-579F7B108315}"/>
              </a:ext>
            </a:extLst>
          </p:cNvPr>
          <p:cNvSpPr/>
          <p:nvPr/>
        </p:nvSpPr>
        <p:spPr>
          <a:xfrm>
            <a:off x="158220" y="111610"/>
            <a:ext cx="6870791"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GB" sz="2800" b="1" spc="-1" dirty="0">
                <a:solidFill>
                  <a:schemeClr val="dk1"/>
                </a:solidFill>
                <a:latin typeface="Arial"/>
              </a:rPr>
              <a:t>		[Jesus] took the bread and blessed and broke it.</a:t>
            </a:r>
            <a:endParaRPr lang="en-US" sz="2800" b="0" strike="noStrike" spc="-1" dirty="0">
              <a:solidFill>
                <a:srgbClr val="000000"/>
              </a:solidFill>
              <a:latin typeface="Arial"/>
            </a:endParaRPr>
          </a:p>
        </p:txBody>
      </p:sp>
      <p:sp>
        <p:nvSpPr>
          <p:cNvPr id="3" name="TextBox 1">
            <a:extLst>
              <a:ext uri="{FF2B5EF4-FFF2-40B4-BE49-F238E27FC236}">
                <a16:creationId xmlns:a16="http://schemas.microsoft.com/office/drawing/2014/main" id="{235C8F58-96CA-2CAB-0AC6-5FC351BE2A41}"/>
              </a:ext>
            </a:extLst>
          </p:cNvPr>
          <p:cNvSpPr/>
          <p:nvPr/>
        </p:nvSpPr>
        <p:spPr>
          <a:xfrm>
            <a:off x="158220" y="3465109"/>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Bread: </a:t>
            </a:r>
            <a:r>
              <a:rPr lang="en-US" sz="2800" b="1" strike="noStrike" spc="-1" dirty="0">
                <a:solidFill>
                  <a:schemeClr val="dk1"/>
                </a:solidFill>
                <a:latin typeface="Arial"/>
              </a:rPr>
              <a:t>Why is this important?</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B5A39B2A-9EAA-6CA9-8E42-5C57E68A9C13}"/>
              </a:ext>
            </a:extLst>
          </p:cNvPr>
          <p:cNvSpPr/>
          <p:nvPr/>
        </p:nvSpPr>
        <p:spPr>
          <a:xfrm>
            <a:off x="194760" y="1064263"/>
            <a:ext cx="7120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	Their eyes were opened, and they knew who he was. Then he vanished from their sight.</a:t>
            </a:r>
            <a:endParaRPr lang="en-US" sz="2800" b="0" strike="noStrike" spc="-1" dirty="0">
              <a:solidFill>
                <a:srgbClr val="000000"/>
              </a:solidFill>
              <a:latin typeface="Arial"/>
            </a:endParaRPr>
          </a:p>
        </p:txBody>
      </p:sp>
      <p:sp>
        <p:nvSpPr>
          <p:cNvPr id="5" name="TextBox 5">
            <a:extLst>
              <a:ext uri="{FF2B5EF4-FFF2-40B4-BE49-F238E27FC236}">
                <a16:creationId xmlns:a16="http://schemas.microsoft.com/office/drawing/2014/main" id="{D0EFA085-F739-A7D4-8295-3C76918E5BF7}"/>
              </a:ext>
            </a:extLst>
          </p:cNvPr>
          <p:cNvSpPr/>
          <p:nvPr/>
        </p:nvSpPr>
        <p:spPr>
          <a:xfrm>
            <a:off x="194760" y="2447803"/>
            <a:ext cx="719352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They … recognized Jesus when he broke the bread.</a:t>
            </a:r>
            <a:endParaRPr lang="en-US" sz="2800" b="0" strike="noStrike" spc="-1" dirty="0">
              <a:solidFill>
                <a:srgbClr val="000000"/>
              </a:solidFill>
              <a:latin typeface="Arial"/>
            </a:endParaRPr>
          </a:p>
        </p:txBody>
      </p:sp>
      <p:pic>
        <p:nvPicPr>
          <p:cNvPr id="6146" name="Picture 2" descr="Recognizing Jesus in the Breaking of Bread … Today - FAMVIN NewsEN">
            <a:extLst>
              <a:ext uri="{FF2B5EF4-FFF2-40B4-BE49-F238E27FC236}">
                <a16:creationId xmlns:a16="http://schemas.microsoft.com/office/drawing/2014/main" id="{551A91E4-CB49-8A8D-69AF-1B2A6B480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938"/>
            <a:ext cx="7315200" cy="384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016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11000" b="-11000"/>
          </a:stretch>
        </a:blipFill>
        <a:effectLst/>
      </p:bgPr>
    </p:bg>
    <p:spTree>
      <p:nvGrpSpPr>
        <p:cNvPr id="1" name="">
          <a:extLst>
            <a:ext uri="{FF2B5EF4-FFF2-40B4-BE49-F238E27FC236}">
              <a16:creationId xmlns:a16="http://schemas.microsoft.com/office/drawing/2014/main" id="{E4892242-4903-9DF7-54A0-4E2D1ED30B50}"/>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C8AD9850-C20E-2D96-0D48-FEC1A3811143}"/>
              </a:ext>
            </a:extLst>
          </p:cNvPr>
          <p:cNvSpPr/>
          <p:nvPr/>
        </p:nvSpPr>
        <p:spPr>
          <a:xfrm>
            <a:off x="166505" y="407439"/>
            <a:ext cx="719352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Jesus himself came and stood among them and said to them, “Peace to you!</a:t>
            </a:r>
            <a:endParaRPr lang="en-US" sz="2800" b="0" strike="noStrike" spc="-1" dirty="0">
              <a:solidFill>
                <a:srgbClr val="000000"/>
              </a:solidFill>
              <a:latin typeface="Arial"/>
            </a:endParaRPr>
          </a:p>
        </p:txBody>
      </p:sp>
      <p:sp>
        <p:nvSpPr>
          <p:cNvPr id="3" name="TextBox 1">
            <a:extLst>
              <a:ext uri="{FF2B5EF4-FFF2-40B4-BE49-F238E27FC236}">
                <a16:creationId xmlns:a16="http://schemas.microsoft.com/office/drawing/2014/main" id="{D7C84360-AB12-835E-E44D-A12CE8D83D01}"/>
              </a:ext>
            </a:extLst>
          </p:cNvPr>
          <p:cNvSpPr/>
          <p:nvPr/>
        </p:nvSpPr>
        <p:spPr>
          <a:xfrm>
            <a:off x="274080" y="3093835"/>
            <a:ext cx="719352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Ghost: </a:t>
            </a:r>
            <a:r>
              <a:rPr lang="en-US" sz="2800" b="1" i="1" strike="noStrike" spc="-1" dirty="0">
                <a:solidFill>
                  <a:schemeClr val="dk1"/>
                </a:solidFill>
                <a:latin typeface="Arial"/>
              </a:rPr>
              <a:t>phantasma</a:t>
            </a:r>
            <a:r>
              <a:rPr lang="en-US" sz="2800" b="1" strike="noStrike" spc="-1" dirty="0">
                <a:solidFill>
                  <a:schemeClr val="dk1"/>
                </a:solidFill>
                <a:latin typeface="Arial"/>
              </a:rPr>
              <a:t>.</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Touch: </a:t>
            </a:r>
            <a:r>
              <a:rPr lang="en-US" sz="2800" b="1" spc="-1" dirty="0">
                <a:solidFill>
                  <a:schemeClr val="dk1"/>
                </a:solidFill>
                <a:latin typeface="Arial"/>
              </a:rPr>
              <a:t>Why? 1 John 1:1</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0A9F0E48-5F72-3774-5CF1-6E1B8D4CB208}"/>
              </a:ext>
            </a:extLst>
          </p:cNvPr>
          <p:cNvSpPr/>
          <p:nvPr/>
        </p:nvSpPr>
        <p:spPr>
          <a:xfrm>
            <a:off x="185400" y="1279407"/>
            <a:ext cx="728220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pc="-1" dirty="0">
                <a:solidFill>
                  <a:schemeClr val="dk1"/>
                </a:solidFill>
                <a:latin typeface="Arial"/>
              </a:rPr>
              <a:t>	</a:t>
            </a:r>
            <a:r>
              <a:rPr lang="en-GB" sz="2800" b="1" spc="-1" dirty="0">
                <a:solidFill>
                  <a:schemeClr val="dk1"/>
                </a:solidFill>
                <a:latin typeface="Arial"/>
              </a:rPr>
              <a:t>Touch me and see! A ghost doesn’t have flesh and bones, as you see I have.” When he had said this, he showed them his hands and feet and side.</a:t>
            </a:r>
            <a:endParaRPr lang="en-US" sz="2800" b="0" strike="noStrike" spc="-1" dirty="0">
              <a:solidFill>
                <a:srgbClr val="000000"/>
              </a:solidFill>
              <a:latin typeface="Arial"/>
            </a:endParaRPr>
          </a:p>
        </p:txBody>
      </p:sp>
      <p:sp>
        <p:nvSpPr>
          <p:cNvPr id="5" name="TextBox 2">
            <a:extLst>
              <a:ext uri="{FF2B5EF4-FFF2-40B4-BE49-F238E27FC236}">
                <a16:creationId xmlns:a16="http://schemas.microsoft.com/office/drawing/2014/main" id="{08A127CF-EB94-E5AD-7B7E-9412ABEF09AC}"/>
              </a:ext>
            </a:extLst>
          </p:cNvPr>
          <p:cNvSpPr/>
          <p:nvPr/>
        </p:nvSpPr>
        <p:spPr>
          <a:xfrm>
            <a:off x="226398" y="0"/>
            <a:ext cx="662777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tabLst>
                <a:tab pos="0" algn="l"/>
              </a:tabLst>
            </a:pPr>
            <a:r>
              <a:rPr lang="en-US" sz="2800" b="1" spc="-1" dirty="0">
                <a:solidFill>
                  <a:srgbClr val="0070C0"/>
                </a:solidFill>
                <a:latin typeface="Verdana"/>
                <a:ea typeface="Verdana"/>
              </a:rPr>
              <a:t>Some</a:t>
            </a:r>
            <a:r>
              <a:rPr lang="en-US" sz="2400" b="1" spc="-1" dirty="0">
                <a:solidFill>
                  <a:srgbClr val="0070C0"/>
                </a:solidFill>
                <a:latin typeface="Verdana"/>
                <a:ea typeface="Verdana"/>
              </a:rPr>
              <a:t> </a:t>
            </a:r>
            <a:r>
              <a:rPr lang="en-US" sz="2800" b="1" spc="-1" dirty="0">
                <a:solidFill>
                  <a:srgbClr val="0070C0"/>
                </a:solidFill>
                <a:latin typeface="Verdana"/>
                <a:ea typeface="Verdana"/>
              </a:rPr>
              <a:t>disciples in Jerusalem</a:t>
            </a:r>
          </a:p>
        </p:txBody>
      </p:sp>
      <p:pic>
        <p:nvPicPr>
          <p:cNvPr id="7170" name="Picture 2" descr="Sermon: “Jesus appears to his disciples” John 20 v 19 – end. - St Wilfrid's">
            <a:extLst>
              <a:ext uri="{FF2B5EF4-FFF2-40B4-BE49-F238E27FC236}">
                <a16:creationId xmlns:a16="http://schemas.microsoft.com/office/drawing/2014/main" id="{271A5C7C-EFE2-1BD9-707F-B2352225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031" y="485179"/>
            <a:ext cx="5291137" cy="362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950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repl">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repl">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4000" r="-4000"/>
          </a:stretch>
        </a:blipFill>
        <a:effectLst/>
      </p:bgPr>
    </p:bg>
    <p:spTree>
      <p:nvGrpSpPr>
        <p:cNvPr id="1" name="">
          <a:extLst>
            <a:ext uri="{FF2B5EF4-FFF2-40B4-BE49-F238E27FC236}">
              <a16:creationId xmlns:a16="http://schemas.microsoft.com/office/drawing/2014/main" id="{1FCAD01A-9464-98A6-A74E-5F600E1BF22C}"/>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BB56146E-C302-1BDE-90FA-3FA4D65183BE}"/>
              </a:ext>
            </a:extLst>
          </p:cNvPr>
          <p:cNvSpPr/>
          <p:nvPr/>
        </p:nvSpPr>
        <p:spPr>
          <a:xfrm>
            <a:off x="185400" y="444771"/>
            <a:ext cx="719352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[Jesus] said to Thomas, “Put your finger here and look at my hands, and take your hand and press it into my side, and stop doubting and believe.”</a:t>
            </a:r>
          </a:p>
        </p:txBody>
      </p:sp>
      <p:sp>
        <p:nvSpPr>
          <p:cNvPr id="4" name="TextBox 2">
            <a:extLst>
              <a:ext uri="{FF2B5EF4-FFF2-40B4-BE49-F238E27FC236}">
                <a16:creationId xmlns:a16="http://schemas.microsoft.com/office/drawing/2014/main" id="{0A63279E-37F1-DB96-8C8E-94943F0CBC61}"/>
              </a:ext>
            </a:extLst>
          </p:cNvPr>
          <p:cNvSpPr/>
          <p:nvPr/>
        </p:nvSpPr>
        <p:spPr>
          <a:xfrm>
            <a:off x="221940" y="2259199"/>
            <a:ext cx="712044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	“You have believed me,” Jesus said to Thomas, “because you have seen me. Blessed are those who have not seen and yet have believed.”</a:t>
            </a:r>
            <a:endParaRPr lang="en-US" sz="2800" b="0" strike="noStrike" spc="-1" dirty="0">
              <a:solidFill>
                <a:srgbClr val="000000"/>
              </a:solidFill>
              <a:latin typeface="Arial"/>
            </a:endParaRPr>
          </a:p>
        </p:txBody>
      </p:sp>
      <p:sp>
        <p:nvSpPr>
          <p:cNvPr id="5" name="TextBox 2">
            <a:extLst>
              <a:ext uri="{FF2B5EF4-FFF2-40B4-BE49-F238E27FC236}">
                <a16:creationId xmlns:a16="http://schemas.microsoft.com/office/drawing/2014/main" id="{A714D4F0-C302-6397-797F-EFA1B7B8B3AF}"/>
              </a:ext>
            </a:extLst>
          </p:cNvPr>
          <p:cNvSpPr/>
          <p:nvPr/>
        </p:nvSpPr>
        <p:spPr>
          <a:xfrm>
            <a:off x="97200" y="0"/>
            <a:ext cx="662777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trike="noStrike" spc="-1" dirty="0">
                <a:solidFill>
                  <a:srgbClr val="0070C0"/>
                </a:solidFill>
                <a:latin typeface="Verdana"/>
                <a:ea typeface="Verdana"/>
              </a:rPr>
              <a:t>Thomas</a:t>
            </a:r>
            <a:endParaRPr lang="en-US" sz="2800" b="0" strike="noStrike" spc="-1" dirty="0">
              <a:solidFill>
                <a:srgbClr val="000000"/>
              </a:solidFill>
              <a:latin typeface="Arial"/>
            </a:endParaRPr>
          </a:p>
        </p:txBody>
      </p:sp>
      <p:pic>
        <p:nvPicPr>
          <p:cNvPr id="8194" name="Picture 2" descr="The Apostle Thomas was NOT a Doubter | Sean McDowell">
            <a:extLst>
              <a:ext uri="{FF2B5EF4-FFF2-40B4-BE49-F238E27FC236}">
                <a16:creationId xmlns:a16="http://schemas.microsoft.com/office/drawing/2014/main" id="{7360487A-C5E8-C9EC-A164-89ABACCAA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731520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76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194"/>
                                        </p:tgtEl>
                                        <p:attrNameLst>
                                          <p:attrName>ppt_x</p:attrName>
                                        </p:attrNameLst>
                                      </p:cBhvr>
                                      <p:tavLst>
                                        <p:tav tm="0">
                                          <p:val>
                                            <p:strVal val="ppt_x"/>
                                          </p:val>
                                        </p:tav>
                                        <p:tav tm="100000">
                                          <p:val>
                                            <p:strVal val="ppt_x"/>
                                          </p:val>
                                        </p:tav>
                                      </p:tavLst>
                                    </p:anim>
                                    <p:anim calcmode="lin" valueType="num">
                                      <p:cBhvr additive="base">
                                        <p:cTn id="7" dur="500"/>
                                        <p:tgtEl>
                                          <p:spTgt spid="8194"/>
                                        </p:tgtEl>
                                        <p:attrNameLst>
                                          <p:attrName>ppt_y</p:attrName>
                                        </p:attrNameLst>
                                      </p:cBhvr>
                                      <p:tavLst>
                                        <p:tav tm="0">
                                          <p:val>
                                            <p:strVal val="ppt_y"/>
                                          </p:val>
                                        </p:tav>
                                        <p:tav tm="100000">
                                          <p:val>
                                            <p:strVal val="1+ppt_h/2"/>
                                          </p:val>
                                        </p:tav>
                                      </p:tavLst>
                                    </p:anim>
                                    <p:set>
                                      <p:cBhvr>
                                        <p:cTn id="8" dur="1" fill="hold">
                                          <p:stCondLst>
                                            <p:cond delay="499"/>
                                          </p:stCondLst>
                                        </p:cTn>
                                        <p:tgtEl>
                                          <p:spTgt spid="8194"/>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86F98323-35D2-5E13-CA27-CC07516A77C6}"/>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F388E922-C712-7561-183B-08EF640A6837}"/>
              </a:ext>
            </a:extLst>
          </p:cNvPr>
          <p:cNvSpPr/>
          <p:nvPr/>
        </p:nvSpPr>
        <p:spPr>
          <a:xfrm>
            <a:off x="97200" y="405221"/>
            <a:ext cx="7444532"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GB" sz="2800" b="1" spc="-1" dirty="0">
                <a:solidFill>
                  <a:schemeClr val="dk1"/>
                </a:solidFill>
                <a:latin typeface="Arial"/>
              </a:rPr>
              <a:t>		Jesus revealed himself to the disciples again, this time at the Sea of Tiberias.</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58CA13F4-CADD-935E-8AC9-ED7E05B85429}"/>
              </a:ext>
            </a:extLst>
          </p:cNvPr>
          <p:cNvSpPr/>
          <p:nvPr/>
        </p:nvSpPr>
        <p:spPr>
          <a:xfrm>
            <a:off x="106845" y="1357873"/>
            <a:ext cx="712044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spc="-1" dirty="0">
                <a:solidFill>
                  <a:schemeClr val="dk1"/>
                </a:solidFill>
                <a:latin typeface="Arial"/>
              </a:rPr>
              <a:t>	They knew it was the Lord. Jesus took the bread and gave it to them, and did the same with the fish.</a:t>
            </a:r>
            <a:endParaRPr lang="en-US" sz="2800" b="0" strike="noStrike" spc="-1" dirty="0">
              <a:solidFill>
                <a:srgbClr val="000000"/>
              </a:solidFill>
              <a:latin typeface="Arial"/>
            </a:endParaRPr>
          </a:p>
        </p:txBody>
      </p:sp>
      <p:sp>
        <p:nvSpPr>
          <p:cNvPr id="5" name="TextBox 2">
            <a:extLst>
              <a:ext uri="{FF2B5EF4-FFF2-40B4-BE49-F238E27FC236}">
                <a16:creationId xmlns:a16="http://schemas.microsoft.com/office/drawing/2014/main" id="{37AE6E84-4CC5-479A-E84D-7E2DC0E17D05}"/>
              </a:ext>
            </a:extLst>
          </p:cNvPr>
          <p:cNvSpPr/>
          <p:nvPr/>
        </p:nvSpPr>
        <p:spPr>
          <a:xfrm>
            <a:off x="185400" y="0"/>
            <a:ext cx="662777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trike="noStrike" spc="-1" dirty="0">
                <a:solidFill>
                  <a:srgbClr val="0070C0"/>
                </a:solidFill>
                <a:latin typeface="Verdana"/>
                <a:ea typeface="Verdana"/>
              </a:rPr>
              <a:t>Jesus’ disciples</a:t>
            </a:r>
            <a:r>
              <a:rPr lang="en-US" sz="2800" b="1" spc="-1" dirty="0">
                <a:solidFill>
                  <a:srgbClr val="0070C0"/>
                </a:solidFill>
                <a:latin typeface="Verdana"/>
                <a:ea typeface="Verdana"/>
              </a:rPr>
              <a:t>, Lake Tiberius</a:t>
            </a:r>
            <a:endParaRPr lang="en-US" sz="2800" b="0" strike="noStrike" spc="-1" dirty="0">
              <a:solidFill>
                <a:srgbClr val="000000"/>
              </a:solidFill>
              <a:latin typeface="Arial"/>
            </a:endParaRPr>
          </a:p>
        </p:txBody>
      </p:sp>
      <p:sp>
        <p:nvSpPr>
          <p:cNvPr id="6" name="TextBox 2">
            <a:extLst>
              <a:ext uri="{FF2B5EF4-FFF2-40B4-BE49-F238E27FC236}">
                <a16:creationId xmlns:a16="http://schemas.microsoft.com/office/drawing/2014/main" id="{115369D4-54FC-83B7-C1C8-FDE7A6F4D3D8}"/>
              </a:ext>
            </a:extLst>
          </p:cNvPr>
          <p:cNvSpPr/>
          <p:nvPr/>
        </p:nvSpPr>
        <p:spPr>
          <a:xfrm>
            <a:off x="106845" y="2741413"/>
            <a:ext cx="7178602"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spc="-1" dirty="0">
                <a:solidFill>
                  <a:schemeClr val="dk1"/>
                </a:solidFill>
                <a:latin typeface="Arial"/>
              </a:rPr>
              <a:t>	This was the third time Jesus was revealed to his disciples after rising from the dead.</a:t>
            </a:r>
            <a:endParaRPr lang="en-US" sz="2800" b="0" strike="noStrike" spc="-1" dirty="0">
              <a:solidFill>
                <a:srgbClr val="000000"/>
              </a:solidFill>
              <a:latin typeface="Arial"/>
            </a:endParaRPr>
          </a:p>
        </p:txBody>
      </p:sp>
      <p:pic>
        <p:nvPicPr>
          <p:cNvPr id="9218" name="Picture 2" descr="Topic: Jesus Revealed Himself to His Disciples at the sea of Tiberia. - St.  Luke's Chapel Mulago Hospital">
            <a:extLst>
              <a:ext uri="{FF2B5EF4-FFF2-40B4-BE49-F238E27FC236}">
                <a16:creationId xmlns:a16="http://schemas.microsoft.com/office/drawing/2014/main" id="{939F354D-E558-C349-D123-742DBCB90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663" y="510197"/>
            <a:ext cx="6419158" cy="36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97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218"/>
                                        </p:tgtEl>
                                        <p:attrNameLst>
                                          <p:attrName>ppt_x</p:attrName>
                                        </p:attrNameLst>
                                      </p:cBhvr>
                                      <p:tavLst>
                                        <p:tav tm="0">
                                          <p:val>
                                            <p:strVal val="ppt_x"/>
                                          </p:val>
                                        </p:tav>
                                        <p:tav tm="100000">
                                          <p:val>
                                            <p:strVal val="ppt_x"/>
                                          </p:val>
                                        </p:tav>
                                      </p:tavLst>
                                    </p:anim>
                                    <p:anim calcmode="lin" valueType="num">
                                      <p:cBhvr additive="base">
                                        <p:cTn id="7" dur="500"/>
                                        <p:tgtEl>
                                          <p:spTgt spid="9218"/>
                                        </p:tgtEl>
                                        <p:attrNameLst>
                                          <p:attrName>ppt_y</p:attrName>
                                        </p:attrNameLst>
                                      </p:cBhvr>
                                      <p:tavLst>
                                        <p:tav tm="0">
                                          <p:val>
                                            <p:strVal val="ppt_y"/>
                                          </p:val>
                                        </p:tav>
                                        <p:tav tm="100000">
                                          <p:val>
                                            <p:strVal val="1+ppt_h/2"/>
                                          </p:val>
                                        </p:tav>
                                      </p:tavLst>
                                    </p:anim>
                                    <p:set>
                                      <p:cBhvr>
                                        <p:cTn id="8" dur="1" fill="hold">
                                          <p:stCondLst>
                                            <p:cond delay="499"/>
                                          </p:stCondLst>
                                        </p:cTn>
                                        <p:tgtEl>
                                          <p:spTgt spid="9218"/>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a:extLst>
            <a:ext uri="{FF2B5EF4-FFF2-40B4-BE49-F238E27FC236}">
              <a16:creationId xmlns:a16="http://schemas.microsoft.com/office/drawing/2014/main" id="{298C14B1-916B-2F0C-2B44-2D6D7057BF09}"/>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BF10582D-58FA-5849-DE89-ECE66EDDF7E3}"/>
              </a:ext>
            </a:extLst>
          </p:cNvPr>
          <p:cNvSpPr/>
          <p:nvPr/>
        </p:nvSpPr>
        <p:spPr>
          <a:xfrm>
            <a:off x="97200" y="463490"/>
            <a:ext cx="712044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GB" sz="2800" b="1" spc="-1" dirty="0">
                <a:solidFill>
                  <a:schemeClr val="dk1"/>
                </a:solidFill>
                <a:latin typeface="Arial"/>
              </a:rPr>
              <a:t>		The eleven disciples went to Galilee to the mountain specified by Jesus. When they saw him, they worshiped him, though some doubted.</a:t>
            </a:r>
            <a:endParaRPr lang="en-US" sz="2800" b="0" strike="noStrike" spc="-1" dirty="0">
              <a:solidFill>
                <a:srgbClr val="000000"/>
              </a:solidFill>
              <a:latin typeface="Arial"/>
            </a:endParaRPr>
          </a:p>
        </p:txBody>
      </p:sp>
      <p:sp>
        <p:nvSpPr>
          <p:cNvPr id="3" name="TextBox 1">
            <a:extLst>
              <a:ext uri="{FF2B5EF4-FFF2-40B4-BE49-F238E27FC236}">
                <a16:creationId xmlns:a16="http://schemas.microsoft.com/office/drawing/2014/main" id="{DB3150FD-7F52-73BB-7BBA-E44BD4829D57}"/>
              </a:ext>
            </a:extLst>
          </p:cNvPr>
          <p:cNvSpPr/>
          <p:nvPr/>
        </p:nvSpPr>
        <p:spPr>
          <a:xfrm>
            <a:off x="97200" y="3492000"/>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Heaven &amp; earth: </a:t>
            </a:r>
            <a:r>
              <a:rPr lang="en-US" sz="2800" b="1" strike="noStrike" spc="-1" dirty="0">
                <a:solidFill>
                  <a:schemeClr val="dk1"/>
                </a:solidFill>
                <a:latin typeface="Arial"/>
              </a:rPr>
              <a:t>Deut. 4:39</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6E862D95-6C70-257F-DCC4-DA65564610BC}"/>
              </a:ext>
            </a:extLst>
          </p:cNvPr>
          <p:cNvSpPr/>
          <p:nvPr/>
        </p:nvSpPr>
        <p:spPr>
          <a:xfrm>
            <a:off x="97200" y="2118801"/>
            <a:ext cx="6500824"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spc="-1" dirty="0">
                <a:solidFill>
                  <a:schemeClr val="dk1"/>
                </a:solidFill>
                <a:latin typeface="Arial"/>
              </a:rPr>
              <a:t>	Jesus approached them and said, “All authority has been given to me in heaven and on earth. </a:t>
            </a:r>
            <a:endParaRPr lang="en-US" sz="2800" b="0" strike="noStrike" spc="-1" dirty="0">
              <a:solidFill>
                <a:srgbClr val="000000"/>
              </a:solidFill>
              <a:latin typeface="Arial"/>
            </a:endParaRPr>
          </a:p>
        </p:txBody>
      </p:sp>
      <p:sp>
        <p:nvSpPr>
          <p:cNvPr id="5" name="TextBox 2">
            <a:extLst>
              <a:ext uri="{FF2B5EF4-FFF2-40B4-BE49-F238E27FC236}">
                <a16:creationId xmlns:a16="http://schemas.microsoft.com/office/drawing/2014/main" id="{E9F5C0DA-08CF-DD0A-3D37-133AEA044D3D}"/>
              </a:ext>
            </a:extLst>
          </p:cNvPr>
          <p:cNvSpPr/>
          <p:nvPr/>
        </p:nvSpPr>
        <p:spPr>
          <a:xfrm>
            <a:off x="185400" y="0"/>
            <a:ext cx="662777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trike="noStrike" spc="-1" dirty="0">
                <a:solidFill>
                  <a:srgbClr val="0070C0"/>
                </a:solidFill>
                <a:latin typeface="Verdana"/>
                <a:ea typeface="Verdana"/>
              </a:rPr>
              <a:t>The eleven, plus 500 more</a:t>
            </a:r>
            <a:endParaRPr lang="en-US" sz="2800" b="0" strike="noStrike" spc="-1" dirty="0">
              <a:solidFill>
                <a:srgbClr val="000000"/>
              </a:solidFill>
              <a:latin typeface="Arial"/>
            </a:endParaRPr>
          </a:p>
        </p:txBody>
      </p:sp>
      <p:pic>
        <p:nvPicPr>
          <p:cNvPr id="10242" name="Picture 2" descr="The Great Commission Story - Credo Magazine">
            <a:extLst>
              <a:ext uri="{FF2B5EF4-FFF2-40B4-BE49-F238E27FC236}">
                <a16:creationId xmlns:a16="http://schemas.microsoft.com/office/drawing/2014/main" id="{FE1B73AF-0095-AA6F-3920-A183E7DA1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346" y="463490"/>
            <a:ext cx="5474148" cy="3651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062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42"/>
                                        </p:tgtEl>
                                        <p:attrNameLst>
                                          <p:attrName>ppt_x</p:attrName>
                                        </p:attrNameLst>
                                      </p:cBhvr>
                                      <p:tavLst>
                                        <p:tav tm="0">
                                          <p:val>
                                            <p:strVal val="ppt_x"/>
                                          </p:val>
                                        </p:tav>
                                        <p:tav tm="100000">
                                          <p:val>
                                            <p:strVal val="ppt_x"/>
                                          </p:val>
                                        </p:tav>
                                      </p:tavLst>
                                    </p:anim>
                                    <p:anim calcmode="lin" valueType="num">
                                      <p:cBhvr additive="base">
                                        <p:cTn id="7" dur="500"/>
                                        <p:tgtEl>
                                          <p:spTgt spid="10242"/>
                                        </p:tgtEl>
                                        <p:attrNameLst>
                                          <p:attrName>ppt_y</p:attrName>
                                        </p:attrNameLst>
                                      </p:cBhvr>
                                      <p:tavLst>
                                        <p:tav tm="0">
                                          <p:val>
                                            <p:strVal val="ppt_y"/>
                                          </p:val>
                                        </p:tav>
                                        <p:tav tm="100000">
                                          <p:val>
                                            <p:strVal val="1+ppt_h/2"/>
                                          </p:val>
                                        </p:tav>
                                      </p:tavLst>
                                    </p:anim>
                                    <p:set>
                                      <p:cBhvr>
                                        <p:cTn id="8" dur="1" fill="hold">
                                          <p:stCondLst>
                                            <p:cond delay="499"/>
                                          </p:stCondLst>
                                        </p:cTn>
                                        <p:tgtEl>
                                          <p:spTgt spid="1024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repl">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360A95E5-868D-23E4-F497-CF7A91EF61AA}"/>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711342C2-ED0B-8341-FBF3-A41DDFA6E648}"/>
              </a:ext>
            </a:extLst>
          </p:cNvPr>
          <p:cNvSpPr/>
          <p:nvPr/>
        </p:nvSpPr>
        <p:spPr>
          <a:xfrm>
            <a:off x="23066" y="12995"/>
            <a:ext cx="7193520" cy="26762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“This is what was written,” he said </a:t>
            </a:r>
            <a:br>
              <a:rPr lang="en-GB" sz="2800" b="1" spc="-1" dirty="0">
                <a:solidFill>
                  <a:schemeClr val="dk1"/>
                </a:solidFill>
                <a:latin typeface="Arial"/>
              </a:rPr>
            </a:br>
            <a:r>
              <a:rPr lang="en-GB" sz="2800" b="1" spc="-1" dirty="0">
                <a:solidFill>
                  <a:schemeClr val="dk1"/>
                </a:solidFill>
                <a:latin typeface="Arial"/>
              </a:rPr>
              <a:t>to them, “that the Messiah had to suffer and rise from the dead on the third day, and that repentance and forgiveness of sins must be proclaimed in his name </a:t>
            </a:r>
            <a:br>
              <a:rPr lang="en-GB" sz="2800" b="1" spc="-1" dirty="0">
                <a:solidFill>
                  <a:schemeClr val="dk1"/>
                </a:solidFill>
                <a:latin typeface="Arial"/>
              </a:rPr>
            </a:br>
            <a:r>
              <a:rPr lang="en-GB" sz="2800" b="1" spc="-1" dirty="0">
                <a:solidFill>
                  <a:schemeClr val="dk1"/>
                </a:solidFill>
                <a:latin typeface="Arial"/>
              </a:rPr>
              <a:t>to all the nations.” …</a:t>
            </a:r>
            <a:endParaRPr lang="en-US" sz="2800" b="0" strike="noStrike" spc="-1" dirty="0">
              <a:solidFill>
                <a:srgbClr val="000000"/>
              </a:solidFill>
              <a:latin typeface="Arial"/>
            </a:endParaRPr>
          </a:p>
        </p:txBody>
      </p:sp>
      <p:sp>
        <p:nvSpPr>
          <p:cNvPr id="3" name="TextBox 1">
            <a:extLst>
              <a:ext uri="{FF2B5EF4-FFF2-40B4-BE49-F238E27FC236}">
                <a16:creationId xmlns:a16="http://schemas.microsoft.com/office/drawing/2014/main" id="{9617B31A-EB54-754B-0AA3-99339703F674}"/>
              </a:ext>
            </a:extLst>
          </p:cNvPr>
          <p:cNvSpPr/>
          <p:nvPr/>
        </p:nvSpPr>
        <p:spPr>
          <a:xfrm>
            <a:off x="23066" y="3548995"/>
            <a:ext cx="7292134"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What is missing from most evangelism?</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C5C4DF0D-A006-FC1C-0185-174D330F6857}"/>
              </a:ext>
            </a:extLst>
          </p:cNvPr>
          <p:cNvSpPr/>
          <p:nvPr/>
        </p:nvSpPr>
        <p:spPr>
          <a:xfrm>
            <a:off x="26164" y="2596342"/>
            <a:ext cx="7289036"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spc="-1" dirty="0">
                <a:solidFill>
                  <a:schemeClr val="dk1"/>
                </a:solidFill>
                <a:latin typeface="Arial"/>
              </a:rPr>
              <a:t>	As he was blessing them, he was taken from them and was carried up to heaven.</a:t>
            </a:r>
            <a:endParaRPr lang="en-US" sz="2800" b="0" strike="noStrike" spc="-1" dirty="0">
              <a:solidFill>
                <a:srgbClr val="000000"/>
              </a:solidFill>
              <a:latin typeface="Arial"/>
            </a:endParaRPr>
          </a:p>
        </p:txBody>
      </p:sp>
      <p:pic>
        <p:nvPicPr>
          <p:cNvPr id="11266" name="Picture 2" descr="Heavenly Ascension Jesus Rises Amidst The Clouds Background, Jesus, Heaven,  Sky Background Image And Wallpaper for Free Download">
            <a:extLst>
              <a:ext uri="{FF2B5EF4-FFF2-40B4-BE49-F238E27FC236}">
                <a16:creationId xmlns:a16="http://schemas.microsoft.com/office/drawing/2014/main" id="{96E8D5C0-E8F2-35C4-B509-B24086FDD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94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266"/>
                                        </p:tgtEl>
                                        <p:attrNameLst>
                                          <p:attrName>ppt_x</p:attrName>
                                        </p:attrNameLst>
                                      </p:cBhvr>
                                      <p:tavLst>
                                        <p:tav tm="0">
                                          <p:val>
                                            <p:strVal val="ppt_x"/>
                                          </p:val>
                                        </p:tav>
                                        <p:tav tm="100000">
                                          <p:val>
                                            <p:strVal val="ppt_x"/>
                                          </p:val>
                                        </p:tav>
                                      </p:tavLst>
                                    </p:anim>
                                    <p:anim calcmode="lin" valueType="num">
                                      <p:cBhvr additive="base">
                                        <p:cTn id="7" dur="500"/>
                                        <p:tgtEl>
                                          <p:spTgt spid="11266"/>
                                        </p:tgtEl>
                                        <p:attrNameLst>
                                          <p:attrName>ppt_y</p:attrName>
                                        </p:attrNameLst>
                                      </p:cBhvr>
                                      <p:tavLst>
                                        <p:tav tm="0">
                                          <p:val>
                                            <p:strVal val="ppt_y"/>
                                          </p:val>
                                        </p:tav>
                                        <p:tav tm="100000">
                                          <p:val>
                                            <p:strVal val="1+ppt_h/2"/>
                                          </p:val>
                                        </p:tav>
                                      </p:tavLst>
                                    </p:anim>
                                    <p:set>
                                      <p:cBhvr>
                                        <p:cTn id="8" dur="1" fill="hold">
                                          <p:stCondLst>
                                            <p:cond delay="499"/>
                                          </p:stCondLst>
                                        </p:cTn>
                                        <p:tgtEl>
                                          <p:spTgt spid="11266"/>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repl">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48DC690-4752-AF59-249E-59FA989A38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11AF7A-6081-3DAC-142B-FE3A7EAF6E87}"/>
              </a:ext>
            </a:extLst>
          </p:cNvPr>
          <p:cNvPicPr>
            <a:picLocks noChangeAspect="1"/>
          </p:cNvPicPr>
          <p:nvPr/>
        </p:nvPicPr>
        <p:blipFill>
          <a:blip r:embed="rId2"/>
          <a:stretch>
            <a:fillRect/>
          </a:stretch>
        </p:blipFill>
        <p:spPr>
          <a:xfrm>
            <a:off x="0" y="0"/>
            <a:ext cx="7315200" cy="4114800"/>
          </a:xfrm>
          <a:prstGeom prst="rect">
            <a:avLst/>
          </a:prstGeom>
        </p:spPr>
      </p:pic>
    </p:spTree>
    <p:extLst>
      <p:ext uri="{BB962C8B-B14F-4D97-AF65-F5344CB8AC3E}">
        <p14:creationId xmlns:p14="http://schemas.microsoft.com/office/powerpoint/2010/main" val="159534701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1000" b="-1000"/>
          </a:stretch>
        </a:blipFill>
        <a:effectLst/>
      </p:bgPr>
    </p:bg>
    <p:spTree>
      <p:nvGrpSpPr>
        <p:cNvPr id="1" name="">
          <a:extLst>
            <a:ext uri="{FF2B5EF4-FFF2-40B4-BE49-F238E27FC236}">
              <a16:creationId xmlns:a16="http://schemas.microsoft.com/office/drawing/2014/main" id="{B1B40332-434F-0F20-2F27-FCCD54CE4358}"/>
            </a:ext>
          </a:extLst>
        </p:cNvPr>
        <p:cNvGrpSpPr/>
        <p:nvPr/>
      </p:nvGrpSpPr>
      <p:grpSpPr>
        <a:xfrm>
          <a:off x="0" y="0"/>
          <a:ext cx="0" cy="0"/>
          <a:chOff x="0" y="0"/>
          <a:chExt cx="0" cy="0"/>
        </a:xfrm>
      </p:grpSpPr>
      <p:sp>
        <p:nvSpPr>
          <p:cNvPr id="148" name="TextBox 2">
            <a:extLst>
              <a:ext uri="{FF2B5EF4-FFF2-40B4-BE49-F238E27FC236}">
                <a16:creationId xmlns:a16="http://schemas.microsoft.com/office/drawing/2014/main" id="{2859F3B7-6C4B-4D54-7316-8D70E99D0119}"/>
              </a:ext>
            </a:extLst>
          </p:cNvPr>
          <p:cNvSpPr/>
          <p:nvPr/>
        </p:nvSpPr>
        <p:spPr>
          <a:xfrm>
            <a:off x="185399" y="0"/>
            <a:ext cx="712980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pc="-1" dirty="0">
                <a:solidFill>
                  <a:srgbClr val="0070C0"/>
                </a:solidFill>
                <a:latin typeface="Verdana"/>
                <a:ea typeface="Verdana"/>
              </a:rPr>
              <a:t>What makes these texts credible?</a:t>
            </a:r>
          </a:p>
        </p:txBody>
      </p:sp>
      <p:sp>
        <p:nvSpPr>
          <p:cNvPr id="149" name="TextBox 3">
            <a:extLst>
              <a:ext uri="{FF2B5EF4-FFF2-40B4-BE49-F238E27FC236}">
                <a16:creationId xmlns:a16="http://schemas.microsoft.com/office/drawing/2014/main" id="{33948560-1F5E-7368-E821-52B59AB80B32}"/>
              </a:ext>
            </a:extLst>
          </p:cNvPr>
          <p:cNvSpPr/>
          <p:nvPr/>
        </p:nvSpPr>
        <p:spPr>
          <a:xfrm>
            <a:off x="185399" y="433713"/>
            <a:ext cx="712980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tabLst>
                <a:tab pos="0" algn="l"/>
              </a:tabLst>
            </a:pPr>
            <a:r>
              <a:rPr lang="en-US" sz="2800" b="1" strike="noStrike" spc="-1" dirty="0">
                <a:solidFill>
                  <a:srgbClr val="C00000"/>
                </a:solidFill>
                <a:latin typeface="Arial"/>
              </a:rPr>
              <a:t>●</a:t>
            </a:r>
            <a:r>
              <a:rPr lang="en-US" sz="2800" b="1" spc="-1" dirty="0">
                <a:solidFill>
                  <a:srgbClr val="000000"/>
                </a:solidFill>
                <a:latin typeface="Arial"/>
              </a:rPr>
              <a:t> These were eye, ear and touch witnesses.</a:t>
            </a:r>
          </a:p>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Many suffered death for their witness, knowing it to be true.</a:t>
            </a:r>
            <a:endParaRPr lang="en-US" sz="2800" b="0" strike="noStrike" spc="-1" dirty="0">
              <a:solidFill>
                <a:srgbClr val="000000"/>
              </a:solidFill>
              <a:latin typeface="Arial"/>
            </a:endParaRPr>
          </a:p>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They and their contemporaries compiled and wrote these accounts.</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rgbClr val="000000"/>
                </a:solidFill>
                <a:latin typeface="Arial"/>
              </a:rPr>
              <a:t> Hundreds of ancient translations and manuscript copies exist to this day.</a:t>
            </a:r>
            <a:endParaRPr lang="en-US" sz="2800" b="0" strike="noStrike" spc="-1" dirty="0">
              <a:solidFill>
                <a:srgbClr val="000000"/>
              </a:solidFill>
              <a:latin typeface="Arial"/>
            </a:endParaRPr>
          </a:p>
        </p:txBody>
      </p:sp>
      <p:pic>
        <p:nvPicPr>
          <p:cNvPr id="12290" name="Picture 2" descr="Who wrote the Christian Gospels? Exploring the 4 Evangelists | TheCollector">
            <a:extLst>
              <a:ext uri="{FF2B5EF4-FFF2-40B4-BE49-F238E27FC236}">
                <a16:creationId xmlns:a16="http://schemas.microsoft.com/office/drawing/2014/main" id="{0CBC8DE9-6A72-D5CC-3FE3-482B721CB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0"/>
            <a:ext cx="71564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426824"/>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290"/>
                                        </p:tgtEl>
                                        <p:attrNameLst>
                                          <p:attrName>ppt_x</p:attrName>
                                        </p:attrNameLst>
                                      </p:cBhvr>
                                      <p:tavLst>
                                        <p:tav tm="0">
                                          <p:val>
                                            <p:strVal val="ppt_x"/>
                                          </p:val>
                                        </p:tav>
                                        <p:tav tm="100000">
                                          <p:val>
                                            <p:strVal val="ppt_x"/>
                                          </p:val>
                                        </p:tav>
                                      </p:tavLst>
                                    </p:anim>
                                    <p:anim calcmode="lin" valueType="num">
                                      <p:cBhvr additive="base">
                                        <p:cTn id="7" dur="500"/>
                                        <p:tgtEl>
                                          <p:spTgt spid="12290"/>
                                        </p:tgtEl>
                                        <p:attrNameLst>
                                          <p:attrName>ppt_y</p:attrName>
                                        </p:attrNameLst>
                                      </p:cBhvr>
                                      <p:tavLst>
                                        <p:tav tm="0">
                                          <p:val>
                                            <p:strVal val="ppt_y"/>
                                          </p:val>
                                        </p:tav>
                                        <p:tav tm="100000">
                                          <p:val>
                                            <p:strVal val="1+ppt_h/2"/>
                                          </p:val>
                                        </p:tav>
                                      </p:tavLst>
                                    </p:anim>
                                    <p:set>
                                      <p:cBhvr>
                                        <p:cTn id="8" dur="1" fill="hold">
                                          <p:stCondLst>
                                            <p:cond delay="499"/>
                                          </p:stCondLst>
                                        </p:cTn>
                                        <p:tgtEl>
                                          <p:spTgt spid="1229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9">
                                            <p:txEl>
                                              <p:pRg st="0" end="0"/>
                                            </p:txEl>
                                          </p:spTgt>
                                        </p:tgtEl>
                                        <p:attrNameLst>
                                          <p:attrName>style.visibility</p:attrName>
                                        </p:attrNameLst>
                                      </p:cBhvr>
                                      <p:to>
                                        <p:strVal val="visible"/>
                                      </p:to>
                                    </p:set>
                                    <p:anim calcmode="lin" valueType="num">
                                      <p:cBhvr additive="repl">
                                        <p:cTn id="13" dur="500" fill="hold"/>
                                        <p:tgtEl>
                                          <p:spTgt spid="149">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9">
                                            <p:txEl>
                                              <p:pRg st="1" end="1"/>
                                            </p:txEl>
                                          </p:spTgt>
                                        </p:tgtEl>
                                        <p:attrNameLst>
                                          <p:attrName>style.visibility</p:attrName>
                                        </p:attrNameLst>
                                      </p:cBhvr>
                                      <p:to>
                                        <p:strVal val="visible"/>
                                      </p:to>
                                    </p:set>
                                    <p:anim calcmode="lin" valueType="num">
                                      <p:cBhvr additive="repl">
                                        <p:cTn id="19" dur="500" fill="hold"/>
                                        <p:tgtEl>
                                          <p:spTgt spid="149">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9">
                                            <p:txEl>
                                              <p:pRg st="2" end="2"/>
                                            </p:txEl>
                                          </p:spTgt>
                                        </p:tgtEl>
                                        <p:attrNameLst>
                                          <p:attrName>style.visibility</p:attrName>
                                        </p:attrNameLst>
                                      </p:cBhvr>
                                      <p:to>
                                        <p:strVal val="visible"/>
                                      </p:to>
                                    </p:set>
                                    <p:anim calcmode="lin" valueType="num">
                                      <p:cBhvr additive="repl">
                                        <p:cTn id="25" dur="500" fill="hold"/>
                                        <p:tgtEl>
                                          <p:spTgt spid="149">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9">
                                            <p:txEl>
                                              <p:pRg st="3" end="3"/>
                                            </p:txEl>
                                          </p:spTgt>
                                        </p:tgtEl>
                                        <p:attrNameLst>
                                          <p:attrName>style.visibility</p:attrName>
                                        </p:attrNameLst>
                                      </p:cBhvr>
                                      <p:to>
                                        <p:strVal val="visible"/>
                                      </p:to>
                                    </p:set>
                                    <p:anim calcmode="lin" valueType="num">
                                      <p:cBhvr additive="repl">
                                        <p:cTn id="31" dur="500" fill="hold"/>
                                        <p:tgtEl>
                                          <p:spTgt spid="149">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4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2000" r="-2000"/>
          </a:stretch>
        </a:blipFill>
        <a:effectLst/>
      </p:bgPr>
    </p:bg>
    <p:spTree>
      <p:nvGrpSpPr>
        <p:cNvPr id="1" name="">
          <a:extLst>
            <a:ext uri="{FF2B5EF4-FFF2-40B4-BE49-F238E27FC236}">
              <a16:creationId xmlns:a16="http://schemas.microsoft.com/office/drawing/2014/main" id="{FBE0F446-A7B1-BE8B-DB82-3C54AB5D9838}"/>
            </a:ext>
          </a:extLst>
        </p:cNvPr>
        <p:cNvGrpSpPr/>
        <p:nvPr/>
      </p:nvGrpSpPr>
      <p:grpSpPr>
        <a:xfrm>
          <a:off x="0" y="0"/>
          <a:ext cx="0" cy="0"/>
          <a:chOff x="0" y="0"/>
          <a:chExt cx="0" cy="0"/>
        </a:xfrm>
      </p:grpSpPr>
      <p:sp>
        <p:nvSpPr>
          <p:cNvPr id="3" name="TextBox 1">
            <a:extLst>
              <a:ext uri="{FF2B5EF4-FFF2-40B4-BE49-F238E27FC236}">
                <a16:creationId xmlns:a16="http://schemas.microsoft.com/office/drawing/2014/main" id="{C57A77A8-8AAF-3799-37EB-C492E1D0429F}"/>
              </a:ext>
            </a:extLst>
          </p:cNvPr>
          <p:cNvSpPr/>
          <p:nvPr/>
        </p:nvSpPr>
        <p:spPr>
          <a:xfrm>
            <a:off x="246360" y="503855"/>
            <a:ext cx="719352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He is risen!</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He is victor over death.</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He is identified as the Messiah.</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He fulfilled messianic predictions.</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He has gone into ‘heaven’.</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He assures us of our resurrection.</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He will return alive to reign forever.</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What more?</a:t>
            </a:r>
          </a:p>
        </p:txBody>
      </p:sp>
      <p:sp>
        <p:nvSpPr>
          <p:cNvPr id="5" name="TextBox 2">
            <a:extLst>
              <a:ext uri="{FF2B5EF4-FFF2-40B4-BE49-F238E27FC236}">
                <a16:creationId xmlns:a16="http://schemas.microsoft.com/office/drawing/2014/main" id="{1AB3F375-CFD2-A81F-B7B7-DDA5FD02D3C9}"/>
              </a:ext>
            </a:extLst>
          </p:cNvPr>
          <p:cNvSpPr/>
          <p:nvPr/>
        </p:nvSpPr>
        <p:spPr>
          <a:xfrm>
            <a:off x="185400" y="0"/>
            <a:ext cx="700812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trike="noStrike" spc="-1" dirty="0">
                <a:solidFill>
                  <a:srgbClr val="0070C0"/>
                </a:solidFill>
                <a:latin typeface="Verdana"/>
                <a:ea typeface="Verdana"/>
              </a:rPr>
              <a:t>What does this say about Jesus?</a:t>
            </a:r>
            <a:endParaRPr lang="en-US" sz="2800" b="0" strike="noStrike" spc="-1" dirty="0">
              <a:solidFill>
                <a:srgbClr val="000000"/>
              </a:solidFill>
              <a:latin typeface="Arial"/>
            </a:endParaRPr>
          </a:p>
        </p:txBody>
      </p:sp>
      <p:pic>
        <p:nvPicPr>
          <p:cNvPr id="13314" name="Picture 2" descr="Did Jesus Rise From the Dead? – Vapors In The Wind">
            <a:extLst>
              <a:ext uri="{FF2B5EF4-FFF2-40B4-BE49-F238E27FC236}">
                <a16:creationId xmlns:a16="http://schemas.microsoft.com/office/drawing/2014/main" id="{60DFD24C-215F-7465-3454-52E4305BD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88"/>
            <a:ext cx="7315200" cy="393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312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314"/>
                                        </p:tgtEl>
                                        <p:attrNameLst>
                                          <p:attrName>ppt_x</p:attrName>
                                        </p:attrNameLst>
                                      </p:cBhvr>
                                      <p:tavLst>
                                        <p:tav tm="0">
                                          <p:val>
                                            <p:strVal val="ppt_x"/>
                                          </p:val>
                                        </p:tav>
                                        <p:tav tm="100000">
                                          <p:val>
                                            <p:strVal val="ppt_x"/>
                                          </p:val>
                                        </p:tav>
                                      </p:tavLst>
                                    </p:anim>
                                    <p:anim calcmode="lin" valueType="num">
                                      <p:cBhvr additive="base">
                                        <p:cTn id="7" dur="500"/>
                                        <p:tgtEl>
                                          <p:spTgt spid="13314"/>
                                        </p:tgtEl>
                                        <p:attrNameLst>
                                          <p:attrName>ppt_y</p:attrName>
                                        </p:attrNameLst>
                                      </p:cBhvr>
                                      <p:tavLst>
                                        <p:tav tm="0">
                                          <p:val>
                                            <p:strVal val="ppt_y"/>
                                          </p:val>
                                        </p:tav>
                                        <p:tav tm="100000">
                                          <p:val>
                                            <p:strVal val="1+ppt_h/2"/>
                                          </p:val>
                                        </p:tav>
                                      </p:tavLst>
                                    </p:anim>
                                    <p:set>
                                      <p:cBhvr>
                                        <p:cTn id="8" dur="1" fill="hold">
                                          <p:stCondLst>
                                            <p:cond delay="499"/>
                                          </p:stCondLst>
                                        </p:cTn>
                                        <p:tgtEl>
                                          <p:spTgt spid="133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22000"/>
          </a:blip>
          <a:stretch>
            <a:fillRect t="-997" b="-997"/>
          </a:stretch>
        </a:blipFill>
        <a:effectLst/>
      </p:bgPr>
    </p:bg>
    <p:spTree>
      <p:nvGrpSpPr>
        <p:cNvPr id="1" name=""/>
        <p:cNvGrpSpPr/>
        <p:nvPr/>
      </p:nvGrpSpPr>
      <p:grpSpPr>
        <a:xfrm>
          <a:off x="0" y="0"/>
          <a:ext cx="0" cy="0"/>
          <a:chOff x="0" y="0"/>
          <a:chExt cx="0" cy="0"/>
        </a:xfrm>
      </p:grpSpPr>
      <p:sp>
        <p:nvSpPr>
          <p:cNvPr id="81" name="TextBox 2"/>
          <p:cNvSpPr/>
          <p:nvPr/>
        </p:nvSpPr>
        <p:spPr>
          <a:xfrm>
            <a:off x="9900" y="0"/>
            <a:ext cx="730530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lnSpc>
                <a:spcPct val="100000"/>
              </a:lnSpc>
            </a:pPr>
            <a:r>
              <a:rPr lang="en-US" sz="2800" b="1" strike="noStrike" spc="-1" dirty="0" err="1">
                <a:solidFill>
                  <a:srgbClr val="0070C0"/>
                </a:solidFill>
                <a:latin typeface="Verdana"/>
                <a:ea typeface="Verdana"/>
              </a:rPr>
              <a:t>LOCIS</a:t>
            </a:r>
            <a:r>
              <a:rPr lang="en-US" sz="2800" b="1" strike="noStrike" spc="-1" dirty="0">
                <a:solidFill>
                  <a:srgbClr val="0070C0"/>
                </a:solidFill>
                <a:latin typeface="Verdana"/>
                <a:ea typeface="Verdana"/>
              </a:rPr>
              <a:t> session 16, ##161-168</a:t>
            </a:r>
          </a:p>
          <a:p>
            <a:pPr algn="ctr" defTabSz="457200">
              <a:lnSpc>
                <a:spcPct val="100000"/>
              </a:lnSpc>
            </a:pPr>
            <a:r>
              <a:rPr lang="en-US" sz="2800" b="1" spc="-1" dirty="0">
                <a:solidFill>
                  <a:srgbClr val="0070C0"/>
                </a:solidFill>
                <a:latin typeface="Verdana"/>
                <a:ea typeface="Verdana"/>
              </a:rPr>
              <a:t>Part VII, The Consummation</a:t>
            </a:r>
          </a:p>
          <a:p>
            <a:pPr algn="ctr" defTabSz="457200">
              <a:lnSpc>
                <a:spcPct val="100000"/>
              </a:lnSpc>
            </a:pPr>
            <a:r>
              <a:rPr lang="en-US" sz="2800" b="1" strike="noStrike" spc="-1" dirty="0">
                <a:solidFill>
                  <a:srgbClr val="0070C0"/>
                </a:solidFill>
                <a:latin typeface="Verdana"/>
                <a:ea typeface="Verdana"/>
              </a:rPr>
              <a:t>Chapter 21, “</a:t>
            </a:r>
            <a:r>
              <a:rPr lang="en-US" sz="2800" b="1" spc="-1" dirty="0">
                <a:solidFill>
                  <a:srgbClr val="0070C0"/>
                </a:solidFill>
                <a:latin typeface="Verdana"/>
                <a:ea typeface="Verdana"/>
              </a:rPr>
              <a:t>Risen Victorious”</a:t>
            </a:r>
            <a:endParaRPr lang="en-US" sz="2800" b="0" strike="noStrike" spc="-1" dirty="0">
              <a:solidFill>
                <a:srgbClr val="FFFFFF"/>
              </a:solidFill>
              <a:latin typeface="Arial"/>
            </a:endParaRPr>
          </a:p>
        </p:txBody>
      </p:sp>
      <p:sp>
        <p:nvSpPr>
          <p:cNvPr id="82" name="TextBox 3"/>
          <p:cNvSpPr/>
          <p:nvPr/>
        </p:nvSpPr>
        <p:spPr>
          <a:xfrm>
            <a:off x="185310" y="1509229"/>
            <a:ext cx="7187400" cy="196831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5680" indent="-355680" defTabSz="457200">
              <a:lnSpc>
                <a:spcPct val="100000"/>
              </a:lnSpc>
              <a:spcBef>
                <a:spcPts val="1199"/>
              </a:spcBef>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What did you learn that was new, helpful, or important?</a:t>
            </a:r>
            <a:endParaRPr lang="en-US" sz="2800" b="0" strike="noStrike" spc="-1" dirty="0">
              <a:solidFill>
                <a:srgbClr val="FFFFFF"/>
              </a:solidFill>
              <a:latin typeface="Arial"/>
            </a:endParaRPr>
          </a:p>
          <a:p>
            <a:pPr marL="355680" indent="-355680" defTabSz="457200">
              <a:lnSpc>
                <a:spcPct val="100000"/>
              </a:lnSpc>
              <a:spcBef>
                <a:spcPts val="1199"/>
              </a:spcBef>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What questions do you have about what you read?</a:t>
            </a:r>
            <a:endParaRPr lang="en-US" sz="2800" b="0" strike="noStrike" spc="-1" dirty="0">
              <a:solidFill>
                <a:srgbClr val="FFFFFF"/>
              </a:solidFill>
              <a:latin typeface="Arial"/>
            </a:endParaRPr>
          </a:p>
        </p:txBody>
      </p:sp>
      <p:pic>
        <p:nvPicPr>
          <p:cNvPr id="83" name="Picture 4"/>
          <p:cNvPicPr/>
          <p:nvPr/>
        </p:nvPicPr>
        <p:blipFill>
          <a:blip r:embed="rId4"/>
          <a:stretch/>
        </p:blipFill>
        <p:spPr>
          <a:xfrm>
            <a:off x="78620" y="896333"/>
            <a:ext cx="2044440" cy="3205800"/>
          </a:xfrm>
          <a:prstGeom prst="rect">
            <a:avLst/>
          </a:prstGeom>
          <a:ln w="0">
            <a:noFill/>
          </a:ln>
        </p:spPr>
      </p:pic>
      <p:pic>
        <p:nvPicPr>
          <p:cNvPr id="84" name="Picture 6"/>
          <p:cNvPicPr/>
          <p:nvPr/>
        </p:nvPicPr>
        <p:blipFill>
          <a:blip r:embed="rId5"/>
          <a:stretch/>
        </p:blipFill>
        <p:spPr>
          <a:xfrm>
            <a:off x="3630508" y="880920"/>
            <a:ext cx="2125440" cy="3233880"/>
          </a:xfrm>
          <a:prstGeom prst="rect">
            <a:avLst/>
          </a:prstGeom>
          <a:ln w="0">
            <a:noFill/>
          </a:ln>
        </p:spPr>
      </p:pic>
      <p:pic>
        <p:nvPicPr>
          <p:cNvPr id="85" name="Picture 5"/>
          <p:cNvPicPr/>
          <p:nvPr/>
        </p:nvPicPr>
        <p:blipFill>
          <a:blip r:embed="rId6"/>
          <a:stretch/>
        </p:blipFill>
        <p:spPr>
          <a:xfrm>
            <a:off x="2161683" y="898173"/>
            <a:ext cx="1442520" cy="3205800"/>
          </a:xfrm>
          <a:prstGeom prst="rect">
            <a:avLst/>
          </a:prstGeom>
          <a:ln w="0">
            <a:noFill/>
          </a:ln>
        </p:spPr>
      </p:pic>
      <p:pic>
        <p:nvPicPr>
          <p:cNvPr id="86" name="Picture 7"/>
          <p:cNvPicPr/>
          <p:nvPr/>
        </p:nvPicPr>
        <p:blipFill>
          <a:blip r:embed="rId7"/>
          <a:stretch/>
        </p:blipFill>
        <p:spPr>
          <a:xfrm>
            <a:off x="5782460" y="880920"/>
            <a:ext cx="1455120" cy="3233880"/>
          </a:xfrm>
          <a:prstGeom prst="rect">
            <a:avLst/>
          </a:prstGeom>
          <a:ln w="0">
            <a:noFill/>
          </a:ln>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repl">
                                        <p:cTn id="6" dur="500"/>
                                        <p:tgtEl>
                                          <p:spTgt spid="83"/>
                                        </p:tgtEl>
                                        <p:attrNameLst>
                                          <p:attrName>ppt_x</p:attrName>
                                        </p:attrNameLst>
                                      </p:cBhvr>
                                      <p:tavLst>
                                        <p:tav tm="0">
                                          <p:val>
                                            <p:strVal val="#ppt_x"/>
                                          </p:val>
                                        </p:tav>
                                        <p:tav tm="100000">
                                          <p:val>
                                            <p:strVal val="#ppt_x"/>
                                          </p:val>
                                        </p:tav>
                                      </p:tavLst>
                                    </p:anim>
                                    <p:anim calcmode="lin" valueType="num">
                                      <p:cBhvr additive="repl">
                                        <p:cTn id="7" dur="500"/>
                                        <p:tgtEl>
                                          <p:spTgt spid="83"/>
                                        </p:tgtEl>
                                        <p:attrNameLst>
                                          <p:attrName>ppt_y</p:attrName>
                                        </p:attrNameLst>
                                      </p:cBhvr>
                                      <p:tavLst>
                                        <p:tav tm="0">
                                          <p:val>
                                            <p:strVal val="#ppt_y"/>
                                          </p:val>
                                        </p:tav>
                                        <p:tav tm="100000">
                                          <p:val>
                                            <p:strVal val="1+#ppt_h/2"/>
                                          </p:val>
                                        </p:tav>
                                      </p:tavLst>
                                    </p:anim>
                                    <p:set>
                                      <p:cBhvr>
                                        <p:cTn id="8" dur="1" fill="hold">
                                          <p:stCondLst>
                                            <p:cond delay="499"/>
                                          </p:stCondLst>
                                        </p:cTn>
                                        <p:tgtEl>
                                          <p:spTgt spid="8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repl">
                                        <p:cTn id="10" dur="500"/>
                                        <p:tgtEl>
                                          <p:spTgt spid="84"/>
                                        </p:tgtEl>
                                        <p:attrNameLst>
                                          <p:attrName>ppt_x</p:attrName>
                                        </p:attrNameLst>
                                      </p:cBhvr>
                                      <p:tavLst>
                                        <p:tav tm="0">
                                          <p:val>
                                            <p:strVal val="#ppt_x"/>
                                          </p:val>
                                        </p:tav>
                                        <p:tav tm="100000">
                                          <p:val>
                                            <p:strVal val="#ppt_x"/>
                                          </p:val>
                                        </p:tav>
                                      </p:tavLst>
                                    </p:anim>
                                    <p:anim calcmode="lin" valueType="num">
                                      <p:cBhvr additive="repl">
                                        <p:cTn id="11" dur="500"/>
                                        <p:tgtEl>
                                          <p:spTgt spid="84"/>
                                        </p:tgtEl>
                                        <p:attrNameLst>
                                          <p:attrName>ppt_y</p:attrName>
                                        </p:attrNameLst>
                                      </p:cBhvr>
                                      <p:tavLst>
                                        <p:tav tm="0">
                                          <p:val>
                                            <p:strVal val="#ppt_y"/>
                                          </p:val>
                                        </p:tav>
                                        <p:tav tm="100000">
                                          <p:val>
                                            <p:strVal val="1+#ppt_h/2"/>
                                          </p:val>
                                        </p:tav>
                                      </p:tavLst>
                                    </p:anim>
                                    <p:set>
                                      <p:cBhvr>
                                        <p:cTn id="12" dur="1" fill="hold">
                                          <p:stCondLst>
                                            <p:cond delay="499"/>
                                          </p:stCondLst>
                                        </p:cTn>
                                        <p:tgtEl>
                                          <p:spTgt spid="8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repl">
                                        <p:cTn id="14" dur="500"/>
                                        <p:tgtEl>
                                          <p:spTgt spid="85"/>
                                        </p:tgtEl>
                                        <p:attrNameLst>
                                          <p:attrName>ppt_x</p:attrName>
                                        </p:attrNameLst>
                                      </p:cBhvr>
                                      <p:tavLst>
                                        <p:tav tm="0">
                                          <p:val>
                                            <p:strVal val="#ppt_x"/>
                                          </p:val>
                                        </p:tav>
                                        <p:tav tm="100000">
                                          <p:val>
                                            <p:strVal val="#ppt_x"/>
                                          </p:val>
                                        </p:tav>
                                      </p:tavLst>
                                    </p:anim>
                                    <p:anim calcmode="lin" valueType="num">
                                      <p:cBhvr additive="repl">
                                        <p:cTn id="15" dur="500"/>
                                        <p:tgtEl>
                                          <p:spTgt spid="85"/>
                                        </p:tgtEl>
                                        <p:attrNameLst>
                                          <p:attrName>ppt_y</p:attrName>
                                        </p:attrNameLst>
                                      </p:cBhvr>
                                      <p:tavLst>
                                        <p:tav tm="0">
                                          <p:val>
                                            <p:strVal val="#ppt_y"/>
                                          </p:val>
                                        </p:tav>
                                        <p:tav tm="100000">
                                          <p:val>
                                            <p:strVal val="1+#ppt_h/2"/>
                                          </p:val>
                                        </p:tav>
                                      </p:tavLst>
                                    </p:anim>
                                    <p:set>
                                      <p:cBhvr>
                                        <p:cTn id="16" dur="1" fill="hold">
                                          <p:stCondLst>
                                            <p:cond delay="499"/>
                                          </p:stCondLst>
                                        </p:cTn>
                                        <p:tgtEl>
                                          <p:spTgt spid="8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repl">
                                        <p:cTn id="18" dur="500"/>
                                        <p:tgtEl>
                                          <p:spTgt spid="86"/>
                                        </p:tgtEl>
                                        <p:attrNameLst>
                                          <p:attrName>ppt_x</p:attrName>
                                        </p:attrNameLst>
                                      </p:cBhvr>
                                      <p:tavLst>
                                        <p:tav tm="0">
                                          <p:val>
                                            <p:strVal val="#ppt_x"/>
                                          </p:val>
                                        </p:tav>
                                        <p:tav tm="100000">
                                          <p:val>
                                            <p:strVal val="#ppt_x"/>
                                          </p:val>
                                        </p:tav>
                                      </p:tavLst>
                                    </p:anim>
                                    <p:anim calcmode="lin" valueType="num">
                                      <p:cBhvr additive="repl">
                                        <p:cTn id="19" dur="500"/>
                                        <p:tgtEl>
                                          <p:spTgt spid="86"/>
                                        </p:tgtEl>
                                        <p:attrNameLst>
                                          <p:attrName>ppt_y</p:attrName>
                                        </p:attrNameLst>
                                      </p:cBhvr>
                                      <p:tavLst>
                                        <p:tav tm="0">
                                          <p:val>
                                            <p:strVal val="#ppt_y"/>
                                          </p:val>
                                        </p:tav>
                                        <p:tav tm="100000">
                                          <p:val>
                                            <p:strVal val="1+#ppt_h/2"/>
                                          </p:val>
                                        </p:tav>
                                      </p:tavLst>
                                    </p:anim>
                                    <p:set>
                                      <p:cBhvr>
                                        <p:cTn id="20" dur="1" fill="hold">
                                          <p:stCondLst>
                                            <p:cond delay="499"/>
                                          </p:stCondLst>
                                        </p:cTn>
                                        <p:tgtEl>
                                          <p:spTgt spid="8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
                                            <p:txEl>
                                              <p:pRg st="0" end="0"/>
                                            </p:txEl>
                                          </p:spTgt>
                                        </p:tgtEl>
                                        <p:attrNameLst>
                                          <p:attrName>style.visibility</p:attrName>
                                        </p:attrNameLst>
                                      </p:cBhvr>
                                      <p:to>
                                        <p:strVal val="visible"/>
                                      </p:to>
                                    </p:set>
                                    <p:anim calcmode="lin" valueType="num">
                                      <p:cBhvr additive="base">
                                        <p:cTn id="25"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
                                            <p:txEl>
                                              <p:pRg st="1" end="1"/>
                                            </p:txEl>
                                          </p:spTgt>
                                        </p:tgtEl>
                                        <p:attrNameLst>
                                          <p:attrName>style.visibility</p:attrName>
                                        </p:attrNameLst>
                                      </p:cBhvr>
                                      <p:to>
                                        <p:strVal val="visible"/>
                                      </p:to>
                                    </p:set>
                                    <p:anim calcmode="lin" valueType="num">
                                      <p:cBhvr additive="base">
                                        <p:cTn id="31" dur="500" fill="hold"/>
                                        <p:tgtEl>
                                          <p:spTgt spid="8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42AD6A1-5BA7-868C-2121-D95CDD21B5D3}"/>
            </a:ext>
          </a:extLst>
        </p:cNvPr>
        <p:cNvGrpSpPr/>
        <p:nvPr/>
      </p:nvGrpSpPr>
      <p:grpSpPr>
        <a:xfrm>
          <a:off x="0" y="0"/>
          <a:ext cx="0" cy="0"/>
          <a:chOff x="0" y="0"/>
          <a:chExt cx="0" cy="0"/>
        </a:xfrm>
      </p:grpSpPr>
      <p:sp>
        <p:nvSpPr>
          <p:cNvPr id="148" name="TextBox 2">
            <a:extLst>
              <a:ext uri="{FF2B5EF4-FFF2-40B4-BE49-F238E27FC236}">
                <a16:creationId xmlns:a16="http://schemas.microsoft.com/office/drawing/2014/main" id="{CE6F58ED-356B-239C-D6FC-3473FF79E0D5}"/>
              </a:ext>
            </a:extLst>
          </p:cNvPr>
          <p:cNvSpPr/>
          <p:nvPr/>
        </p:nvSpPr>
        <p:spPr>
          <a:xfrm>
            <a:off x="185399" y="0"/>
            <a:ext cx="693257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pc="-1" dirty="0">
                <a:solidFill>
                  <a:srgbClr val="0070C0"/>
                </a:solidFill>
                <a:latin typeface="Verdana"/>
                <a:ea typeface="Verdana"/>
              </a:rPr>
              <a:t>What Romans says about this</a:t>
            </a:r>
          </a:p>
        </p:txBody>
      </p:sp>
      <p:sp>
        <p:nvSpPr>
          <p:cNvPr id="149" name="TextBox 3">
            <a:extLst>
              <a:ext uri="{FF2B5EF4-FFF2-40B4-BE49-F238E27FC236}">
                <a16:creationId xmlns:a16="http://schemas.microsoft.com/office/drawing/2014/main" id="{16F57DA2-4450-6DC6-5476-3DD7CA6A252B}"/>
              </a:ext>
            </a:extLst>
          </p:cNvPr>
          <p:cNvSpPr/>
          <p:nvPr/>
        </p:nvSpPr>
        <p:spPr>
          <a:xfrm>
            <a:off x="320865" y="521766"/>
            <a:ext cx="6932576"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spcAft>
                <a:spcPts val="1200"/>
              </a:spcAft>
              <a:tabLst>
                <a:tab pos="0" algn="l"/>
              </a:tabLst>
            </a:pPr>
            <a:r>
              <a:rPr lang="en-US" sz="2800" b="1" strike="noStrike" spc="-1" dirty="0">
                <a:solidFill>
                  <a:srgbClr val="C00000"/>
                </a:solidFill>
                <a:latin typeface="Arial"/>
              </a:rPr>
              <a:t>1</a:t>
            </a:r>
            <a:r>
              <a:rPr lang="en-US" sz="2800" b="1" spc="-1" dirty="0">
                <a:solidFill>
                  <a:srgbClr val="000000"/>
                </a:solidFill>
                <a:latin typeface="Arial"/>
              </a:rPr>
              <a:t> Jesus is declared Son of God. 1:4</a:t>
            </a:r>
          </a:p>
          <a:p>
            <a:pPr marL="357120" indent="-357120" defTabSz="457200">
              <a:lnSpc>
                <a:spcPct val="100000"/>
              </a:lnSpc>
              <a:spcAft>
                <a:spcPts val="1200"/>
              </a:spcAft>
              <a:tabLst>
                <a:tab pos="0" algn="l"/>
              </a:tabLst>
            </a:pPr>
            <a:r>
              <a:rPr lang="en-US" sz="2800" b="1" strike="noStrike" spc="-1" dirty="0">
                <a:solidFill>
                  <a:srgbClr val="C00000"/>
                </a:solidFill>
                <a:latin typeface="Arial"/>
              </a:rPr>
              <a:t>2</a:t>
            </a:r>
            <a:r>
              <a:rPr lang="en-US" sz="2800" b="1" strike="noStrike" spc="-1" dirty="0">
                <a:solidFill>
                  <a:srgbClr val="000000"/>
                </a:solidFill>
                <a:latin typeface="Arial"/>
              </a:rPr>
              <a:t> Raised for our justification. 4:24</a:t>
            </a:r>
            <a:endParaRPr lang="en-US" sz="2800" b="0" strike="noStrike" spc="-1" dirty="0">
              <a:solidFill>
                <a:srgbClr val="000000"/>
              </a:solidFill>
              <a:latin typeface="Arial"/>
            </a:endParaRPr>
          </a:p>
          <a:p>
            <a:pPr marL="357120" indent="-357120" defTabSz="457200">
              <a:lnSpc>
                <a:spcPct val="100000"/>
              </a:lnSpc>
              <a:spcAft>
                <a:spcPts val="1200"/>
              </a:spcAft>
              <a:tabLst>
                <a:tab pos="0" algn="l"/>
              </a:tabLst>
            </a:pPr>
            <a:r>
              <a:rPr lang="en-US" sz="2800" b="1" strike="noStrike" spc="-1" dirty="0">
                <a:solidFill>
                  <a:srgbClr val="C00000"/>
                </a:solidFill>
                <a:latin typeface="Arial"/>
              </a:rPr>
              <a:t>3</a:t>
            </a:r>
            <a:r>
              <a:rPr lang="en-US" sz="2800" b="1" strike="noStrike" spc="-1" dirty="0">
                <a:solidFill>
                  <a:srgbClr val="000000"/>
                </a:solidFill>
                <a:latin typeface="Arial"/>
              </a:rPr>
              <a:t> We walk in newness of life. 6:4</a:t>
            </a:r>
          </a:p>
          <a:p>
            <a:pPr marL="357120" indent="-357120" defTabSz="457200">
              <a:lnSpc>
                <a:spcPct val="100000"/>
              </a:lnSpc>
              <a:spcAft>
                <a:spcPts val="1200"/>
              </a:spcAft>
              <a:tabLst>
                <a:tab pos="0" algn="l"/>
              </a:tabLst>
            </a:pPr>
            <a:r>
              <a:rPr lang="en-US" sz="2800" b="1" spc="-1" dirty="0">
                <a:solidFill>
                  <a:srgbClr val="C00000"/>
                </a:solidFill>
                <a:latin typeface="Arial"/>
              </a:rPr>
              <a:t>4</a:t>
            </a:r>
            <a:r>
              <a:rPr lang="en-US" sz="2800" b="1" spc="-1" dirty="0">
                <a:solidFill>
                  <a:srgbClr val="000000"/>
                </a:solidFill>
                <a:latin typeface="Arial"/>
              </a:rPr>
              <a:t> United with him in baptism. 6:5</a:t>
            </a:r>
          </a:p>
          <a:p>
            <a:pPr marL="357120" indent="-357120" defTabSz="457200">
              <a:lnSpc>
                <a:spcPct val="100000"/>
              </a:lnSpc>
              <a:tabLst>
                <a:tab pos="0" algn="l"/>
              </a:tabLst>
            </a:pPr>
            <a:r>
              <a:rPr lang="en-US" sz="2800" b="1" spc="-1" dirty="0">
                <a:solidFill>
                  <a:srgbClr val="C00000"/>
                </a:solidFill>
                <a:latin typeface="Arial"/>
              </a:rPr>
              <a:t>5</a:t>
            </a:r>
            <a:r>
              <a:rPr lang="en-US" sz="2800" b="1" spc="-1" dirty="0">
                <a:solidFill>
                  <a:srgbClr val="000000"/>
                </a:solidFill>
                <a:latin typeface="Arial"/>
              </a:rPr>
              <a:t> Sin has no dominion over us. 6:14</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2921934403"/>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 calcmode="lin" valueType="num">
                                      <p:cBhvr additive="repl">
                                        <p:cTn id="7" dur="500" fill="hold"/>
                                        <p:tgtEl>
                                          <p:spTgt spid="149">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9">
                                            <p:txEl>
                                              <p:pRg st="1" end="1"/>
                                            </p:txEl>
                                          </p:spTgt>
                                        </p:tgtEl>
                                        <p:attrNameLst>
                                          <p:attrName>style.visibility</p:attrName>
                                        </p:attrNameLst>
                                      </p:cBhvr>
                                      <p:to>
                                        <p:strVal val="visible"/>
                                      </p:to>
                                    </p:set>
                                    <p:anim calcmode="lin" valueType="num">
                                      <p:cBhvr additive="repl">
                                        <p:cTn id="13" dur="500" fill="hold"/>
                                        <p:tgtEl>
                                          <p:spTgt spid="149">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9">
                                            <p:txEl>
                                              <p:pRg st="2" end="2"/>
                                            </p:txEl>
                                          </p:spTgt>
                                        </p:tgtEl>
                                        <p:attrNameLst>
                                          <p:attrName>style.visibility</p:attrName>
                                        </p:attrNameLst>
                                      </p:cBhvr>
                                      <p:to>
                                        <p:strVal val="visible"/>
                                      </p:to>
                                    </p:set>
                                    <p:anim calcmode="lin" valueType="num">
                                      <p:cBhvr additive="repl">
                                        <p:cTn id="19" dur="500" fill="hold"/>
                                        <p:tgtEl>
                                          <p:spTgt spid="149">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9">
                                            <p:txEl>
                                              <p:pRg st="3" end="3"/>
                                            </p:txEl>
                                          </p:spTgt>
                                        </p:tgtEl>
                                        <p:attrNameLst>
                                          <p:attrName>style.visibility</p:attrName>
                                        </p:attrNameLst>
                                      </p:cBhvr>
                                      <p:to>
                                        <p:strVal val="visible"/>
                                      </p:to>
                                    </p:set>
                                    <p:anim calcmode="lin" valueType="num">
                                      <p:cBhvr additive="repl">
                                        <p:cTn id="25" dur="500" fill="hold"/>
                                        <p:tgtEl>
                                          <p:spTgt spid="149">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9">
                                            <p:txEl>
                                              <p:pRg st="4" end="4"/>
                                            </p:txEl>
                                          </p:spTgt>
                                        </p:tgtEl>
                                        <p:attrNameLst>
                                          <p:attrName>style.visibility</p:attrName>
                                        </p:attrNameLst>
                                      </p:cBhvr>
                                      <p:to>
                                        <p:strVal val="visible"/>
                                      </p:to>
                                    </p:set>
                                    <p:anim calcmode="lin" valueType="num">
                                      <p:cBhvr additive="repl">
                                        <p:cTn id="31" dur="500" fill="hold"/>
                                        <p:tgtEl>
                                          <p:spTgt spid="149">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4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E8E31A5-C2C8-1E67-3263-6D79F6ABF8D7}"/>
            </a:ext>
          </a:extLst>
        </p:cNvPr>
        <p:cNvGrpSpPr/>
        <p:nvPr/>
      </p:nvGrpSpPr>
      <p:grpSpPr>
        <a:xfrm>
          <a:off x="0" y="0"/>
          <a:ext cx="0" cy="0"/>
          <a:chOff x="0" y="0"/>
          <a:chExt cx="0" cy="0"/>
        </a:xfrm>
      </p:grpSpPr>
      <p:sp>
        <p:nvSpPr>
          <p:cNvPr id="148" name="TextBox 2">
            <a:extLst>
              <a:ext uri="{FF2B5EF4-FFF2-40B4-BE49-F238E27FC236}">
                <a16:creationId xmlns:a16="http://schemas.microsoft.com/office/drawing/2014/main" id="{8A314001-D9D8-F3F6-0FA2-768EC2BA084B}"/>
              </a:ext>
            </a:extLst>
          </p:cNvPr>
          <p:cNvSpPr/>
          <p:nvPr/>
        </p:nvSpPr>
        <p:spPr>
          <a:xfrm>
            <a:off x="185399" y="0"/>
            <a:ext cx="693257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pc="-1" dirty="0">
                <a:solidFill>
                  <a:srgbClr val="0070C0"/>
                </a:solidFill>
                <a:latin typeface="Verdana"/>
                <a:ea typeface="Verdana"/>
              </a:rPr>
              <a:t>What Romans says about this</a:t>
            </a:r>
          </a:p>
        </p:txBody>
      </p:sp>
      <p:sp>
        <p:nvSpPr>
          <p:cNvPr id="149" name="TextBox 3">
            <a:extLst>
              <a:ext uri="{FF2B5EF4-FFF2-40B4-BE49-F238E27FC236}">
                <a16:creationId xmlns:a16="http://schemas.microsoft.com/office/drawing/2014/main" id="{B392EBD1-8B7A-CDD5-12C7-20F0E093B0CE}"/>
              </a:ext>
            </a:extLst>
          </p:cNvPr>
          <p:cNvSpPr/>
          <p:nvPr/>
        </p:nvSpPr>
        <p:spPr>
          <a:xfrm>
            <a:off x="137984" y="521766"/>
            <a:ext cx="6932576"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spcAft>
                <a:spcPts val="1200"/>
              </a:spcAft>
              <a:tabLst>
                <a:tab pos="0" algn="l"/>
              </a:tabLst>
            </a:pPr>
            <a:r>
              <a:rPr lang="en-US" sz="2800" b="1" strike="noStrike" spc="-1" dirty="0">
                <a:solidFill>
                  <a:srgbClr val="C00000"/>
                </a:solidFill>
                <a:latin typeface="Arial"/>
              </a:rPr>
              <a:t>  6</a:t>
            </a:r>
            <a:r>
              <a:rPr lang="en-US" sz="2800" b="1" strike="noStrike" spc="-1" dirty="0">
                <a:latin typeface="Arial"/>
              </a:rPr>
              <a:t> We ‘bear fruit’ for God. 7:4</a:t>
            </a:r>
            <a:endParaRPr lang="en-US" sz="2800" b="1" spc="-1" dirty="0">
              <a:latin typeface="Arial"/>
            </a:endParaRPr>
          </a:p>
          <a:p>
            <a:pPr marL="357120" indent="-357120" defTabSz="457200">
              <a:lnSpc>
                <a:spcPct val="100000"/>
              </a:lnSpc>
              <a:spcAft>
                <a:spcPts val="1200"/>
              </a:spcAft>
              <a:tabLst>
                <a:tab pos="0" algn="l"/>
              </a:tabLst>
            </a:pPr>
            <a:r>
              <a:rPr lang="en-US" sz="2800" b="1" spc="-1" dirty="0">
                <a:solidFill>
                  <a:srgbClr val="C00000"/>
                </a:solidFill>
                <a:latin typeface="Arial"/>
              </a:rPr>
              <a:t>  7</a:t>
            </a:r>
            <a:r>
              <a:rPr lang="en-US" sz="2800" b="1" spc="-1" dirty="0">
                <a:latin typeface="Arial"/>
              </a:rPr>
              <a:t> Life for our mortal bodies. 8:11a</a:t>
            </a:r>
          </a:p>
          <a:p>
            <a:pPr marL="357120" indent="-357120" defTabSz="457200">
              <a:lnSpc>
                <a:spcPct val="100000"/>
              </a:lnSpc>
              <a:spcAft>
                <a:spcPts val="1200"/>
              </a:spcAft>
              <a:tabLst>
                <a:tab pos="0" algn="l"/>
              </a:tabLst>
            </a:pPr>
            <a:r>
              <a:rPr lang="en-US" sz="2800" b="1" strike="noStrike" spc="-1" dirty="0">
                <a:solidFill>
                  <a:srgbClr val="C00000"/>
                </a:solidFill>
                <a:latin typeface="Arial"/>
              </a:rPr>
              <a:t>  8 </a:t>
            </a:r>
            <a:r>
              <a:rPr lang="en-US" sz="2800" b="1" spc="-1" dirty="0">
                <a:latin typeface="Arial"/>
              </a:rPr>
              <a:t>His Spirit dwells in us. 8:11b</a:t>
            </a:r>
            <a:endParaRPr lang="en-US" sz="2800" b="1" strike="noStrike" spc="-1" dirty="0">
              <a:solidFill>
                <a:srgbClr val="000000"/>
              </a:solidFill>
              <a:latin typeface="Arial"/>
            </a:endParaRPr>
          </a:p>
          <a:p>
            <a:pPr marL="357120" indent="-357120" defTabSz="457200">
              <a:lnSpc>
                <a:spcPct val="100000"/>
              </a:lnSpc>
              <a:spcAft>
                <a:spcPts val="1200"/>
              </a:spcAft>
              <a:tabLst>
                <a:tab pos="0" algn="l"/>
              </a:tabLst>
            </a:pPr>
            <a:r>
              <a:rPr lang="en-US" sz="2800" b="1" spc="-1" dirty="0">
                <a:solidFill>
                  <a:srgbClr val="C00000"/>
                </a:solidFill>
                <a:latin typeface="Arial"/>
              </a:rPr>
              <a:t>  9 </a:t>
            </a:r>
            <a:r>
              <a:rPr lang="en-US" sz="2800" b="1" spc="-1" dirty="0">
                <a:latin typeface="Arial"/>
              </a:rPr>
              <a:t>Jesus is interceding for us. 8:34</a:t>
            </a:r>
            <a:endParaRPr lang="en-US" sz="2800" b="1" spc="-1" dirty="0">
              <a:solidFill>
                <a:srgbClr val="000000"/>
              </a:solidFill>
              <a:latin typeface="Arial"/>
            </a:endParaRPr>
          </a:p>
          <a:p>
            <a:pPr marL="357120" indent="-357120" defTabSz="457200">
              <a:lnSpc>
                <a:spcPct val="100000"/>
              </a:lnSpc>
              <a:tabLst>
                <a:tab pos="0" algn="l"/>
              </a:tabLst>
            </a:pPr>
            <a:r>
              <a:rPr lang="en-US" sz="2800" b="1" spc="-1" dirty="0">
                <a:solidFill>
                  <a:srgbClr val="C00000"/>
                </a:solidFill>
                <a:latin typeface="Arial"/>
              </a:rPr>
              <a:t>10 </a:t>
            </a:r>
            <a:r>
              <a:rPr lang="en-US" sz="2800" b="1" spc="-1" dirty="0">
                <a:latin typeface="Arial"/>
              </a:rPr>
              <a:t>Believing this, we will be saved. 10:9</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3436858573"/>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 calcmode="lin" valueType="num">
                                      <p:cBhvr additive="repl">
                                        <p:cTn id="7" dur="500" fill="hold"/>
                                        <p:tgtEl>
                                          <p:spTgt spid="149">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9">
                                            <p:txEl>
                                              <p:pRg st="1" end="1"/>
                                            </p:txEl>
                                          </p:spTgt>
                                        </p:tgtEl>
                                        <p:attrNameLst>
                                          <p:attrName>style.visibility</p:attrName>
                                        </p:attrNameLst>
                                      </p:cBhvr>
                                      <p:to>
                                        <p:strVal val="visible"/>
                                      </p:to>
                                    </p:set>
                                    <p:anim calcmode="lin" valueType="num">
                                      <p:cBhvr additive="repl">
                                        <p:cTn id="13" dur="500" fill="hold"/>
                                        <p:tgtEl>
                                          <p:spTgt spid="149">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9">
                                            <p:txEl>
                                              <p:pRg st="2" end="2"/>
                                            </p:txEl>
                                          </p:spTgt>
                                        </p:tgtEl>
                                        <p:attrNameLst>
                                          <p:attrName>style.visibility</p:attrName>
                                        </p:attrNameLst>
                                      </p:cBhvr>
                                      <p:to>
                                        <p:strVal val="visible"/>
                                      </p:to>
                                    </p:set>
                                    <p:anim calcmode="lin" valueType="num">
                                      <p:cBhvr additive="repl">
                                        <p:cTn id="19" dur="500" fill="hold"/>
                                        <p:tgtEl>
                                          <p:spTgt spid="149">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9">
                                            <p:txEl>
                                              <p:pRg st="3" end="3"/>
                                            </p:txEl>
                                          </p:spTgt>
                                        </p:tgtEl>
                                        <p:attrNameLst>
                                          <p:attrName>style.visibility</p:attrName>
                                        </p:attrNameLst>
                                      </p:cBhvr>
                                      <p:to>
                                        <p:strVal val="visible"/>
                                      </p:to>
                                    </p:set>
                                    <p:anim calcmode="lin" valueType="num">
                                      <p:cBhvr additive="repl">
                                        <p:cTn id="25" dur="500" fill="hold"/>
                                        <p:tgtEl>
                                          <p:spTgt spid="149">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9">
                                            <p:txEl>
                                              <p:pRg st="4" end="4"/>
                                            </p:txEl>
                                          </p:spTgt>
                                        </p:tgtEl>
                                        <p:attrNameLst>
                                          <p:attrName>style.visibility</p:attrName>
                                        </p:attrNameLst>
                                      </p:cBhvr>
                                      <p:to>
                                        <p:strVal val="visible"/>
                                      </p:to>
                                    </p:set>
                                    <p:anim calcmode="lin" valueType="num">
                                      <p:cBhvr additive="repl">
                                        <p:cTn id="31" dur="500" fill="hold"/>
                                        <p:tgtEl>
                                          <p:spTgt spid="149">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4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99E5EE76-DB57-8593-2FD0-55470C5556C0}"/>
            </a:ext>
          </a:extLst>
        </p:cNvPr>
        <p:cNvGrpSpPr/>
        <p:nvPr/>
      </p:nvGrpSpPr>
      <p:grpSpPr>
        <a:xfrm>
          <a:off x="0" y="0"/>
          <a:ext cx="0" cy="0"/>
          <a:chOff x="0" y="0"/>
          <a:chExt cx="0" cy="0"/>
        </a:xfrm>
      </p:grpSpPr>
      <p:sp>
        <p:nvSpPr>
          <p:cNvPr id="158" name="TextBox 1">
            <a:extLst>
              <a:ext uri="{FF2B5EF4-FFF2-40B4-BE49-F238E27FC236}">
                <a16:creationId xmlns:a16="http://schemas.microsoft.com/office/drawing/2014/main" id="{CBB41C8A-8E26-AD90-5B33-0C02EB96C2FB}"/>
              </a:ext>
            </a:extLst>
          </p:cNvPr>
          <p:cNvSpPr/>
          <p:nvPr/>
        </p:nvSpPr>
        <p:spPr>
          <a:xfrm>
            <a:off x="161100" y="521766"/>
            <a:ext cx="719352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pc="-1" dirty="0">
                <a:solidFill>
                  <a:schemeClr val="dk1"/>
                </a:solidFill>
                <a:latin typeface="Arial"/>
              </a:rPr>
              <a:t>Jesus commanded his followers to announce this good news.</a:t>
            </a:r>
            <a:endParaRPr lang="en-US" sz="2800" b="1" strike="noStrike" spc="-1" dirty="0">
              <a:solidFill>
                <a:schemeClr val="dk1"/>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God fulfilled the prophets’ predictions about his Messiah.</a:t>
            </a:r>
            <a:endParaRPr lang="en-US" sz="2800" spc="-1" dirty="0">
              <a:solidFill>
                <a:srgbClr val="000000"/>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Jesus performed powerful miracles.</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Men crucified Jesus, the righteous one.</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God raised Jesus to life, the third day.</a:t>
            </a:r>
          </a:p>
        </p:txBody>
      </p:sp>
      <p:sp>
        <p:nvSpPr>
          <p:cNvPr id="2" name="TextBox 3">
            <a:extLst>
              <a:ext uri="{FF2B5EF4-FFF2-40B4-BE49-F238E27FC236}">
                <a16:creationId xmlns:a16="http://schemas.microsoft.com/office/drawing/2014/main" id="{D69D280A-8359-9F08-7FCC-F610BCDE9384}"/>
              </a:ext>
            </a:extLst>
          </p:cNvPr>
          <p:cNvSpPr/>
          <p:nvPr/>
        </p:nvSpPr>
        <p:spPr>
          <a:xfrm>
            <a:off x="525144" y="0"/>
            <a:ext cx="61698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lnSpc>
                <a:spcPct val="100000"/>
              </a:lnSpc>
            </a:pPr>
            <a:r>
              <a:rPr lang="en-US" sz="2800" b="1" strike="noStrike" spc="-1" dirty="0">
                <a:solidFill>
                  <a:srgbClr val="0070C0"/>
                </a:solidFill>
                <a:latin typeface="Verdana"/>
                <a:ea typeface="Verdana"/>
              </a:rPr>
              <a:t>The Original Apostolic Gospel</a:t>
            </a:r>
            <a:endParaRPr lang="en-US" sz="2800" b="0" strike="noStrike" spc="-1" dirty="0">
              <a:solidFill>
                <a:srgbClr val="000000"/>
              </a:solidFill>
              <a:latin typeface="Arial"/>
            </a:endParaRPr>
          </a:p>
        </p:txBody>
      </p:sp>
      <p:pic>
        <p:nvPicPr>
          <p:cNvPr id="14338" name="Picture 2" descr="Free JSS3 First Term Christian Religious Studies Junior Secondary School -  2023">
            <a:extLst>
              <a:ext uri="{FF2B5EF4-FFF2-40B4-BE49-F238E27FC236}">
                <a16:creationId xmlns:a16="http://schemas.microsoft.com/office/drawing/2014/main" id="{91BFF558-01A9-CAA3-7857-296207C78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04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338"/>
                                        </p:tgtEl>
                                        <p:attrNameLst>
                                          <p:attrName>ppt_x</p:attrName>
                                        </p:attrNameLst>
                                      </p:cBhvr>
                                      <p:tavLst>
                                        <p:tav tm="0">
                                          <p:val>
                                            <p:strVal val="ppt_x"/>
                                          </p:val>
                                        </p:tav>
                                        <p:tav tm="100000">
                                          <p:val>
                                            <p:strVal val="ppt_x"/>
                                          </p:val>
                                        </p:tav>
                                      </p:tavLst>
                                    </p:anim>
                                    <p:anim calcmode="lin" valueType="num">
                                      <p:cBhvr additive="base">
                                        <p:cTn id="7" dur="500"/>
                                        <p:tgtEl>
                                          <p:spTgt spid="14338"/>
                                        </p:tgtEl>
                                        <p:attrNameLst>
                                          <p:attrName>ppt_y</p:attrName>
                                        </p:attrNameLst>
                                      </p:cBhvr>
                                      <p:tavLst>
                                        <p:tav tm="0">
                                          <p:val>
                                            <p:strVal val="ppt_y"/>
                                          </p:val>
                                        </p:tav>
                                        <p:tav tm="100000">
                                          <p:val>
                                            <p:strVal val="1+ppt_h/2"/>
                                          </p:val>
                                        </p:tav>
                                      </p:tavLst>
                                    </p:anim>
                                    <p:set>
                                      <p:cBhvr>
                                        <p:cTn id="8" dur="1" fill="hold">
                                          <p:stCondLst>
                                            <p:cond delay="499"/>
                                          </p:stCondLst>
                                        </p:cTn>
                                        <p:tgtEl>
                                          <p:spTgt spid="1433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8">
                                            <p:txEl>
                                              <p:pRg st="0" end="0"/>
                                            </p:txEl>
                                          </p:spTgt>
                                        </p:tgtEl>
                                        <p:attrNameLst>
                                          <p:attrName>style.visibility</p:attrName>
                                        </p:attrNameLst>
                                      </p:cBhvr>
                                      <p:to>
                                        <p:strVal val="visible"/>
                                      </p:to>
                                    </p:set>
                                    <p:anim calcmode="lin" valueType="num">
                                      <p:cBhvr additive="base">
                                        <p:cTn id="13"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8">
                                            <p:txEl>
                                              <p:pRg st="1" end="1"/>
                                            </p:txEl>
                                          </p:spTgt>
                                        </p:tgtEl>
                                        <p:attrNameLst>
                                          <p:attrName>style.visibility</p:attrName>
                                        </p:attrNameLst>
                                      </p:cBhvr>
                                      <p:to>
                                        <p:strVal val="visible"/>
                                      </p:to>
                                    </p:set>
                                    <p:anim calcmode="lin" valueType="num">
                                      <p:cBhvr additive="base">
                                        <p:cTn id="19" dur="500" fill="hold"/>
                                        <p:tgtEl>
                                          <p:spTgt spid="15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8">
                                            <p:txEl>
                                              <p:pRg st="2" end="2"/>
                                            </p:txEl>
                                          </p:spTgt>
                                        </p:tgtEl>
                                        <p:attrNameLst>
                                          <p:attrName>style.visibility</p:attrName>
                                        </p:attrNameLst>
                                      </p:cBhvr>
                                      <p:to>
                                        <p:strVal val="visible"/>
                                      </p:to>
                                    </p:set>
                                    <p:anim calcmode="lin" valueType="num">
                                      <p:cBhvr additive="base">
                                        <p:cTn id="25" dur="500" fill="hold"/>
                                        <p:tgtEl>
                                          <p:spTgt spid="15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8">
                                            <p:txEl>
                                              <p:pRg st="3" end="3"/>
                                            </p:txEl>
                                          </p:spTgt>
                                        </p:tgtEl>
                                        <p:attrNameLst>
                                          <p:attrName>style.visibility</p:attrName>
                                        </p:attrNameLst>
                                      </p:cBhvr>
                                      <p:to>
                                        <p:strVal val="visible"/>
                                      </p:to>
                                    </p:set>
                                    <p:anim calcmode="lin" valueType="num">
                                      <p:cBhvr additive="base">
                                        <p:cTn id="31" dur="500" fill="hold"/>
                                        <p:tgtEl>
                                          <p:spTgt spid="15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8">
                                            <p:txEl>
                                              <p:pRg st="4" end="4"/>
                                            </p:txEl>
                                          </p:spTgt>
                                        </p:tgtEl>
                                        <p:attrNameLst>
                                          <p:attrName>style.visibility</p:attrName>
                                        </p:attrNameLst>
                                      </p:cBhvr>
                                      <p:to>
                                        <p:strVal val="visible"/>
                                      </p:to>
                                    </p:set>
                                    <p:anim calcmode="lin" valueType="num">
                                      <p:cBhvr additive="base">
                                        <p:cTn id="37" dur="500" fill="hold"/>
                                        <p:tgtEl>
                                          <p:spTgt spid="15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C1EF8F1C-4625-BBFE-0225-FD8F23EEEBA9}"/>
            </a:ext>
          </a:extLst>
        </p:cNvPr>
        <p:cNvGrpSpPr/>
        <p:nvPr/>
      </p:nvGrpSpPr>
      <p:grpSpPr>
        <a:xfrm>
          <a:off x="0" y="0"/>
          <a:ext cx="0" cy="0"/>
          <a:chOff x="0" y="0"/>
          <a:chExt cx="0" cy="0"/>
        </a:xfrm>
      </p:grpSpPr>
      <p:sp>
        <p:nvSpPr>
          <p:cNvPr id="158" name="TextBox 1">
            <a:extLst>
              <a:ext uri="{FF2B5EF4-FFF2-40B4-BE49-F238E27FC236}">
                <a16:creationId xmlns:a16="http://schemas.microsoft.com/office/drawing/2014/main" id="{2A6ADF4F-6D16-289A-19D5-CD28A2BDCA92}"/>
              </a:ext>
            </a:extLst>
          </p:cNvPr>
          <p:cNvSpPr/>
          <p:nvPr/>
        </p:nvSpPr>
        <p:spPr>
          <a:xfrm>
            <a:off x="161100" y="521766"/>
            <a:ext cx="719352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Eyewitnesses saw Jesus alive again.</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God will one day judge everyone.</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God commands everyone to repent.</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God forgives all who believe, and will raise them to everlasting life.</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a:solidFill>
                  <a:schemeClr val="dk1"/>
                </a:solidFill>
                <a:latin typeface="Arial"/>
              </a:rPr>
              <a:t>God gives </a:t>
            </a:r>
            <a:r>
              <a:rPr lang="en-US" sz="2800" b="1" spc="-1" dirty="0">
                <a:solidFill>
                  <a:schemeClr val="dk1"/>
                </a:solidFill>
                <a:latin typeface="Arial"/>
              </a:rPr>
              <a:t>his Holy Spirit to those who obey Jesus commands.</a:t>
            </a:r>
            <a:endParaRPr lang="en-US" sz="2800" spc="-1" dirty="0">
              <a:solidFill>
                <a:srgbClr val="000000"/>
              </a:solidFill>
              <a:latin typeface="Arial"/>
            </a:endParaRPr>
          </a:p>
        </p:txBody>
      </p:sp>
      <p:sp>
        <p:nvSpPr>
          <p:cNvPr id="2" name="TextBox 3">
            <a:extLst>
              <a:ext uri="{FF2B5EF4-FFF2-40B4-BE49-F238E27FC236}">
                <a16:creationId xmlns:a16="http://schemas.microsoft.com/office/drawing/2014/main" id="{3F6D6725-3BB7-F201-7487-9E26515F4594}"/>
              </a:ext>
            </a:extLst>
          </p:cNvPr>
          <p:cNvSpPr/>
          <p:nvPr/>
        </p:nvSpPr>
        <p:spPr>
          <a:xfrm>
            <a:off x="525144" y="0"/>
            <a:ext cx="61698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lnSpc>
                <a:spcPct val="100000"/>
              </a:lnSpc>
            </a:pPr>
            <a:r>
              <a:rPr lang="en-US" sz="2800" b="1" strike="noStrike" spc="-1" dirty="0">
                <a:solidFill>
                  <a:srgbClr val="0070C0"/>
                </a:solidFill>
                <a:latin typeface="Verdana"/>
                <a:ea typeface="Verdana"/>
              </a:rPr>
              <a:t>The Original Apostolic Gospel</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904845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 calcmode="lin" valueType="num">
                                      <p:cBhvr additive="base">
                                        <p:cTn id="7"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8">
                                            <p:txEl>
                                              <p:pRg st="1" end="1"/>
                                            </p:txEl>
                                          </p:spTgt>
                                        </p:tgtEl>
                                        <p:attrNameLst>
                                          <p:attrName>style.visibility</p:attrName>
                                        </p:attrNameLst>
                                      </p:cBhvr>
                                      <p:to>
                                        <p:strVal val="visible"/>
                                      </p:to>
                                    </p:set>
                                    <p:anim calcmode="lin" valueType="num">
                                      <p:cBhvr additive="base">
                                        <p:cTn id="13" dur="500" fill="hold"/>
                                        <p:tgtEl>
                                          <p:spTgt spid="15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8">
                                            <p:txEl>
                                              <p:pRg st="2" end="2"/>
                                            </p:txEl>
                                          </p:spTgt>
                                        </p:tgtEl>
                                        <p:attrNameLst>
                                          <p:attrName>style.visibility</p:attrName>
                                        </p:attrNameLst>
                                      </p:cBhvr>
                                      <p:to>
                                        <p:strVal val="visible"/>
                                      </p:to>
                                    </p:set>
                                    <p:anim calcmode="lin" valueType="num">
                                      <p:cBhvr additive="base">
                                        <p:cTn id="19" dur="500" fill="hold"/>
                                        <p:tgtEl>
                                          <p:spTgt spid="15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8">
                                            <p:txEl>
                                              <p:pRg st="3" end="3"/>
                                            </p:txEl>
                                          </p:spTgt>
                                        </p:tgtEl>
                                        <p:attrNameLst>
                                          <p:attrName>style.visibility</p:attrName>
                                        </p:attrNameLst>
                                      </p:cBhvr>
                                      <p:to>
                                        <p:strVal val="visible"/>
                                      </p:to>
                                    </p:set>
                                    <p:anim calcmode="lin" valueType="num">
                                      <p:cBhvr additive="base">
                                        <p:cTn id="25" dur="500" fill="hold"/>
                                        <p:tgtEl>
                                          <p:spTgt spid="15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8">
                                            <p:txEl>
                                              <p:pRg st="4" end="4"/>
                                            </p:txEl>
                                          </p:spTgt>
                                        </p:tgtEl>
                                        <p:attrNameLst>
                                          <p:attrName>style.visibility</p:attrName>
                                        </p:attrNameLst>
                                      </p:cBhvr>
                                      <p:to>
                                        <p:strVal val="visible"/>
                                      </p:to>
                                    </p:set>
                                    <p:anim calcmode="lin" valueType="num">
                                      <p:cBhvr additive="base">
                                        <p:cTn id="31" dur="500" fill="hold"/>
                                        <p:tgtEl>
                                          <p:spTgt spid="15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004F681-B301-CA1C-80C4-79AED5B844A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8E7BC11-7C37-25C8-C935-9E40D0055E8B}"/>
              </a:ext>
            </a:extLst>
          </p:cNvPr>
          <p:cNvPicPr>
            <a:picLocks noChangeAspect="1"/>
          </p:cNvPicPr>
          <p:nvPr/>
        </p:nvPicPr>
        <p:blipFill>
          <a:blip r:embed="rId2"/>
          <a:stretch>
            <a:fillRect/>
          </a:stretch>
        </p:blipFill>
        <p:spPr>
          <a:xfrm>
            <a:off x="-46008" y="0"/>
            <a:ext cx="7361207" cy="4114800"/>
          </a:xfrm>
          <a:prstGeom prst="rect">
            <a:avLst/>
          </a:prstGeom>
        </p:spPr>
      </p:pic>
      <p:sp>
        <p:nvSpPr>
          <p:cNvPr id="3" name="Rectangle 1">
            <a:extLst>
              <a:ext uri="{FF2B5EF4-FFF2-40B4-BE49-F238E27FC236}">
                <a16:creationId xmlns:a16="http://schemas.microsoft.com/office/drawing/2014/main" id="{4F212611-81EB-9291-D9A2-962B9C617D47}"/>
              </a:ext>
            </a:extLst>
          </p:cNvPr>
          <p:cNvSpPr/>
          <p:nvPr/>
        </p:nvSpPr>
        <p:spPr>
          <a:xfrm>
            <a:off x="5916707" y="0"/>
            <a:ext cx="1398492" cy="411479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n-US" sz="1800" b="0" strike="noStrike" spc="-1">
              <a:solidFill>
                <a:schemeClr val="lt1"/>
              </a:solidFill>
              <a:latin typeface="Calibri"/>
            </a:endParaRPr>
          </a:p>
        </p:txBody>
      </p:sp>
    </p:spTree>
    <p:extLst>
      <p:ext uri="{BB962C8B-B14F-4D97-AF65-F5344CB8AC3E}">
        <p14:creationId xmlns:p14="http://schemas.microsoft.com/office/powerpoint/2010/main" val="331211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9F407E0-F36E-32E9-248B-3473890CC223}"/>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3406964F-65E6-819D-C093-83193CF213E8}"/>
              </a:ext>
            </a:extLst>
          </p:cNvPr>
          <p:cNvSpPr/>
          <p:nvPr/>
        </p:nvSpPr>
        <p:spPr>
          <a:xfrm>
            <a:off x="121680" y="407368"/>
            <a:ext cx="719352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trike="noStrike" spc="-1" dirty="0">
                <a:solidFill>
                  <a:schemeClr val="dk1"/>
                </a:solidFill>
                <a:latin typeface="Arial"/>
              </a:rPr>
              <a:t>		While we view the slides, reading the biblical text, recall any Scriptures which explain how Jesus’ </a:t>
            </a:r>
            <a:r>
              <a:rPr lang="en-GB" sz="2800" b="1" strike="noStrike" spc="-1" dirty="0">
                <a:solidFill>
                  <a:srgbClr val="C00000"/>
                </a:solidFill>
                <a:latin typeface="Arial"/>
              </a:rPr>
              <a:t>resurrection</a:t>
            </a:r>
            <a:r>
              <a:rPr lang="en-GB" sz="2800" b="1" strike="noStrike" spc="-1" dirty="0">
                <a:solidFill>
                  <a:schemeClr val="dk1"/>
                </a:solidFill>
                <a:latin typeface="Arial"/>
              </a:rPr>
              <a:t> benefits God, him or us human beings.</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96A339BF-9A67-8D90-E198-52F4DEE9416A}"/>
              </a:ext>
            </a:extLst>
          </p:cNvPr>
          <p:cNvSpPr/>
          <p:nvPr/>
        </p:nvSpPr>
        <p:spPr>
          <a:xfrm>
            <a:off x="121680" y="2221796"/>
            <a:ext cx="712044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chemeClr val="dk1"/>
                </a:solidFill>
                <a:latin typeface="Arial"/>
              </a:rPr>
              <a:t>	Be ready to share one or two points afterwards.</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3914743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0">
                                          <p:val>
                                            <p:strVal val="#ppt_x"/>
                                          </p:val>
                                        </p:tav>
                                        <p:tav tm="100000">
                                          <p:val>
                                            <p:strVal val="#ppt_x"/>
                                          </p:val>
                                        </p:tav>
                                      </p:tavLst>
                                    </p:anim>
                                    <p:anim calcmode="lin" valueType="num">
                                      <p:cBhvr additive="repl">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repl">
                                        <p:cTn id="13" dur="500" fill="hold"/>
                                        <p:tgtEl>
                                          <p:spTgt spid="4"/>
                                        </p:tgtEl>
                                        <p:attrNameLst>
                                          <p:attrName>ppt_x</p:attrName>
                                        </p:attrNameLst>
                                      </p:cBhvr>
                                      <p:tavLst>
                                        <p:tav tm="0">
                                          <p:val>
                                            <p:strVal val="#ppt_x"/>
                                          </p:val>
                                        </p:tav>
                                        <p:tav tm="100000">
                                          <p:val>
                                            <p:strVal val="#ppt_x"/>
                                          </p:val>
                                        </p:tav>
                                      </p:tavLst>
                                    </p:anim>
                                    <p:anim calcmode="lin" valueType="num">
                                      <p:cBhvr additive="repl">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3000" r="-3000"/>
          </a:stretch>
        </a:blipFill>
        <a:effectLst/>
      </p:bgPr>
    </p:bg>
    <p:spTree>
      <p:nvGrpSpPr>
        <p:cNvPr id="1" name="">
          <a:extLst>
            <a:ext uri="{FF2B5EF4-FFF2-40B4-BE49-F238E27FC236}">
              <a16:creationId xmlns:a16="http://schemas.microsoft.com/office/drawing/2014/main" id="{1E9A97F9-BFCB-C255-5CC0-C41BFE332A1D}"/>
            </a:ext>
          </a:extLst>
        </p:cNvPr>
        <p:cNvGrpSpPr/>
        <p:nvPr/>
      </p:nvGrpSpPr>
      <p:grpSpPr>
        <a:xfrm>
          <a:off x="0" y="0"/>
          <a:ext cx="0" cy="0"/>
          <a:chOff x="0" y="0"/>
          <a:chExt cx="0" cy="0"/>
        </a:xfrm>
      </p:grpSpPr>
      <p:sp>
        <p:nvSpPr>
          <p:cNvPr id="148" name="TextBox 2">
            <a:extLst>
              <a:ext uri="{FF2B5EF4-FFF2-40B4-BE49-F238E27FC236}">
                <a16:creationId xmlns:a16="http://schemas.microsoft.com/office/drawing/2014/main" id="{C3B7FC43-A453-6D15-03B3-A33BBEB1475D}"/>
              </a:ext>
            </a:extLst>
          </p:cNvPr>
          <p:cNvSpPr/>
          <p:nvPr/>
        </p:nvSpPr>
        <p:spPr>
          <a:xfrm>
            <a:off x="185399" y="0"/>
            <a:ext cx="710532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pc="-1" dirty="0">
                <a:solidFill>
                  <a:srgbClr val="0070C0"/>
                </a:solidFill>
                <a:latin typeface="Verdana"/>
                <a:ea typeface="Verdana"/>
              </a:rPr>
              <a:t>Seven appearances in the Gospels </a:t>
            </a:r>
          </a:p>
        </p:txBody>
      </p:sp>
      <p:sp>
        <p:nvSpPr>
          <p:cNvPr id="149" name="TextBox 3">
            <a:extLst>
              <a:ext uri="{FF2B5EF4-FFF2-40B4-BE49-F238E27FC236}">
                <a16:creationId xmlns:a16="http://schemas.microsoft.com/office/drawing/2014/main" id="{3846785D-58FB-1127-6027-40B58176B165}"/>
              </a:ext>
            </a:extLst>
          </p:cNvPr>
          <p:cNvSpPr/>
          <p:nvPr/>
        </p:nvSpPr>
        <p:spPr>
          <a:xfrm>
            <a:off x="197226" y="440486"/>
            <a:ext cx="6932576"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tabLst>
                <a:tab pos="0" algn="l"/>
              </a:tabLst>
            </a:pPr>
            <a:r>
              <a:rPr lang="en-US" sz="2800" b="1" strike="noStrike" spc="-1" dirty="0">
                <a:solidFill>
                  <a:srgbClr val="C00000"/>
                </a:solidFill>
                <a:latin typeface="Arial"/>
              </a:rPr>
              <a:t>1</a:t>
            </a:r>
            <a:r>
              <a:rPr lang="en-US" sz="2800" b="1" spc="-1" dirty="0">
                <a:solidFill>
                  <a:srgbClr val="000000"/>
                </a:solidFill>
                <a:latin typeface="Arial"/>
              </a:rPr>
              <a:t> Mary Magdalene</a:t>
            </a:r>
          </a:p>
          <a:p>
            <a:pPr marL="357120" indent="-357120" defTabSz="457200">
              <a:lnSpc>
                <a:spcPct val="100000"/>
              </a:lnSpc>
              <a:tabLst>
                <a:tab pos="0" algn="l"/>
              </a:tabLst>
            </a:pPr>
            <a:r>
              <a:rPr lang="en-US" sz="2800" b="1" strike="noStrike" spc="-1" dirty="0">
                <a:solidFill>
                  <a:srgbClr val="C00000"/>
                </a:solidFill>
                <a:latin typeface="Arial"/>
              </a:rPr>
              <a:t>2</a:t>
            </a:r>
            <a:r>
              <a:rPr lang="en-US" sz="2800" b="1" strike="noStrike" spc="-1" dirty="0">
                <a:solidFill>
                  <a:srgbClr val="000000"/>
                </a:solidFill>
                <a:latin typeface="Arial"/>
              </a:rPr>
              <a:t> Joanna and Mary, Jame’s mother</a:t>
            </a:r>
            <a:endParaRPr lang="en-US" sz="2800" b="0" strike="noStrike" spc="-1" dirty="0">
              <a:solidFill>
                <a:srgbClr val="000000"/>
              </a:solidFill>
              <a:latin typeface="Arial"/>
            </a:endParaRPr>
          </a:p>
          <a:p>
            <a:pPr marL="357120" indent="-357120" defTabSz="457200">
              <a:lnSpc>
                <a:spcPct val="100000"/>
              </a:lnSpc>
              <a:tabLst>
                <a:tab pos="0" algn="l"/>
              </a:tabLst>
            </a:pPr>
            <a:r>
              <a:rPr lang="en-US" sz="2800" b="1" strike="noStrike" spc="-1" dirty="0">
                <a:solidFill>
                  <a:srgbClr val="C00000"/>
                </a:solidFill>
                <a:latin typeface="Arial"/>
              </a:rPr>
              <a:t>3</a:t>
            </a:r>
            <a:r>
              <a:rPr lang="en-US" sz="2800" b="1" strike="noStrike" spc="-1" dirty="0">
                <a:solidFill>
                  <a:srgbClr val="000000"/>
                </a:solidFill>
                <a:latin typeface="Arial"/>
              </a:rPr>
              <a:t> Clopas and companion</a:t>
            </a:r>
          </a:p>
          <a:p>
            <a:pPr marL="357120" indent="-357120" defTabSz="457200">
              <a:lnSpc>
                <a:spcPct val="100000"/>
              </a:lnSpc>
              <a:tabLst>
                <a:tab pos="0" algn="l"/>
              </a:tabLst>
            </a:pPr>
            <a:r>
              <a:rPr lang="en-US" sz="2800" b="1" spc="-1" dirty="0">
                <a:solidFill>
                  <a:srgbClr val="C00000"/>
                </a:solidFill>
                <a:latin typeface="Arial"/>
              </a:rPr>
              <a:t>4</a:t>
            </a:r>
            <a:r>
              <a:rPr lang="en-US" sz="2800" b="1" spc="-1" dirty="0">
                <a:solidFill>
                  <a:srgbClr val="000000"/>
                </a:solidFill>
                <a:latin typeface="Arial"/>
              </a:rPr>
              <a:t> Disciples in Jerusalem (1</a:t>
            </a:r>
            <a:r>
              <a:rPr lang="en-US" sz="2800" b="1" spc="-1" baseline="30000" dirty="0">
                <a:solidFill>
                  <a:srgbClr val="000000"/>
                </a:solidFill>
                <a:latin typeface="Arial"/>
              </a:rPr>
              <a:t>st</a:t>
            </a:r>
            <a:r>
              <a:rPr lang="en-US" sz="2800" b="1" spc="-1" dirty="0">
                <a:solidFill>
                  <a:srgbClr val="000000"/>
                </a:solidFill>
                <a:latin typeface="Arial"/>
              </a:rPr>
              <a:t>)</a:t>
            </a:r>
          </a:p>
          <a:p>
            <a:pPr marL="357120" indent="-357120" defTabSz="457200">
              <a:lnSpc>
                <a:spcPct val="100000"/>
              </a:lnSpc>
              <a:tabLst>
                <a:tab pos="0" algn="l"/>
              </a:tabLst>
            </a:pPr>
            <a:r>
              <a:rPr lang="en-US" sz="2800" b="1" spc="-1" dirty="0">
                <a:solidFill>
                  <a:srgbClr val="C00000"/>
                </a:solidFill>
                <a:latin typeface="Arial"/>
              </a:rPr>
              <a:t>5</a:t>
            </a:r>
            <a:r>
              <a:rPr lang="en-US" sz="2800" b="1" spc="-1" dirty="0">
                <a:solidFill>
                  <a:srgbClr val="000000"/>
                </a:solidFill>
                <a:latin typeface="Arial"/>
              </a:rPr>
              <a:t> Disciples with Thomas (2</a:t>
            </a:r>
            <a:r>
              <a:rPr lang="en-US" sz="2800" b="1" spc="-1" baseline="30000" dirty="0">
                <a:solidFill>
                  <a:srgbClr val="000000"/>
                </a:solidFill>
                <a:latin typeface="Arial"/>
              </a:rPr>
              <a:t>nd</a:t>
            </a:r>
            <a:r>
              <a:rPr lang="en-US" sz="2800" b="1" spc="-1" dirty="0">
                <a:solidFill>
                  <a:srgbClr val="000000"/>
                </a:solidFill>
                <a:latin typeface="Arial"/>
              </a:rPr>
              <a:t>)</a:t>
            </a:r>
          </a:p>
          <a:p>
            <a:pPr marL="357120" indent="-357120" defTabSz="457200">
              <a:lnSpc>
                <a:spcPct val="100000"/>
              </a:lnSpc>
              <a:tabLst>
                <a:tab pos="0" algn="l"/>
              </a:tabLst>
            </a:pPr>
            <a:r>
              <a:rPr lang="en-US" sz="2800" b="1" spc="-1" dirty="0">
                <a:solidFill>
                  <a:srgbClr val="C00000"/>
                </a:solidFill>
                <a:latin typeface="Arial"/>
              </a:rPr>
              <a:t>6</a:t>
            </a:r>
            <a:r>
              <a:rPr lang="en-US" sz="2800" b="1" strike="noStrike" spc="-1" dirty="0">
                <a:solidFill>
                  <a:srgbClr val="000000"/>
                </a:solidFill>
                <a:latin typeface="Arial"/>
              </a:rPr>
              <a:t> Disciples at Lake Tiberius (3</a:t>
            </a:r>
            <a:r>
              <a:rPr lang="en-US" sz="2800" b="1" strike="noStrike" spc="-1" baseline="30000" dirty="0">
                <a:solidFill>
                  <a:srgbClr val="000000"/>
                </a:solidFill>
                <a:latin typeface="Arial"/>
              </a:rPr>
              <a:t>rd</a:t>
            </a:r>
            <a:r>
              <a:rPr lang="en-US" sz="2800" b="1" spc="-1" dirty="0">
                <a:solidFill>
                  <a:srgbClr val="000000"/>
                </a:solidFill>
                <a:latin typeface="Arial"/>
              </a:rPr>
              <a:t>)</a:t>
            </a:r>
            <a:endParaRPr lang="en-US" sz="2800" b="1" strike="noStrike" spc="-1" dirty="0">
              <a:solidFill>
                <a:srgbClr val="000000"/>
              </a:solidFill>
              <a:latin typeface="Arial"/>
            </a:endParaRPr>
          </a:p>
          <a:p>
            <a:pPr marL="357120" indent="-357120" defTabSz="457200">
              <a:lnSpc>
                <a:spcPct val="100000"/>
              </a:lnSpc>
              <a:tabLst>
                <a:tab pos="0" algn="l"/>
              </a:tabLst>
            </a:pPr>
            <a:r>
              <a:rPr lang="en-US" sz="2800" b="1" spc="-1" dirty="0">
                <a:solidFill>
                  <a:srgbClr val="C00000"/>
                </a:solidFill>
                <a:latin typeface="Arial"/>
              </a:rPr>
              <a:t>7</a:t>
            </a:r>
            <a:r>
              <a:rPr lang="en-US" sz="2800" b="1" spc="-1" dirty="0">
                <a:solidFill>
                  <a:srgbClr val="000000"/>
                </a:solidFill>
                <a:latin typeface="Arial"/>
              </a:rPr>
              <a:t> Disciples plus 500 in Galilee</a:t>
            </a:r>
            <a:endParaRPr lang="en-US" sz="2800" b="0" strike="noStrike" spc="-1" dirty="0">
              <a:solidFill>
                <a:srgbClr val="000000"/>
              </a:solidFill>
              <a:latin typeface="Arial"/>
            </a:endParaRPr>
          </a:p>
        </p:txBody>
      </p:sp>
      <p:sp>
        <p:nvSpPr>
          <p:cNvPr id="2" name="TextBox 1">
            <a:extLst>
              <a:ext uri="{FF2B5EF4-FFF2-40B4-BE49-F238E27FC236}">
                <a16:creationId xmlns:a16="http://schemas.microsoft.com/office/drawing/2014/main" id="{52F7B719-2A71-33D4-A089-017DE5BE470C}"/>
              </a:ext>
            </a:extLst>
          </p:cNvPr>
          <p:cNvSpPr/>
          <p:nvPr/>
        </p:nvSpPr>
        <p:spPr>
          <a:xfrm>
            <a:off x="97200" y="3492000"/>
            <a:ext cx="687933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Disciples: </a:t>
            </a:r>
            <a:r>
              <a:rPr lang="en-US" sz="2800" b="1" strike="noStrike" spc="-1" dirty="0">
                <a:solidFill>
                  <a:schemeClr val="dk1"/>
                </a:solidFill>
                <a:latin typeface="Arial"/>
              </a:rPr>
              <a:t>Jesus’ appointed apostles.</a:t>
            </a:r>
            <a:endParaRPr lang="en-US" sz="2800" b="0" strike="noStrike" spc="-1" dirty="0">
              <a:solidFill>
                <a:srgbClr val="000000"/>
              </a:solidFill>
              <a:latin typeface="Arial"/>
            </a:endParaRPr>
          </a:p>
        </p:txBody>
      </p:sp>
      <p:pic>
        <p:nvPicPr>
          <p:cNvPr id="1026" name="Picture 2" descr="The Importance of Appearance: Why Image ...">
            <a:extLst>
              <a:ext uri="{FF2B5EF4-FFF2-40B4-BE49-F238E27FC236}">
                <a16:creationId xmlns:a16="http://schemas.microsoft.com/office/drawing/2014/main" id="{6D590821-63DE-B710-EEF5-89E9D48C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766"/>
            <a:ext cx="7317614" cy="389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243196"/>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9">
                                            <p:txEl>
                                              <p:pRg st="0" end="0"/>
                                            </p:txEl>
                                          </p:spTgt>
                                        </p:tgtEl>
                                        <p:attrNameLst>
                                          <p:attrName>style.visibility</p:attrName>
                                        </p:attrNameLst>
                                      </p:cBhvr>
                                      <p:to>
                                        <p:strVal val="visible"/>
                                      </p:to>
                                    </p:set>
                                    <p:anim calcmode="lin" valueType="num">
                                      <p:cBhvr additive="repl">
                                        <p:cTn id="13" dur="500" fill="hold"/>
                                        <p:tgtEl>
                                          <p:spTgt spid="149">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9">
                                            <p:txEl>
                                              <p:pRg st="1" end="1"/>
                                            </p:txEl>
                                          </p:spTgt>
                                        </p:tgtEl>
                                        <p:attrNameLst>
                                          <p:attrName>style.visibility</p:attrName>
                                        </p:attrNameLst>
                                      </p:cBhvr>
                                      <p:to>
                                        <p:strVal val="visible"/>
                                      </p:to>
                                    </p:set>
                                    <p:anim calcmode="lin" valueType="num">
                                      <p:cBhvr additive="repl">
                                        <p:cTn id="19" dur="500" fill="hold"/>
                                        <p:tgtEl>
                                          <p:spTgt spid="149">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9">
                                            <p:txEl>
                                              <p:pRg st="2" end="2"/>
                                            </p:txEl>
                                          </p:spTgt>
                                        </p:tgtEl>
                                        <p:attrNameLst>
                                          <p:attrName>style.visibility</p:attrName>
                                        </p:attrNameLst>
                                      </p:cBhvr>
                                      <p:to>
                                        <p:strVal val="visible"/>
                                      </p:to>
                                    </p:set>
                                    <p:anim calcmode="lin" valueType="num">
                                      <p:cBhvr additive="repl">
                                        <p:cTn id="25" dur="500" fill="hold"/>
                                        <p:tgtEl>
                                          <p:spTgt spid="149">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9">
                                            <p:txEl>
                                              <p:pRg st="3" end="3"/>
                                            </p:txEl>
                                          </p:spTgt>
                                        </p:tgtEl>
                                        <p:attrNameLst>
                                          <p:attrName>style.visibility</p:attrName>
                                        </p:attrNameLst>
                                      </p:cBhvr>
                                      <p:to>
                                        <p:strVal val="visible"/>
                                      </p:to>
                                    </p:set>
                                    <p:anim calcmode="lin" valueType="num">
                                      <p:cBhvr additive="repl">
                                        <p:cTn id="31" dur="500" fill="hold"/>
                                        <p:tgtEl>
                                          <p:spTgt spid="149">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9">
                                            <p:txEl>
                                              <p:pRg st="4" end="4"/>
                                            </p:txEl>
                                          </p:spTgt>
                                        </p:tgtEl>
                                        <p:attrNameLst>
                                          <p:attrName>style.visibility</p:attrName>
                                        </p:attrNameLst>
                                      </p:cBhvr>
                                      <p:to>
                                        <p:strVal val="visible"/>
                                      </p:to>
                                    </p:set>
                                    <p:anim calcmode="lin" valueType="num">
                                      <p:cBhvr additive="repl">
                                        <p:cTn id="37" dur="500" fill="hold"/>
                                        <p:tgtEl>
                                          <p:spTgt spid="149">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4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9">
                                            <p:txEl>
                                              <p:pRg st="5" end="5"/>
                                            </p:txEl>
                                          </p:spTgt>
                                        </p:tgtEl>
                                        <p:attrNameLst>
                                          <p:attrName>style.visibility</p:attrName>
                                        </p:attrNameLst>
                                      </p:cBhvr>
                                      <p:to>
                                        <p:strVal val="visible"/>
                                      </p:to>
                                    </p:set>
                                    <p:anim calcmode="lin" valueType="num">
                                      <p:cBhvr additive="repl">
                                        <p:cTn id="43" dur="500" fill="hold"/>
                                        <p:tgtEl>
                                          <p:spTgt spid="149">
                                            <p:txEl>
                                              <p:pRg st="5" end="5"/>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4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9">
                                            <p:txEl>
                                              <p:pRg st="6" end="6"/>
                                            </p:txEl>
                                          </p:spTgt>
                                        </p:tgtEl>
                                        <p:attrNameLst>
                                          <p:attrName>style.visibility</p:attrName>
                                        </p:attrNameLst>
                                      </p:cBhvr>
                                      <p:to>
                                        <p:strVal val="visible"/>
                                      </p:to>
                                    </p:set>
                                    <p:anim calcmode="lin" valueType="num">
                                      <p:cBhvr additive="repl">
                                        <p:cTn id="49" dur="500" fill="hold"/>
                                        <p:tgtEl>
                                          <p:spTgt spid="149">
                                            <p:txEl>
                                              <p:pRg st="6" end="6"/>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14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 calcmode="lin" valueType="num">
                                      <p:cBhvr additive="repl">
                                        <p:cTn id="5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10000" b="-10000"/>
          </a:stretch>
        </a:blipFill>
        <a:effectLst/>
      </p:bgPr>
    </p:bg>
    <p:spTree>
      <p:nvGrpSpPr>
        <p:cNvPr id="1" name="">
          <a:extLst>
            <a:ext uri="{FF2B5EF4-FFF2-40B4-BE49-F238E27FC236}">
              <a16:creationId xmlns:a16="http://schemas.microsoft.com/office/drawing/2014/main" id="{7C591FC4-2C84-8B83-CDF3-5B6B5FADFE55}"/>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77100B26-995A-09FF-F0BA-F0D55AB83BE8}"/>
              </a:ext>
            </a:extLst>
          </p:cNvPr>
          <p:cNvSpPr/>
          <p:nvPr/>
        </p:nvSpPr>
        <p:spPr>
          <a:xfrm>
            <a:off x="161100" y="618965"/>
            <a:ext cx="719352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She saw two angels in white sitting where the body of Jesus had lain, one angel at the head and the other at the feet. “Woman,” they asked her, “why are you weeping? </a:t>
            </a:r>
            <a:endParaRPr lang="en-US" sz="2800" b="0" strike="noStrike" spc="-1" dirty="0">
              <a:solidFill>
                <a:srgbClr val="000000"/>
              </a:solidFill>
              <a:latin typeface="Arial"/>
            </a:endParaRPr>
          </a:p>
        </p:txBody>
      </p:sp>
      <p:sp>
        <p:nvSpPr>
          <p:cNvPr id="3" name="TextBox 1">
            <a:extLst>
              <a:ext uri="{FF2B5EF4-FFF2-40B4-BE49-F238E27FC236}">
                <a16:creationId xmlns:a16="http://schemas.microsoft.com/office/drawing/2014/main" id="{F2772520-B25D-1478-7BDA-A4F5DB3BCEAD}"/>
              </a:ext>
            </a:extLst>
          </p:cNvPr>
          <p:cNvSpPr/>
          <p:nvPr/>
        </p:nvSpPr>
        <p:spPr>
          <a:xfrm>
            <a:off x="121680" y="2979235"/>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Two: </a:t>
            </a:r>
            <a:r>
              <a:rPr lang="en-US" sz="2800" b="1" strike="noStrike" spc="-1" dirty="0">
                <a:solidFill>
                  <a:schemeClr val="dk1"/>
                </a:solidFill>
                <a:latin typeface="Arial"/>
              </a:rPr>
              <a:t>Why?</a:t>
            </a:r>
            <a:endParaRPr lang="en-US" sz="2800" b="0" strike="noStrike" spc="-1" dirty="0">
              <a:solidFill>
                <a:srgbClr val="000000"/>
              </a:solidFill>
              <a:latin typeface="Arial"/>
            </a:endParaRPr>
          </a:p>
        </p:txBody>
      </p:sp>
      <p:sp>
        <p:nvSpPr>
          <p:cNvPr id="5" name="TextBox 3">
            <a:extLst>
              <a:ext uri="{FF2B5EF4-FFF2-40B4-BE49-F238E27FC236}">
                <a16:creationId xmlns:a16="http://schemas.microsoft.com/office/drawing/2014/main" id="{813760DC-F389-6EFC-D64C-6F974A7C085F}"/>
              </a:ext>
            </a:extLst>
          </p:cNvPr>
          <p:cNvSpPr/>
          <p:nvPr/>
        </p:nvSpPr>
        <p:spPr>
          <a:xfrm>
            <a:off x="201960" y="0"/>
            <a:ext cx="7111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tabLst>
                <a:tab pos="0" algn="l"/>
              </a:tabLst>
            </a:pPr>
            <a:r>
              <a:rPr lang="en-GB" sz="2800" b="1" spc="-1" dirty="0">
                <a:solidFill>
                  <a:srgbClr val="0070C0"/>
                </a:solidFill>
                <a:latin typeface="Verdana"/>
                <a:ea typeface="Verdana"/>
              </a:rPr>
              <a:t>Mary Magdalene</a:t>
            </a:r>
          </a:p>
        </p:txBody>
      </p:sp>
      <p:pic>
        <p:nvPicPr>
          <p:cNvPr id="2050" name="Picture 2" descr="How many angels at the Tomb – Do we really need God?">
            <a:extLst>
              <a:ext uri="{FF2B5EF4-FFF2-40B4-BE49-F238E27FC236}">
                <a16:creationId xmlns:a16="http://schemas.microsoft.com/office/drawing/2014/main" id="{AFCCD4E0-51C9-E705-3708-A0C334943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73" y="521766"/>
            <a:ext cx="5362870" cy="359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8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repl">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a:extLst>
            <a:ext uri="{FF2B5EF4-FFF2-40B4-BE49-F238E27FC236}">
              <a16:creationId xmlns:a16="http://schemas.microsoft.com/office/drawing/2014/main" id="{10DF7CCD-EAD6-368D-E97E-8E103C58E6B8}"/>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89917219-5E36-DED8-E039-264CBC7DC810}"/>
              </a:ext>
            </a:extLst>
          </p:cNvPr>
          <p:cNvSpPr/>
          <p:nvPr/>
        </p:nvSpPr>
        <p:spPr>
          <a:xfrm>
            <a:off x="133740" y="91222"/>
            <a:ext cx="719352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She turned and saw Jesus standing there. But she didn’t know it was he.</a:t>
            </a:r>
          </a:p>
          <a:p>
            <a:pPr defTabSz="457200">
              <a:lnSpc>
                <a:spcPct val="100000"/>
              </a:lnSpc>
              <a:tabLst>
                <a:tab pos="0" algn="l"/>
              </a:tabLst>
            </a:pPr>
            <a:r>
              <a:rPr lang="en-GB" sz="2800" b="1" spc="-1" dirty="0">
                <a:solidFill>
                  <a:schemeClr val="dk1"/>
                </a:solidFill>
                <a:latin typeface="Arial"/>
              </a:rPr>
              <a:t>“Woman,” Jesus asked her, “why are you weeping? Who are you looking for?”</a:t>
            </a:r>
          </a:p>
        </p:txBody>
      </p:sp>
      <p:sp>
        <p:nvSpPr>
          <p:cNvPr id="3" name="TextBox 1">
            <a:extLst>
              <a:ext uri="{FF2B5EF4-FFF2-40B4-BE49-F238E27FC236}">
                <a16:creationId xmlns:a16="http://schemas.microsoft.com/office/drawing/2014/main" id="{8EFABABC-E9DC-23BF-AA52-C935DBADA759}"/>
              </a:ext>
            </a:extLst>
          </p:cNvPr>
          <p:cNvSpPr/>
          <p:nvPr/>
        </p:nvSpPr>
        <p:spPr>
          <a:xfrm>
            <a:off x="97200" y="3492000"/>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Turned: </a:t>
            </a:r>
            <a:r>
              <a:rPr lang="en-US" sz="2800" b="1" strike="noStrike" spc="-1" dirty="0">
                <a:solidFill>
                  <a:schemeClr val="dk1"/>
                </a:solidFill>
                <a:latin typeface="Arial"/>
              </a:rPr>
              <a:t>Why twice?</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FDB2DCEB-B9E4-0343-C973-EE26D6285234}"/>
              </a:ext>
            </a:extLst>
          </p:cNvPr>
          <p:cNvSpPr/>
          <p:nvPr/>
        </p:nvSpPr>
        <p:spPr>
          <a:xfrm>
            <a:off x="133739" y="1905650"/>
            <a:ext cx="7193519"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chemeClr val="dk1"/>
                </a:solidFill>
                <a:latin typeface="Arial"/>
              </a:rPr>
              <a:t>	</a:t>
            </a:r>
            <a:r>
              <a:rPr lang="en-GB" sz="2800" b="1" spc="-1" dirty="0">
                <a:solidFill>
                  <a:schemeClr val="dk1"/>
                </a:solidFill>
                <a:latin typeface="Arial"/>
              </a:rPr>
              <a:t>“Mary,” Jesus said. She turned toward him and said, “Rabboni!” (which means, “dear Teacher!”).</a:t>
            </a:r>
            <a:endParaRPr lang="en-US" sz="2800" b="0" strike="noStrike" spc="-1" dirty="0">
              <a:solidFill>
                <a:srgbClr val="000000"/>
              </a:solidFill>
              <a:latin typeface="Arial"/>
            </a:endParaRPr>
          </a:p>
        </p:txBody>
      </p:sp>
      <p:pic>
        <p:nvPicPr>
          <p:cNvPr id="6" name="Picture 5">
            <a:extLst>
              <a:ext uri="{FF2B5EF4-FFF2-40B4-BE49-F238E27FC236}">
                <a16:creationId xmlns:a16="http://schemas.microsoft.com/office/drawing/2014/main" id="{A133AE7C-E6E6-FFD4-6A98-465BEC0C1A35}"/>
              </a:ext>
            </a:extLst>
          </p:cNvPr>
          <p:cNvPicPr>
            <a:picLocks noChangeAspect="1"/>
          </p:cNvPicPr>
          <p:nvPr/>
        </p:nvPicPr>
        <p:blipFill>
          <a:blip r:embed="rId3"/>
          <a:stretch>
            <a:fillRect/>
          </a:stretch>
        </p:blipFill>
        <p:spPr>
          <a:xfrm>
            <a:off x="561975" y="-6350"/>
            <a:ext cx="6181725" cy="4121150"/>
          </a:xfrm>
          <a:prstGeom prst="rect">
            <a:avLst/>
          </a:prstGeom>
        </p:spPr>
      </p:pic>
    </p:spTree>
    <p:extLst>
      <p:ext uri="{BB962C8B-B14F-4D97-AF65-F5344CB8AC3E}">
        <p14:creationId xmlns:p14="http://schemas.microsoft.com/office/powerpoint/2010/main" val="177646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repl">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3000" r="-3000"/>
          </a:stretch>
        </a:blipFill>
        <a:effectLst/>
      </p:bgPr>
    </p:bg>
    <p:spTree>
      <p:nvGrpSpPr>
        <p:cNvPr id="1" name="">
          <a:extLst>
            <a:ext uri="{FF2B5EF4-FFF2-40B4-BE49-F238E27FC236}">
              <a16:creationId xmlns:a16="http://schemas.microsoft.com/office/drawing/2014/main" id="{25E50942-E92B-31AF-6E72-3AFB2BDFDD3E}"/>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7BD9EFCE-195C-6744-DDDB-86B3346EE0BF}"/>
              </a:ext>
            </a:extLst>
          </p:cNvPr>
          <p:cNvSpPr/>
          <p:nvPr/>
        </p:nvSpPr>
        <p:spPr>
          <a:xfrm>
            <a:off x="121680" y="461088"/>
            <a:ext cx="719352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They did not find the body of the Lord Jesus. … The angel said to them, “I know you are looking for Jesus of Nazareth, who was crucified. Why do you look for the living among the dead?</a:t>
            </a:r>
            <a:endParaRPr lang="en-US" sz="2800" b="0" strike="noStrike" spc="-1" dirty="0">
              <a:solidFill>
                <a:srgbClr val="000000"/>
              </a:solidFill>
              <a:latin typeface="Arial"/>
            </a:endParaRPr>
          </a:p>
        </p:txBody>
      </p:sp>
      <p:sp>
        <p:nvSpPr>
          <p:cNvPr id="3" name="TextBox 1">
            <a:extLst>
              <a:ext uri="{FF2B5EF4-FFF2-40B4-BE49-F238E27FC236}">
                <a16:creationId xmlns:a16="http://schemas.microsoft.com/office/drawing/2014/main" id="{4B7C626B-4563-F5D8-EEF8-80EBF962C8E1}"/>
              </a:ext>
            </a:extLst>
          </p:cNvPr>
          <p:cNvSpPr/>
          <p:nvPr/>
        </p:nvSpPr>
        <p:spPr>
          <a:xfrm>
            <a:off x="121680" y="3517117"/>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Said: </a:t>
            </a:r>
            <a:r>
              <a:rPr lang="en-US" sz="2800" b="1" strike="noStrike" spc="-1" dirty="0">
                <a:solidFill>
                  <a:schemeClr val="dk1"/>
                </a:solidFill>
                <a:latin typeface="Arial"/>
              </a:rPr>
              <a:t>When? Where? To whom?</a:t>
            </a:r>
            <a:endParaRPr lang="en-US" sz="2800" b="0" strike="noStrike" spc="-1" dirty="0">
              <a:solidFill>
                <a:srgbClr val="000000"/>
              </a:solidFill>
              <a:latin typeface="Arial"/>
            </a:endParaRPr>
          </a:p>
        </p:txBody>
      </p:sp>
      <p:sp>
        <p:nvSpPr>
          <p:cNvPr id="5" name="TextBox 3">
            <a:extLst>
              <a:ext uri="{FF2B5EF4-FFF2-40B4-BE49-F238E27FC236}">
                <a16:creationId xmlns:a16="http://schemas.microsoft.com/office/drawing/2014/main" id="{5A22BC66-B609-A3F5-AE56-924D905246CF}"/>
              </a:ext>
            </a:extLst>
          </p:cNvPr>
          <p:cNvSpPr/>
          <p:nvPr/>
        </p:nvSpPr>
        <p:spPr>
          <a:xfrm>
            <a:off x="201960" y="0"/>
            <a:ext cx="7111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tabLst>
                <a:tab pos="0" algn="l"/>
              </a:tabLst>
            </a:pPr>
            <a:r>
              <a:rPr lang="en-GB" sz="2800" b="1" spc="-1" dirty="0">
                <a:solidFill>
                  <a:srgbClr val="0070C0"/>
                </a:solidFill>
                <a:latin typeface="Verdana"/>
                <a:ea typeface="Verdana"/>
              </a:rPr>
              <a:t>Joanna and Mary, Jame’s mother</a:t>
            </a:r>
          </a:p>
        </p:txBody>
      </p:sp>
      <p:sp>
        <p:nvSpPr>
          <p:cNvPr id="4" name="TextBox 2">
            <a:extLst>
              <a:ext uri="{FF2B5EF4-FFF2-40B4-BE49-F238E27FC236}">
                <a16:creationId xmlns:a16="http://schemas.microsoft.com/office/drawing/2014/main" id="{15B5914C-20A8-E1ED-AE9E-214D497481F8}"/>
              </a:ext>
            </a:extLst>
          </p:cNvPr>
          <p:cNvSpPr/>
          <p:nvPr/>
        </p:nvSpPr>
        <p:spPr>
          <a:xfrm>
            <a:off x="120241" y="2625142"/>
            <a:ext cx="7193519"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chemeClr val="dk1"/>
                </a:solidFill>
                <a:latin typeface="Arial"/>
              </a:rPr>
              <a:t>	</a:t>
            </a:r>
            <a:r>
              <a:rPr lang="en-GB" sz="2800" b="1" spc="-1" dirty="0">
                <a:solidFill>
                  <a:schemeClr val="dk1"/>
                </a:solidFill>
                <a:latin typeface="Arial"/>
              </a:rPr>
              <a:t> “He isn’t here, because he has risen, just as he said he would.”</a:t>
            </a:r>
            <a:endParaRPr lang="en-US" sz="2800" b="0" strike="noStrike" spc="-1" dirty="0">
              <a:solidFill>
                <a:srgbClr val="000000"/>
              </a:solidFill>
              <a:latin typeface="Arial"/>
            </a:endParaRPr>
          </a:p>
        </p:txBody>
      </p:sp>
      <p:pic>
        <p:nvPicPr>
          <p:cNvPr id="3074" name="Picture 2" descr="St. Joanna's Two Powerful Gospel Appearances - Ascension Press Media">
            <a:extLst>
              <a:ext uri="{FF2B5EF4-FFF2-40B4-BE49-F238E27FC236}">
                <a16:creationId xmlns:a16="http://schemas.microsoft.com/office/drawing/2014/main" id="{505E7DAF-0369-6A91-81B8-B71B6A276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7315200" cy="385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541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1000" r="-1000"/>
          </a:stretch>
        </a:blipFill>
        <a:effectLst/>
      </p:bgPr>
    </p:bg>
    <p:spTree>
      <p:nvGrpSpPr>
        <p:cNvPr id="1" name="">
          <a:extLst>
            <a:ext uri="{FF2B5EF4-FFF2-40B4-BE49-F238E27FC236}">
              <a16:creationId xmlns:a16="http://schemas.microsoft.com/office/drawing/2014/main" id="{070D5F2A-6E9F-B69C-91C9-7663C90B4F98}"/>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732E5775-4BC2-CDB4-ACC8-E4299CFDE985}"/>
              </a:ext>
            </a:extLst>
          </p:cNvPr>
          <p:cNvSpPr/>
          <p:nvPr/>
        </p:nvSpPr>
        <p:spPr>
          <a:xfrm>
            <a:off x="121680" y="21960"/>
            <a:ext cx="719352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lvl="1" indent="457200" defTabSz="457200">
              <a:tabLst>
                <a:tab pos="0" algn="l"/>
              </a:tabLst>
            </a:pPr>
            <a:r>
              <a:rPr lang="en-GB" sz="2800" b="1" spc="-1" dirty="0">
                <a:solidFill>
                  <a:schemeClr val="dk1"/>
                </a:solidFill>
                <a:latin typeface="Arial"/>
              </a:rPr>
              <a:t>They left quickly and fled from the tomb, trembling with astonishment. … Then they began to run to tell his disciples.</a:t>
            </a:r>
            <a:endParaRPr lang="en-US" sz="2800" b="0" strike="noStrike" spc="-1" dirty="0">
              <a:solidFill>
                <a:srgbClr val="000000"/>
              </a:solidFill>
              <a:latin typeface="Arial"/>
            </a:endParaRPr>
          </a:p>
        </p:txBody>
      </p:sp>
      <p:sp>
        <p:nvSpPr>
          <p:cNvPr id="3" name="TextBox 1">
            <a:extLst>
              <a:ext uri="{FF2B5EF4-FFF2-40B4-BE49-F238E27FC236}">
                <a16:creationId xmlns:a16="http://schemas.microsoft.com/office/drawing/2014/main" id="{11278EF0-3729-BFBB-D112-FF748624ADD0}"/>
              </a:ext>
            </a:extLst>
          </p:cNvPr>
          <p:cNvSpPr/>
          <p:nvPr/>
        </p:nvSpPr>
        <p:spPr>
          <a:xfrm>
            <a:off x="97200" y="3492000"/>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Brothers: </a:t>
            </a:r>
            <a:r>
              <a:rPr lang="en-US" sz="2800" b="1" strike="noStrike" spc="-1" dirty="0">
                <a:solidFill>
                  <a:schemeClr val="dk1"/>
                </a:solidFill>
                <a:latin typeface="Arial"/>
              </a:rPr>
              <a:t>Who?</a:t>
            </a:r>
            <a:endParaRPr lang="en-US" sz="2800" b="0" strike="noStrike" spc="-1" dirty="0">
              <a:solidFill>
                <a:srgbClr val="000000"/>
              </a:solidFill>
              <a:latin typeface="Arial"/>
            </a:endParaRPr>
          </a:p>
        </p:txBody>
      </p:sp>
      <p:sp>
        <p:nvSpPr>
          <p:cNvPr id="4" name="TextBox 2">
            <a:extLst>
              <a:ext uri="{FF2B5EF4-FFF2-40B4-BE49-F238E27FC236}">
                <a16:creationId xmlns:a16="http://schemas.microsoft.com/office/drawing/2014/main" id="{050353C2-8747-0760-E92F-5677E7566489}"/>
              </a:ext>
            </a:extLst>
          </p:cNvPr>
          <p:cNvSpPr/>
          <p:nvPr/>
        </p:nvSpPr>
        <p:spPr>
          <a:xfrm>
            <a:off x="133740" y="1756980"/>
            <a:ext cx="712044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	As they were on their way, Jesus met them and said, “Rejoice! … Go tell my brothers to go to Galilee, and there they will see me.”</a:t>
            </a:r>
            <a:endParaRPr lang="en-US" sz="2800" b="0" strike="noStrike" spc="-1" dirty="0">
              <a:solidFill>
                <a:srgbClr val="000000"/>
              </a:solidFill>
              <a:latin typeface="Arial"/>
            </a:endParaRPr>
          </a:p>
        </p:txBody>
      </p:sp>
      <p:pic>
        <p:nvPicPr>
          <p:cNvPr id="4098" name="Picture 2" descr="20 | April | 2025 | Cast Your Net">
            <a:extLst>
              <a:ext uri="{FF2B5EF4-FFF2-40B4-BE49-F238E27FC236}">
                <a16:creationId xmlns:a16="http://schemas.microsoft.com/office/drawing/2014/main" id="{FE486BF3-2F9D-DAD5-1315-71EBCCEC5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7315200" cy="40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18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repl">
                                        <p:cTn id="11" dur="500" fill="hold"/>
                                        <p:tgtEl>
                                          <p:spTgt spid="2"/>
                                        </p:tgtEl>
                                        <p:attrNameLst>
                                          <p:attrName>ppt_x</p:attrName>
                                        </p:attrNameLst>
                                      </p:cBhvr>
                                      <p:tavLst>
                                        <p:tav tm="0">
                                          <p:val>
                                            <p:strVal val="#ppt_x"/>
                                          </p:val>
                                        </p:tav>
                                        <p:tav tm="100000">
                                          <p:val>
                                            <p:strVal val="#ppt_x"/>
                                          </p:val>
                                        </p:tav>
                                      </p:tavLst>
                                    </p:anim>
                                    <p:anim calcmode="lin" valueType="num">
                                      <p:cBhvr additive="repl">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repl">
                                        <p:cTn id="17" dur="500" fill="hold"/>
                                        <p:tgtEl>
                                          <p:spTgt spid="4"/>
                                        </p:tgtEl>
                                        <p:attrNameLst>
                                          <p:attrName>ppt_x</p:attrName>
                                        </p:attrNameLst>
                                      </p:cBhvr>
                                      <p:tavLst>
                                        <p:tav tm="0">
                                          <p:val>
                                            <p:strVal val="#ppt_x"/>
                                          </p:val>
                                        </p:tav>
                                        <p:tav tm="100000">
                                          <p:val>
                                            <p:strVal val="#ppt_x"/>
                                          </p:val>
                                        </p:tav>
                                      </p:tavLst>
                                    </p:anim>
                                    <p:anim calcmode="lin" valueType="num">
                                      <p:cBhvr additive="repl">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repl">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 2013 - 2022</Template>
  <TotalTime>8621</TotalTime>
  <Words>1181</Words>
  <Application>Microsoft Office PowerPoint</Application>
  <PresentationFormat>Custom</PresentationFormat>
  <Paragraphs>98</Paragraphs>
  <Slides>23</Slides>
  <Notes>2</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23</vt:i4>
      </vt:variant>
    </vt:vector>
  </HeadingPairs>
  <TitlesOfParts>
    <vt:vector size="41" baseType="lpstr">
      <vt:lpstr>Arial</vt:lpstr>
      <vt:lpstr>Calibri</vt:lpstr>
      <vt:lpstr>Calibri Light</vt:lpstr>
      <vt:lpstr>Symbol</vt:lpstr>
      <vt:lpstr>Times New Roman</vt:lpstr>
      <vt:lpstr>Verdana</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455</cp:revision>
  <dcterms:created xsi:type="dcterms:W3CDTF">2023-02-25T21:04:15Z</dcterms:created>
  <dcterms:modified xsi:type="dcterms:W3CDTF">2025-04-24T05:27:48Z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vt:i4>
  </property>
  <property fmtid="{D5CDD505-2E9C-101B-9397-08002B2CF9AE}" pid="3" name="PresentationFormat">
    <vt:lpwstr>Custom</vt:lpwstr>
  </property>
  <property fmtid="{D5CDD505-2E9C-101B-9397-08002B2CF9AE}" pid="4" name="Slides">
    <vt:i4>23</vt:i4>
  </property>
</Properties>
</file>