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70" r:id="rId4"/>
    <p:sldId id="258" r:id="rId5"/>
    <p:sldId id="260" r:id="rId6"/>
    <p:sldId id="262" r:id="rId7"/>
    <p:sldId id="257" r:id="rId8"/>
    <p:sldId id="261" r:id="rId9"/>
    <p:sldId id="263" r:id="rId10"/>
    <p:sldId id="267" r:id="rId11"/>
    <p:sldId id="264" r:id="rId12"/>
    <p:sldId id="266" r:id="rId13"/>
    <p:sldId id="265" r:id="rId14"/>
    <p:sldId id="269" r:id="rId15"/>
    <p:sldId id="268" r:id="rId1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" y="0"/>
            <a:ext cx="73151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 Devenez nombreux </a:t>
            </a:r>
            <a:b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remplissez la terre »</a:t>
            </a: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Sommes-nous en train de détruire la planète ?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Mi-2024</a:t>
            </a:r>
            <a:endParaRPr lang="en-US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59F66-CE37-41AD-945D-877E5F3E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80" y="1415772"/>
            <a:ext cx="4780567" cy="26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720305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« Sans tenir compte des temps d'ignorance, Dieu annonce maintenant à tous les êtres humains, partout où ils se trouvent, qu'ils doivent changer d'attitude, parce qu'il a fixé un jour où il jugera le monde avec justice par l'homme qu'il a désigné.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3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Dieu a dit à tout le monde ?</a:t>
            </a:r>
            <a:endParaRPr lang="en-U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11920-0FA3-DFD0-866A-F8BE09CB4C55}"/>
              </a:ext>
            </a:extLst>
          </p:cNvPr>
          <p:cNvSpPr txBox="1"/>
          <p:nvPr/>
        </p:nvSpPr>
        <p:spPr>
          <a:xfrm>
            <a:off x="178649" y="2389367"/>
            <a:ext cx="6831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						    		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Il en a donné à tous une preuve certaine en le ressuscitant. »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17 : 30-31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C1619-2712-68B1-005A-CBF6824D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9" y="559545"/>
            <a:ext cx="6364873" cy="3564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71496-53AE-E029-CBF9-96AEACA68AB5}"/>
              </a:ext>
            </a:extLst>
          </p:cNvPr>
          <p:cNvSpPr txBox="1"/>
          <p:nvPr/>
        </p:nvSpPr>
        <p:spPr>
          <a:xfrm>
            <a:off x="1096359" y="3770533"/>
            <a:ext cx="5122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Paul dialoguant avec des philosophes à Athènes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6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457945"/>
            <a:ext cx="713655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Mieux gérer les ressources de la Terre.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Respecter et protéger toute vie humaine.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Dénoncer et s’opposer au dépeuplement.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Prévenir et arrêter les guerres.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Interdire les armes biologiques de dépopulation sous quelque forme que ce soit.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Arrêtez les psychopathes meurtriers.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Renforcer la défense communautaire.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Promouvoir les soins de santé mère-enfant.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êtres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humains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doivent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Conspiracy chaos: coronavirus, Bill Gates, the UN and population -  Population Matters">
            <a:extLst>
              <a:ext uri="{FF2B5EF4-FFF2-40B4-BE49-F238E27FC236}">
                <a16:creationId xmlns:a16="http://schemas.microsoft.com/office/drawing/2014/main" id="{0AA9D2AF-720C-7262-CF82-E6F202AB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8" y="559545"/>
            <a:ext cx="5346599" cy="35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74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308001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« Cette parole est certaine, et je veux que tu te montres affirmatif là-dessus, afin que ceux qui ont cru en Dieu s'appliquent à pratiquer de belles œuvres.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13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l’Écriture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591EA-7BE7-BC01-559C-5F5EAB534FCC}"/>
              </a:ext>
            </a:extLst>
          </p:cNvPr>
          <p:cNvSpPr txBox="1"/>
          <p:nvPr/>
        </p:nvSpPr>
        <p:spPr>
          <a:xfrm>
            <a:off x="178647" y="2252942"/>
            <a:ext cx="73080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     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Voilà ce qui est bon et utile aux hommes. »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Tite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3 : 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ndia's anti-conversion laws draw global criticism - Mission ...">
            <a:extLst>
              <a:ext uri="{FF2B5EF4-FFF2-40B4-BE49-F238E27FC236}">
                <a16:creationId xmlns:a16="http://schemas.microsoft.com/office/drawing/2014/main" id="{5F02E7AC-A82D-E96D-B456-5F1ABB82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" y="497192"/>
            <a:ext cx="6891251" cy="36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0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Se m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arier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et fonder des familles.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Protéger les enfants et les personnes âgées.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Produire et consommer des aliments nutritifs.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Protester les Guerres, génocides, invasions.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Interdire l'homosexualité et le transgenre.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Maîtriser les sciences et l'ingénierie.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Pratiquer la responsabilité environnementale.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Dénoncer la dépopulation meurtrière.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Quoi encore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chrétiens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doivent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Extended family | Black families, Family photoshoot, Extended family  pictures">
            <a:extLst>
              <a:ext uri="{FF2B5EF4-FFF2-40B4-BE49-F238E27FC236}">
                <a16:creationId xmlns:a16="http://schemas.microsoft.com/office/drawing/2014/main" id="{D76C6F12-2F5B-0EA1-72AF-3D7A3F7B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59" y="523149"/>
            <a:ext cx="5392882" cy="35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8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Sanctifier les mariages et la procréation.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Enseigner et prêcher la moralité biblique.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Inclure la repentance dans l'évangélisation.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Interdire l’homosexualité et le transgenre.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Excluez les membres qui pratiquent ou prônent un comportement pervers.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Condamner et protester contre la mutilation des enfants.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Étendez la grâce de Dieu aux repentants.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églises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doivent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Romantic Dallas TX Wedding Day at the Church of Holy Communion">
            <a:extLst>
              <a:ext uri="{FF2B5EF4-FFF2-40B4-BE49-F238E27FC236}">
                <a16:creationId xmlns:a16="http://schemas.microsoft.com/office/drawing/2014/main" id="{454AB26A-D091-89B8-FB9F-2843600E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4" y="576973"/>
            <a:ext cx="5304011" cy="35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142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Choisir un problème social urgent.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Apprendre ce que disent les autres en lisant un ou plusieurs livres profanes.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Lire un ou plusieurs livres chrétiens.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Collecter du matériel et des liens Web.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Résumer et stocker des documents et liens.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Recherchez les Écritures et la théologie.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Esquisser, présenter, défendre des arguments pertinents.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0" y="36325"/>
            <a:ext cx="73693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doivent faire les enseignants ?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2" name="Picture 2" descr="gloss, ludwig - A Scholar in His Study | Renaissance art, Baroque art,  Baroque artworks">
            <a:extLst>
              <a:ext uri="{FF2B5EF4-FFF2-40B4-BE49-F238E27FC236}">
                <a16:creationId xmlns:a16="http://schemas.microsoft.com/office/drawing/2014/main" id="{9517D274-A8EC-896D-CF51-C58096D2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29" y="523149"/>
            <a:ext cx="4608541" cy="35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A3BD5-E63B-7670-B33A-798A07672A4A}"/>
              </a:ext>
            </a:extLst>
          </p:cNvPr>
          <p:cNvSpPr txBox="1"/>
          <p:nvPr/>
        </p:nvSpPr>
        <p:spPr>
          <a:xfrm>
            <a:off x="1185685" y="3523119"/>
            <a:ext cx="512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Un érudit dans son étude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Ludwig Gloss, 1851-1903, </a:t>
            </a:r>
            <a:r>
              <a:rPr lang="en-GB" sz="1600" b="1" dirty="0" err="1">
                <a:solidFill>
                  <a:schemeClr val="bg1"/>
                </a:solidFill>
              </a:rPr>
              <a:t>Oostenrijk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9411E-EFCF-30C6-6C8A-4592C1F296C9}"/>
              </a:ext>
            </a:extLst>
          </p:cNvPr>
          <p:cNvSpPr txBox="1"/>
          <p:nvPr/>
        </p:nvSpPr>
        <p:spPr>
          <a:xfrm>
            <a:off x="135866" y="508687"/>
            <a:ext cx="7043468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températures augmentent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glaciers fondent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tempêtes se multiplient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La faune est en train de mourir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sols sont épuisés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L'eau propre disparaît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maladies se propagent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réserves alimentaires s'effondrent 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0" y="3632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Va-t-on se noyer ? Ou mourir de faim ?</a:t>
            </a:r>
            <a:endParaRPr lang="en-U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03D785-A7CF-C477-975E-3C06DB1C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71" y="587590"/>
            <a:ext cx="4524257" cy="35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E9DBF-9D8A-940D-DDE9-E5301BC83116}"/>
              </a:ext>
            </a:extLst>
          </p:cNvPr>
          <p:cNvSpPr txBox="1"/>
          <p:nvPr/>
        </p:nvSpPr>
        <p:spPr>
          <a:xfrm>
            <a:off x="1096361" y="3634578"/>
            <a:ext cx="512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https://www.asme.org/topics-resources/content/defending-infrastructure-against-sea-level-rise</a:t>
            </a:r>
          </a:p>
        </p:txBody>
      </p:sp>
    </p:spTree>
    <p:extLst>
      <p:ext uri="{BB962C8B-B14F-4D97-AF65-F5344CB8AC3E}">
        <p14:creationId xmlns:p14="http://schemas.microsoft.com/office/powerpoint/2010/main" val="192427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9411E-EFCF-30C6-6C8A-4592C1F296C9}"/>
              </a:ext>
            </a:extLst>
          </p:cNvPr>
          <p:cNvSpPr txBox="1"/>
          <p:nvPr/>
        </p:nvSpPr>
        <p:spPr>
          <a:xfrm>
            <a:off x="135865" y="508687"/>
            <a:ext cx="7243129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L'État de l'Idaho a fermé l'accès aux eaux souterraines à 6 400 utilisateurs, affectant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500 000 acres de terres agricoles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Apparemment, pour conserver l’eau.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L'eau a été détournée vers les mines de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cobalt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Propriétés de l'Australien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Jervois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Mining !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Pourquoi n'ont-ils pas attendu que les récoltes soient prêtes à être récoltées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9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semaine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dernière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2" descr="207,600+ Parched Agricultural Land Stock Photos, Pictures &amp; Royalty-Free  Images - iStock">
            <a:extLst>
              <a:ext uri="{FF2B5EF4-FFF2-40B4-BE49-F238E27FC236}">
                <a16:creationId xmlns:a16="http://schemas.microsoft.com/office/drawing/2014/main" id="{01868BA0-F73A-6D51-1FA2-79DC30A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51" y="518068"/>
            <a:ext cx="5395097" cy="35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53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1662"/>
            <a:ext cx="7043468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Pollution de l'air, de l'eau et du sol.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Maladies transmissibles et pandémies.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Insécurité alimentaire, effondrement social.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Pénurie d’eau agricole et potable.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Migration massive, des invasions.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Perte d'écosystèmes et de vie animale.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Chaos social et violence généralisée.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Quoi d’autre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34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Résultats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surpopulation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Border numbers for December break monthly record, as Biden admin talks  amnesty with Mexico | Fox News">
            <a:extLst>
              <a:ext uri="{FF2B5EF4-FFF2-40B4-BE49-F238E27FC236}">
                <a16:creationId xmlns:a16="http://schemas.microsoft.com/office/drawing/2014/main" id="{FDCAB2D6-33F3-557B-AA79-2B260CF9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451"/>
            <a:ext cx="7315200" cy="36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38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7043468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Surveillance électronique et par caméra.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Planification centrale et autorité.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Un gouvernement et une police forts.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Conservation de la nourriture et de l’eau.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Justice économique, redistribution.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Censure des médias, contrôle des messages.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Protection de l'écosystème.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Efforts drastiques de dépopulation.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230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Solutions à la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surpopulation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SWAT | Lorain Police Department">
            <a:extLst>
              <a:ext uri="{FF2B5EF4-FFF2-40B4-BE49-F238E27FC236}">
                <a16:creationId xmlns:a16="http://schemas.microsoft.com/office/drawing/2014/main" id="{06707532-9FD6-ABFF-274D-9F48A72A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16" y="578190"/>
            <a:ext cx="5323812" cy="35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2C0FB-A5E2-940C-A951-0FB24642C30D}"/>
              </a:ext>
            </a:extLst>
          </p:cNvPr>
          <p:cNvSpPr txBox="1"/>
          <p:nvPr/>
        </p:nvSpPr>
        <p:spPr>
          <a:xfrm>
            <a:off x="1188694" y="3820806"/>
            <a:ext cx="5122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Équipe de choc de la Police, </a:t>
            </a:r>
            <a:r>
              <a:rPr lang="fr-FR" sz="1600" b="1" dirty="0" err="1"/>
              <a:t>Lorain</a:t>
            </a:r>
            <a:r>
              <a:rPr lang="fr-FR" sz="1600" b="1" dirty="0"/>
              <a:t>, Ohio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0013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136551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Volcans et météorites.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Périodes glaciaires conduisant à la famine.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Inondations catastrophiques.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Faune sauvage agressive.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Invasion, guerre et homicides de masse.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Pestes et pandémies.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Effondrement social et anarchie.</a:t>
            </a:r>
          </a:p>
          <a:p>
            <a:pPr marL="341313" indent="-34131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Quoi d'autre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5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Dépopulation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historique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4D901-8132-3361-CEAF-B9B070BA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76" y="610823"/>
            <a:ext cx="6263466" cy="35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5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347841"/>
            <a:ext cx="7136551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9875" indent="-269875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Fomenter guerres, invasions, et génocides.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Fabriquer des aliments sans nutriments.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Augmenter le coût des soins de santé.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Promouvoir l'homosexualité, les transgenres.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Fournir des avortements prénatals et postnatals gratuits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Rendre obligatoire les injections qui réduisent la fertilité.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Renforcer les agents pathogènes mortels.</a:t>
            </a:r>
          </a:p>
          <a:p>
            <a:pPr marL="269875" indent="-269875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Quoi d'autre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-4211"/>
            <a:ext cx="705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Tactiques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potentielles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dépopulation</a:t>
            </a:r>
            <a:endParaRPr lang="en-U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Don’t believe the hype; tanks are still vital for Ukraine">
            <a:extLst>
              <a:ext uri="{FF2B5EF4-FFF2-40B4-BE49-F238E27FC236}">
                <a16:creationId xmlns:a16="http://schemas.microsoft.com/office/drawing/2014/main" id="{B51A6F69-F6EC-26C1-49E9-20DEF360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2" y="540542"/>
            <a:ext cx="5365524" cy="35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54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30800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Si quelqu'un verse le sang de l'homme, son sang sera versé par l'homme, car Dieu a fait l'homme à son image.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Quant à vous, reproduisez-vous et devenez nombreux, pullulez et multipliez-vous sur la terre. »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Genèse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9 : 6-7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13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Dieu a-t-il dit ?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God's Blessing to Noah After the Flood - STELLA DEL MATTINO">
            <a:extLst>
              <a:ext uri="{FF2B5EF4-FFF2-40B4-BE49-F238E27FC236}">
                <a16:creationId xmlns:a16="http://schemas.microsoft.com/office/drawing/2014/main" id="{EF4025D4-56C8-5D9B-B5FF-290ADDFA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6" y="559545"/>
            <a:ext cx="6425293" cy="35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1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13655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humains ne doivent pas tuer les humains.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punir les meurtriers.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rendre compte à Dieu.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se reproduire de manière responsable.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augmenter en nombre.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peupler la terre.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Les humains doivent gérer les ressources.</a:t>
            </a:r>
          </a:p>
          <a:p>
            <a:pPr marL="268288" indent="-268288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Quoi d'autre 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8" y="36325"/>
            <a:ext cx="695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Implications pour les êtres humains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 descr="New documentary series on Eichmann includes 'never-before-seen interview' |  The Times of Israel">
            <a:extLst>
              <a:ext uri="{FF2B5EF4-FFF2-40B4-BE49-F238E27FC236}">
                <a16:creationId xmlns:a16="http://schemas.microsoft.com/office/drawing/2014/main" id="{FD73F132-A02C-B911-F22C-FEDC2B99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3" y="523055"/>
            <a:ext cx="5448589" cy="3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41114-B297-2932-4ECB-8273D974DDD3}"/>
              </a:ext>
            </a:extLst>
          </p:cNvPr>
          <p:cNvSpPr txBox="1"/>
          <p:nvPr/>
        </p:nvSpPr>
        <p:spPr>
          <a:xfrm>
            <a:off x="1096359" y="3770533"/>
            <a:ext cx="51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 Adolf Eichmann jugé pour crimes contre l'humanité</a:t>
            </a:r>
            <a:r>
              <a:rPr lang="en-US" dirty="0">
                <a:highlight>
                  <a:srgbClr val="C0C0C0"/>
                </a:highlight>
              </a:rPr>
              <a:t> 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     </a:t>
            </a:r>
            <a:endParaRPr lang="en-US" sz="1600" b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4437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900</TotalTime>
  <Words>958</Words>
  <Application>Microsoft Office PowerPoint</Application>
  <PresentationFormat>Personnalisé</PresentationFormat>
  <Paragraphs>112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53</cp:revision>
  <dcterms:created xsi:type="dcterms:W3CDTF">2023-02-25T21:04:15Z</dcterms:created>
  <dcterms:modified xsi:type="dcterms:W3CDTF">2024-06-30T14:48:14Z</dcterms:modified>
</cp:coreProperties>
</file>