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70" r:id="rId4"/>
    <p:sldId id="258" r:id="rId5"/>
    <p:sldId id="260" r:id="rId6"/>
    <p:sldId id="262" r:id="rId7"/>
    <p:sldId id="257" r:id="rId8"/>
    <p:sldId id="261" r:id="rId9"/>
    <p:sldId id="263" r:id="rId10"/>
    <p:sldId id="267" r:id="rId11"/>
    <p:sldId id="264" r:id="rId12"/>
    <p:sldId id="266" r:id="rId13"/>
    <p:sldId id="265" r:id="rId14"/>
    <p:sldId id="269" r:id="rId15"/>
    <p:sldId id="268" r:id="rId16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BF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207957" y="0"/>
            <a:ext cx="6899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“Multiply and fill the earth”</a:t>
            </a:r>
          </a:p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Are we destroying the planet?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Mid-2024</a:t>
            </a:r>
            <a:endParaRPr lang="en-US" sz="24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659F66-CE37-41AD-945D-877E5F3E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20" y="1374704"/>
            <a:ext cx="4853307" cy="27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9545"/>
            <a:ext cx="720305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361950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“The times of ignorance God over-looked, but now he commands all people everywhere to repent, because he has fixed a day on which he will judge the world in righteousness by a man whom he has appointed;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637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has God said to everyone?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11920-0FA3-DFD0-866A-F8BE09CB4C55}"/>
              </a:ext>
            </a:extLst>
          </p:cNvPr>
          <p:cNvSpPr txBox="1"/>
          <p:nvPr/>
        </p:nvSpPr>
        <p:spPr>
          <a:xfrm>
            <a:off x="178649" y="2693480"/>
            <a:ext cx="6831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					    and of this he has given assurance to all by raising him from the dead.”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Acts 17:30-31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C1619-2712-68B1-005A-CBF6824D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4" y="559545"/>
            <a:ext cx="6364873" cy="35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67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457945"/>
            <a:ext cx="7136551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Manage earth’s resources better.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Respect and protect all human life.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Expose and oppose de-population.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Prevent and stop wars (not win them).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Ban de-population bio-weapons.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Stop homicidal psychopaths.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Strengthen community defense.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Promote mother-child health care.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6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Human beings must</a:t>
            </a:r>
          </a:p>
        </p:txBody>
      </p:sp>
      <p:pic>
        <p:nvPicPr>
          <p:cNvPr id="8194" name="Picture 2" descr="Conspiracy chaos: coronavirus, Bill Gates, the UN and population -  Population Matters">
            <a:extLst>
              <a:ext uri="{FF2B5EF4-FFF2-40B4-BE49-F238E27FC236}">
                <a16:creationId xmlns:a16="http://schemas.microsoft.com/office/drawing/2014/main" id="{0AA9D2AF-720C-7262-CF82-E6F202AB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0" y="559545"/>
            <a:ext cx="5346599" cy="355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74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8" y="559545"/>
            <a:ext cx="7308001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361950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“The saying is trustworthy, and I want you to insist on these things, so that those who have believed in God may be careful to devote themselves to good works.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13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does Scripture say?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591EA-7BE7-BC01-559C-5F5EAB534FCC}"/>
              </a:ext>
            </a:extLst>
          </p:cNvPr>
          <p:cNvSpPr txBox="1"/>
          <p:nvPr/>
        </p:nvSpPr>
        <p:spPr>
          <a:xfrm>
            <a:off x="178648" y="2258805"/>
            <a:ext cx="73080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361950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	   These things are excellent and profitable for people.”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Titus 3:8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India's anti-conversion laws draw global criticism - Mission ...">
            <a:extLst>
              <a:ext uri="{FF2B5EF4-FFF2-40B4-BE49-F238E27FC236}">
                <a16:creationId xmlns:a16="http://schemas.microsoft.com/office/drawing/2014/main" id="{5F02E7AC-A82D-E96D-B456-5F1ABB82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0" y="497192"/>
            <a:ext cx="6891251" cy="361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01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23149"/>
            <a:ext cx="7136552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Marry and start families,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repsponsibly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Protect children and the elderly.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Labor and produce nutritious food.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Protest wars, genocide, and invasions. 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Forbid homosexuality, transgenderism.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Master the sciences and engineering.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Practice environmental responsibility.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Denounce murderous de-population.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6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Christians must</a:t>
            </a:r>
          </a:p>
        </p:txBody>
      </p:sp>
      <p:pic>
        <p:nvPicPr>
          <p:cNvPr id="6146" name="Picture 2" descr="Extended family | Black families, Family photoshoot, Extended family  pictures">
            <a:extLst>
              <a:ext uri="{FF2B5EF4-FFF2-40B4-BE49-F238E27FC236}">
                <a16:creationId xmlns:a16="http://schemas.microsoft.com/office/drawing/2014/main" id="{D76C6F12-2F5B-0EA1-72AF-3D7A3F7B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84" y="523149"/>
            <a:ext cx="5392882" cy="35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84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23149"/>
            <a:ext cx="7136552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Sanctify marriages and childbearing.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Teach and preach biblical morality.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Include repentance in evangelism. 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Forbid homosexuality, transgenderism.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Exclude members who practice or advocate for perverted behavior.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Condemn and protest child mutilation 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Extend God’s grace to the repentant.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6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Churches must</a:t>
            </a:r>
          </a:p>
        </p:txBody>
      </p:sp>
      <p:pic>
        <p:nvPicPr>
          <p:cNvPr id="1026" name="Picture 2" descr="Romantic Dallas TX Wedding Day at the Church of Holy Communion">
            <a:extLst>
              <a:ext uri="{FF2B5EF4-FFF2-40B4-BE49-F238E27FC236}">
                <a16:creationId xmlns:a16="http://schemas.microsoft.com/office/drawing/2014/main" id="{454AB26A-D091-89B8-FB9F-2843600EA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94" y="576973"/>
            <a:ext cx="5304011" cy="353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142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23149"/>
            <a:ext cx="7136552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Choose an urgent social issue.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Learn what others are saying, reading  one or more secular books.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Read one or more Christian books. 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Collect materials and web links.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Summarize and store materials &amp; links.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Search Scripture and theology, pray.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Outline, present, defend arguments.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8" y="36325"/>
            <a:ext cx="7136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shall we teachers do?</a:t>
            </a:r>
          </a:p>
        </p:txBody>
      </p:sp>
      <p:pic>
        <p:nvPicPr>
          <p:cNvPr id="10242" name="Picture 2" descr="gloss, ludwig - A Scholar in His Study | Renaissance art, Baroque art,  Baroque artworks">
            <a:extLst>
              <a:ext uri="{FF2B5EF4-FFF2-40B4-BE49-F238E27FC236}">
                <a16:creationId xmlns:a16="http://schemas.microsoft.com/office/drawing/2014/main" id="{9517D274-A8EC-896D-CF51-C58096D2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29" y="514230"/>
            <a:ext cx="4608541" cy="359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A3BD5-E63B-7670-B33A-798A07672A4A}"/>
              </a:ext>
            </a:extLst>
          </p:cNvPr>
          <p:cNvSpPr txBox="1"/>
          <p:nvPr/>
        </p:nvSpPr>
        <p:spPr>
          <a:xfrm>
            <a:off x="1185685" y="3523119"/>
            <a:ext cx="512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 Scholar in His Study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Ludwig Gloss, 1851-1903, </a:t>
            </a:r>
            <a:r>
              <a:rPr lang="en-GB" sz="1600" b="1" dirty="0" err="1">
                <a:solidFill>
                  <a:schemeClr val="bg1"/>
                </a:solidFill>
              </a:rPr>
              <a:t>Oostenrijk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94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59411E-EFCF-30C6-6C8A-4592C1F296C9}"/>
              </a:ext>
            </a:extLst>
          </p:cNvPr>
          <p:cNvSpPr txBox="1"/>
          <p:nvPr/>
        </p:nvSpPr>
        <p:spPr>
          <a:xfrm>
            <a:off x="135866" y="508687"/>
            <a:ext cx="7043468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Temperatures are rising!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Glaciers are melting!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Storms are increasing!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Wildlife are dying! 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Soils are depleted!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Clean water is disappearing!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Diseases are spreading!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Food supplies are collapsing!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92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Will we drown? Or starve?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03D785-A7CF-C477-975E-3C06DB1C5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65" y="574078"/>
            <a:ext cx="4524257" cy="354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1E9DBF-9D8A-940D-DDE9-E5301BC83116}"/>
              </a:ext>
            </a:extLst>
          </p:cNvPr>
          <p:cNvSpPr txBox="1"/>
          <p:nvPr/>
        </p:nvSpPr>
        <p:spPr>
          <a:xfrm>
            <a:off x="1165757" y="3627905"/>
            <a:ext cx="512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https://www.asme.org/topics-resources/content/defending-infrastructure-against-sea-level-rise</a:t>
            </a:r>
          </a:p>
        </p:txBody>
      </p:sp>
    </p:spTree>
    <p:extLst>
      <p:ext uri="{BB962C8B-B14F-4D97-AF65-F5344CB8AC3E}">
        <p14:creationId xmlns:p14="http://schemas.microsoft.com/office/powerpoint/2010/main" val="192427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59411E-EFCF-30C6-6C8A-4592C1F296C9}"/>
              </a:ext>
            </a:extLst>
          </p:cNvPr>
          <p:cNvSpPr txBox="1"/>
          <p:nvPr/>
        </p:nvSpPr>
        <p:spPr>
          <a:xfrm>
            <a:off x="135865" y="508687"/>
            <a:ext cx="7243129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Idaho State shut of ground water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6,400 users, affecting 500,000 acres of farmland!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Ostensibly, to conserve scare water.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water was diverted to cobalt mines!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Owned by Australian Jervois Mining!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Why did they not wait until after the crops were ready for harvest?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92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Last week</a:t>
            </a:r>
          </a:p>
        </p:txBody>
      </p:sp>
      <p:pic>
        <p:nvPicPr>
          <p:cNvPr id="4" name="Picture 2" descr="207,600+ Parched Agricultural Land Stock Photos, Pictures &amp; Royalty-Free  Images - iStock">
            <a:extLst>
              <a:ext uri="{FF2B5EF4-FFF2-40B4-BE49-F238E27FC236}">
                <a16:creationId xmlns:a16="http://schemas.microsoft.com/office/drawing/2014/main" id="{01868BA0-F73A-6D51-1FA2-79DC30A3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51" y="518068"/>
            <a:ext cx="5395097" cy="359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53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1662"/>
            <a:ext cx="7043468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Air, water and soil pollution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Transmittable diseases, pandemics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Food insecurity, social collapse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Water scarcity 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Mass migration, invasion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Loss of eco-systems, animal life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Social chaos and violence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What else?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340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Over-population results </a:t>
            </a:r>
          </a:p>
        </p:txBody>
      </p:sp>
      <p:pic>
        <p:nvPicPr>
          <p:cNvPr id="2050" name="Picture 2" descr="Border numbers for December break monthly record, as Biden admin talks  amnesty with Mexico | Fox News">
            <a:extLst>
              <a:ext uri="{FF2B5EF4-FFF2-40B4-BE49-F238E27FC236}">
                <a16:creationId xmlns:a16="http://schemas.microsoft.com/office/drawing/2014/main" id="{FDCAB2D6-33F3-557B-AA79-2B260CF9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62"/>
            <a:ext cx="7315200" cy="362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38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9545"/>
            <a:ext cx="7043468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Electronic &amp; camera surveillance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Central planning and authority 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Strong government and police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Food and water conservation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Economic justice, redistribution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Media censorship, message control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Eco-system protection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Drastic de-population efforts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230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Over-population solutions </a:t>
            </a:r>
          </a:p>
        </p:txBody>
      </p:sp>
      <p:pic>
        <p:nvPicPr>
          <p:cNvPr id="3074" name="Picture 2" descr="SWAT | Lorain Police Department">
            <a:extLst>
              <a:ext uri="{FF2B5EF4-FFF2-40B4-BE49-F238E27FC236}">
                <a16:creationId xmlns:a16="http://schemas.microsoft.com/office/drawing/2014/main" id="{06707532-9FD6-ABFF-274D-9F48A72A6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01" y="555569"/>
            <a:ext cx="5323812" cy="35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2C0FB-A5E2-940C-A951-0FB24642C30D}"/>
              </a:ext>
            </a:extLst>
          </p:cNvPr>
          <p:cNvSpPr txBox="1"/>
          <p:nvPr/>
        </p:nvSpPr>
        <p:spPr>
          <a:xfrm>
            <a:off x="1139145" y="3555255"/>
            <a:ext cx="512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The L</a:t>
            </a:r>
            <a:r>
              <a:rPr lang="en-GB" sz="1600" b="1" dirty="0">
                <a:solidFill>
                  <a:schemeClr val="bg1"/>
                </a:solidFill>
              </a:rPr>
              <a:t>or</a:t>
            </a:r>
            <a:r>
              <a:rPr lang="en-GB" sz="1600" b="1" dirty="0"/>
              <a:t>ain</a:t>
            </a:r>
            <a:r>
              <a:rPr lang="en-GB" sz="1600" b="1" dirty="0">
                <a:solidFill>
                  <a:schemeClr val="bg1"/>
                </a:solidFill>
              </a:rPr>
              <a:t>, Ohi</a:t>
            </a:r>
            <a:r>
              <a:rPr lang="en-GB" sz="1600" b="1" dirty="0"/>
              <a:t>o, Police Department Special Weapons </a:t>
            </a:r>
            <a:br>
              <a:rPr lang="en-GB" sz="1600" b="1" dirty="0"/>
            </a:br>
            <a:r>
              <a:rPr lang="en-GB" sz="1600" b="1" dirty="0"/>
              <a:t>and Tactics (SWAT) Team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00136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9545"/>
            <a:ext cx="7043468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Volcanoes and meteorites.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Ice ages leading to malnutrition.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Catastrophic flooding.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Aggressive wildlife.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Invasion, war and mass homicide.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Plagues and pandemics.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Social collapse and anarchy.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What else?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566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Historical de-population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4D901-8132-3361-CEAF-B9B070BA1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80" y="559545"/>
            <a:ext cx="6263466" cy="35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5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8" y="559545"/>
            <a:ext cx="7136551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Foment wars, invasions, genocide.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Manufacture foods lacking nutrients.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Keep ‘health care’ expensive.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Promote homosexuality &amp; transgender.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Provide pre- and post-natal abortion.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Mandate injections that reduce fertility.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Strengthen lethal pathogens, e.g.,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1313" indent="-34131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67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Potential de-population tactics</a:t>
            </a:r>
          </a:p>
        </p:txBody>
      </p:sp>
      <p:pic>
        <p:nvPicPr>
          <p:cNvPr id="4098" name="Picture 2" descr="Don’t believe the hype; tanks are still vital for Ukraine">
            <a:extLst>
              <a:ext uri="{FF2B5EF4-FFF2-40B4-BE49-F238E27FC236}">
                <a16:creationId xmlns:a16="http://schemas.microsoft.com/office/drawing/2014/main" id="{B51A6F69-F6EC-26C1-49E9-20DEF360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38" y="540542"/>
            <a:ext cx="5365524" cy="35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54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8" y="559545"/>
            <a:ext cx="7308001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361950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“Whoever sheds the blood of a human, by a human shall that person’s blood be shed, for in his own image God made humans.</a:t>
            </a:r>
          </a:p>
          <a:p>
            <a:pPr indent="361950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“And you, be fruitful and multiply, abound on the earth and have dominion over it.”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Genesis 9:6-7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13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has God said?</a:t>
            </a:r>
          </a:p>
        </p:txBody>
      </p:sp>
      <p:pic>
        <p:nvPicPr>
          <p:cNvPr id="5122" name="Picture 2" descr="God's Blessing to Noah After the Flood - STELLA DEL MATTINO">
            <a:extLst>
              <a:ext uri="{FF2B5EF4-FFF2-40B4-BE49-F238E27FC236}">
                <a16:creationId xmlns:a16="http://schemas.microsoft.com/office/drawing/2014/main" id="{EF4025D4-56C8-5D9B-B5FF-290ADDFA7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3" y="559545"/>
            <a:ext cx="6425293" cy="361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012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8" y="559545"/>
            <a:ext cx="7136551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Humans must not willfully kill humans.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Humans must punish willful homicide.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Humans must give account to God.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Humans must reproduce, responsibly.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Humans must increase in number.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Humans must populate the earth.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Humans must manage earth resources</a:t>
            </a:r>
          </a:p>
          <a:p>
            <a:pPr marL="268288" indent="-2682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What else?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56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Implications for human beings</a:t>
            </a:r>
          </a:p>
        </p:txBody>
      </p:sp>
      <p:pic>
        <p:nvPicPr>
          <p:cNvPr id="7170" name="Picture 2" descr="New documentary series on Eichmann includes 'never-before-seen interview' |  The Times of Israel">
            <a:extLst>
              <a:ext uri="{FF2B5EF4-FFF2-40B4-BE49-F238E27FC236}">
                <a16:creationId xmlns:a16="http://schemas.microsoft.com/office/drawing/2014/main" id="{FD73F132-A02C-B911-F22C-FEDC2B99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4" y="533388"/>
            <a:ext cx="5448589" cy="35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379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749</TotalTime>
  <Words>818</Words>
  <Application>Microsoft Office PowerPoint</Application>
  <PresentationFormat>Personnalisé</PresentationFormat>
  <Paragraphs>110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43</cp:revision>
  <dcterms:created xsi:type="dcterms:W3CDTF">2023-02-25T21:04:15Z</dcterms:created>
  <dcterms:modified xsi:type="dcterms:W3CDTF">2024-06-30T14:58:23Z</dcterms:modified>
</cp:coreProperties>
</file>