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98" r:id="rId6"/>
    <p:sldId id="292" r:id="rId7"/>
    <p:sldId id="325" r:id="rId8"/>
    <p:sldId id="337" r:id="rId9"/>
    <p:sldId id="328" r:id="rId10"/>
    <p:sldId id="339" r:id="rId11"/>
    <p:sldId id="329" r:id="rId12"/>
    <p:sldId id="338" r:id="rId13"/>
    <p:sldId id="324" r:id="rId14"/>
    <p:sldId id="327" r:id="rId15"/>
    <p:sldId id="326" r:id="rId16"/>
    <p:sldId id="321" r:id="rId17"/>
    <p:sldId id="322" r:id="rId18"/>
    <p:sldId id="330" r:id="rId19"/>
    <p:sldId id="331" r:id="rId20"/>
    <p:sldId id="323" r:id="rId21"/>
    <p:sldId id="318" r:id="rId22"/>
    <p:sldId id="319" r:id="rId23"/>
    <p:sldId id="332" r:id="rId24"/>
    <p:sldId id="320" r:id="rId25"/>
    <p:sldId id="315" r:id="rId26"/>
    <p:sldId id="316" r:id="rId27"/>
    <p:sldId id="333" r:id="rId28"/>
    <p:sldId id="317" r:id="rId29"/>
    <p:sldId id="309" r:id="rId30"/>
    <p:sldId id="310" r:id="rId31"/>
    <p:sldId id="334" r:id="rId32"/>
    <p:sldId id="311" r:id="rId33"/>
    <p:sldId id="306" r:id="rId34"/>
    <p:sldId id="307" r:id="rId35"/>
    <p:sldId id="335" r:id="rId36"/>
    <p:sldId id="308" r:id="rId37"/>
    <p:sldId id="303" r:id="rId38"/>
    <p:sldId id="304" r:id="rId39"/>
    <p:sldId id="336" r:id="rId40"/>
    <p:sldId id="305" r:id="rId41"/>
    <p:sldId id="300" r:id="rId42"/>
    <p:sldId id="301" r:id="rId43"/>
    <p:sldId id="302" r:id="rId44"/>
    <p:sldId id="299" r:id="rId45"/>
  </p:sldIdLst>
  <p:sldSz cx="8128000" cy="4572000"/>
  <p:notesSz cx="7559675" cy="10691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9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58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
          </p:nvPr>
        </p:nvSpPr>
        <p:spPr/>
        <p:txBody>
          <a:bodyPr/>
          <a:lstStyle/>
          <a:p>
            <a:r>
              <a:t>Footer</a:t>
            </a:r>
          </a:p>
        </p:txBody>
      </p:sp>
      <p:sp>
        <p:nvSpPr>
          <p:cNvPr id="3" name="PlaceHolder 2"/>
          <p:cNvSpPr>
            <a:spLocks noGrp="1"/>
          </p:cNvSpPr>
          <p:nvPr>
            <p:ph type="sldNum" idx="3"/>
          </p:nvPr>
        </p:nvSpPr>
        <p:spPr/>
        <p:txBody>
          <a:bodyPr/>
          <a:lstStyle/>
          <a:p>
            <a:fld id="{903B0689-CF06-4D42-8580-A4C1CFF78393}" type="slidenum">
              <a:t>‹#›</a:t>
            </a:fld>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7" name="PlaceHolder 2"/>
          <p:cNvSpPr>
            <a:spLocks noGrp="1"/>
          </p:cNvSpPr>
          <p:nvPr>
            <p:ph/>
          </p:nvPr>
        </p:nvSpPr>
        <p:spPr>
          <a:xfrm>
            <a:off x="406080" y="106956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8" name="PlaceHolder 3"/>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DA43C09C-D894-426B-917A-DA311EC242F7}"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0"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1"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2"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3" name="PlaceHolder 5"/>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7" name="PlaceHolder 6"/>
          <p:cNvSpPr>
            <a:spLocks noGrp="1"/>
          </p:cNvSpPr>
          <p:nvPr>
            <p:ph type="ftr" idx="2"/>
          </p:nvPr>
        </p:nvSpPr>
        <p:spPr/>
        <p:txBody>
          <a:bodyPr/>
          <a:lstStyle/>
          <a:p>
            <a:r>
              <a:t>Footer</a:t>
            </a:r>
          </a:p>
        </p:txBody>
      </p:sp>
      <p:sp>
        <p:nvSpPr>
          <p:cNvPr id="8" name="PlaceHolder 7"/>
          <p:cNvSpPr>
            <a:spLocks noGrp="1"/>
          </p:cNvSpPr>
          <p:nvPr>
            <p:ph type="sldNum" idx="3"/>
          </p:nvPr>
        </p:nvSpPr>
        <p:spPr/>
        <p:txBody>
          <a:bodyPr/>
          <a:lstStyle/>
          <a:p>
            <a:fld id="{6BF95510-F0D7-4DE2-972D-F86C664462F3}" type="slidenum">
              <a:t>‹#›</a:t>
            </a:fld>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5" name="PlaceHolder 2"/>
          <p:cNvSpPr>
            <a:spLocks noGrp="1"/>
          </p:cNvSpPr>
          <p:nvPr>
            <p:ph/>
          </p:nvPr>
        </p:nvSpPr>
        <p:spPr>
          <a:xfrm>
            <a:off x="4060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6" name="PlaceHolder 3"/>
          <p:cNvSpPr>
            <a:spLocks noGrp="1"/>
          </p:cNvSpPr>
          <p:nvPr>
            <p:ph/>
          </p:nvPr>
        </p:nvSpPr>
        <p:spPr>
          <a:xfrm>
            <a:off x="28792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7" name="PlaceHolder 4"/>
          <p:cNvSpPr>
            <a:spLocks noGrp="1"/>
          </p:cNvSpPr>
          <p:nvPr>
            <p:ph/>
          </p:nvPr>
        </p:nvSpPr>
        <p:spPr>
          <a:xfrm>
            <a:off x="5352480" y="106956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8" name="PlaceHolder 5"/>
          <p:cNvSpPr>
            <a:spLocks noGrp="1"/>
          </p:cNvSpPr>
          <p:nvPr>
            <p:ph/>
          </p:nvPr>
        </p:nvSpPr>
        <p:spPr>
          <a:xfrm>
            <a:off x="4060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39" name="PlaceHolder 6"/>
          <p:cNvSpPr>
            <a:spLocks noGrp="1"/>
          </p:cNvSpPr>
          <p:nvPr>
            <p:ph/>
          </p:nvPr>
        </p:nvSpPr>
        <p:spPr>
          <a:xfrm>
            <a:off x="28792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0" name="PlaceHolder 7"/>
          <p:cNvSpPr>
            <a:spLocks noGrp="1"/>
          </p:cNvSpPr>
          <p:nvPr>
            <p:ph/>
          </p:nvPr>
        </p:nvSpPr>
        <p:spPr>
          <a:xfrm>
            <a:off x="5352480" y="2454480"/>
            <a:ext cx="235512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9" name="PlaceHolder 8"/>
          <p:cNvSpPr>
            <a:spLocks noGrp="1"/>
          </p:cNvSpPr>
          <p:nvPr>
            <p:ph type="ftr" idx="2"/>
          </p:nvPr>
        </p:nvSpPr>
        <p:spPr/>
        <p:txBody>
          <a:bodyPr/>
          <a:lstStyle/>
          <a:p>
            <a:r>
              <a:t>Footer</a:t>
            </a:r>
          </a:p>
        </p:txBody>
      </p:sp>
      <p:sp>
        <p:nvSpPr>
          <p:cNvPr id="10" name="PlaceHolder 9"/>
          <p:cNvSpPr>
            <a:spLocks noGrp="1"/>
          </p:cNvSpPr>
          <p:nvPr>
            <p:ph type="sldNum" idx="3"/>
          </p:nvPr>
        </p:nvSpPr>
        <p:spPr/>
        <p:txBody>
          <a:bodyPr/>
          <a:lstStyle/>
          <a:p>
            <a:fld id="{F51C5074-2D87-498D-B891-9E41406ACBE7}" type="slidenum">
              <a:t>‹#›</a:t>
            </a:fld>
            <a:endParaRPr/>
          </a:p>
        </p:txBody>
      </p:sp>
      <p:sp>
        <p:nvSpPr>
          <p:cNvPr id="11" name="PlaceHolder 10"/>
          <p:cNvSpPr>
            <a:spLocks noGrp="1"/>
          </p:cNvSpPr>
          <p:nvPr>
            <p:ph type="dt" idx="1"/>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6" name="PlaceHolder 2"/>
          <p:cNvSpPr>
            <a:spLocks noGrp="1"/>
          </p:cNvSpPr>
          <p:nvPr>
            <p:ph type="subTitle"/>
          </p:nvPr>
        </p:nvSpPr>
        <p:spPr>
          <a:xfrm>
            <a:off x="406080" y="1069560"/>
            <a:ext cx="7314840" cy="265104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ftr" idx="2"/>
          </p:nvPr>
        </p:nvSpPr>
        <p:spPr/>
        <p:txBody>
          <a:bodyPr/>
          <a:lstStyle/>
          <a:p>
            <a:r>
              <a:t>Footer</a:t>
            </a:r>
          </a:p>
        </p:txBody>
      </p:sp>
      <p:sp>
        <p:nvSpPr>
          <p:cNvPr id="2" name="PlaceHolder 4"/>
          <p:cNvSpPr>
            <a:spLocks noGrp="1"/>
          </p:cNvSpPr>
          <p:nvPr>
            <p:ph type="sldNum" idx="3"/>
          </p:nvPr>
        </p:nvSpPr>
        <p:spPr/>
        <p:txBody>
          <a:bodyPr/>
          <a:lstStyle/>
          <a:p>
            <a:fld id="{5F6752DA-AA17-47F3-A744-8E80D8FF8CAA}" type="slidenum">
              <a:t>‹#›</a:t>
            </a:fld>
            <a:endParaRPr/>
          </a:p>
        </p:txBody>
      </p:sp>
      <p:sp>
        <p:nvSpPr>
          <p:cNvPr id="3" name="PlaceHolder 5"/>
          <p:cNvSpPr>
            <a:spLocks noGrp="1"/>
          </p:cNvSpPr>
          <p:nvPr>
            <p:ph type="dt" idx="1"/>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8" name="PlaceHolder 2"/>
          <p:cNvSpPr>
            <a:spLocks noGrp="1"/>
          </p:cNvSpPr>
          <p:nvPr>
            <p:ph/>
          </p:nvPr>
        </p:nvSpPr>
        <p:spPr>
          <a:xfrm>
            <a:off x="406080" y="1069560"/>
            <a:ext cx="731484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7289AD34-83C0-4EDD-9317-6700EAE77648}" type="slidenum">
              <a:t>‹#›</a:t>
            </a:fld>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0"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1"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5" name="PlaceHolder 4"/>
          <p:cNvSpPr>
            <a:spLocks noGrp="1"/>
          </p:cNvSpPr>
          <p:nvPr>
            <p:ph type="ftr" idx="2"/>
          </p:nvPr>
        </p:nvSpPr>
        <p:spPr/>
        <p:txBody>
          <a:bodyPr/>
          <a:lstStyle/>
          <a:p>
            <a:r>
              <a:t>Footer</a:t>
            </a:r>
          </a:p>
        </p:txBody>
      </p:sp>
      <p:sp>
        <p:nvSpPr>
          <p:cNvPr id="6" name="PlaceHolder 5"/>
          <p:cNvSpPr>
            <a:spLocks noGrp="1"/>
          </p:cNvSpPr>
          <p:nvPr>
            <p:ph type="sldNum" idx="3"/>
          </p:nvPr>
        </p:nvSpPr>
        <p:spPr/>
        <p:txBody>
          <a:bodyPr/>
          <a:lstStyle/>
          <a:p>
            <a:fld id="{F44491A5-86EA-46BD-9282-C00A265B1624}" type="slidenum">
              <a:t>‹#›</a:t>
            </a:fld>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F11FB2FC-0F7E-4C3B-BE1F-688048B6EEFF}"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1015920" y="748080"/>
            <a:ext cx="6095520" cy="737712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ftr" idx="2"/>
          </p:nvPr>
        </p:nvSpPr>
        <p:spPr/>
        <p:txBody>
          <a:bodyPr/>
          <a:lstStyle/>
          <a:p>
            <a:r>
              <a:t>Footer</a:t>
            </a:r>
          </a:p>
        </p:txBody>
      </p:sp>
      <p:sp>
        <p:nvSpPr>
          <p:cNvPr id="4" name="PlaceHolder 3"/>
          <p:cNvSpPr>
            <a:spLocks noGrp="1"/>
          </p:cNvSpPr>
          <p:nvPr>
            <p:ph type="sldNum" idx="3"/>
          </p:nvPr>
        </p:nvSpPr>
        <p:spPr/>
        <p:txBody>
          <a:bodyPr/>
          <a:lstStyle/>
          <a:p>
            <a:fld id="{D59B3686-FBCE-4CA7-8254-D470CB74C055}" type="slidenum">
              <a:t>‹#›</a:t>
            </a:fld>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5"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6" name="PlaceHolder 3"/>
          <p:cNvSpPr>
            <a:spLocks noGrp="1"/>
          </p:cNvSpPr>
          <p:nvPr>
            <p:ph/>
          </p:nvPr>
        </p:nvSpPr>
        <p:spPr>
          <a:xfrm>
            <a:off x="415440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17" name="PlaceHolder 4"/>
          <p:cNvSpPr>
            <a:spLocks noGrp="1"/>
          </p:cNvSpPr>
          <p:nvPr>
            <p:ph/>
          </p:nvPr>
        </p:nvSpPr>
        <p:spPr>
          <a:xfrm>
            <a:off x="40608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A58E56FA-EBBB-4266-BA74-1A4BD826C1C9}"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19" name="PlaceHolder 2"/>
          <p:cNvSpPr>
            <a:spLocks noGrp="1"/>
          </p:cNvSpPr>
          <p:nvPr>
            <p:ph/>
          </p:nvPr>
        </p:nvSpPr>
        <p:spPr>
          <a:xfrm>
            <a:off x="406080" y="1069560"/>
            <a:ext cx="3569400" cy="265104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0"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1" name="PlaceHolder 4"/>
          <p:cNvSpPr>
            <a:spLocks noGrp="1"/>
          </p:cNvSpPr>
          <p:nvPr>
            <p:ph/>
          </p:nvPr>
        </p:nvSpPr>
        <p:spPr>
          <a:xfrm>
            <a:off x="4154400" y="245448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BA7309F7-FF66-4271-A2FF-855E2A6F22C2}"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1015920" y="748080"/>
            <a:ext cx="6095520" cy="1591200"/>
          </a:xfrm>
          <a:prstGeom prst="rect">
            <a:avLst/>
          </a:prstGeom>
          <a:noFill/>
          <a:ln w="0">
            <a:noFill/>
          </a:ln>
        </p:spPr>
        <p:txBody>
          <a:bodyPr lIns="0" tIns="0" rIns="0" bIns="0" anchor="ctr">
            <a:noAutofit/>
          </a:bodyPr>
          <a:lstStyle/>
          <a:p>
            <a:endParaRPr lang="en-US" sz="1800" b="0" strike="noStrike" spc="-1">
              <a:solidFill>
                <a:srgbClr val="000000"/>
              </a:solidFill>
              <a:latin typeface="Calibri"/>
            </a:endParaRPr>
          </a:p>
        </p:txBody>
      </p:sp>
      <p:sp>
        <p:nvSpPr>
          <p:cNvPr id="23" name="PlaceHolder 2"/>
          <p:cNvSpPr>
            <a:spLocks noGrp="1"/>
          </p:cNvSpPr>
          <p:nvPr>
            <p:ph/>
          </p:nvPr>
        </p:nvSpPr>
        <p:spPr>
          <a:xfrm>
            <a:off x="40608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4" name="PlaceHolder 3"/>
          <p:cNvSpPr>
            <a:spLocks noGrp="1"/>
          </p:cNvSpPr>
          <p:nvPr>
            <p:ph/>
          </p:nvPr>
        </p:nvSpPr>
        <p:spPr>
          <a:xfrm>
            <a:off x="4154400" y="1069560"/>
            <a:ext cx="356940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25" name="PlaceHolder 4"/>
          <p:cNvSpPr>
            <a:spLocks noGrp="1"/>
          </p:cNvSpPr>
          <p:nvPr>
            <p:ph/>
          </p:nvPr>
        </p:nvSpPr>
        <p:spPr>
          <a:xfrm>
            <a:off x="406080" y="2454480"/>
            <a:ext cx="7314840" cy="1264320"/>
          </a:xfrm>
          <a:prstGeom prst="rect">
            <a:avLst/>
          </a:prstGeom>
          <a:noFill/>
          <a:ln w="0">
            <a:noFill/>
          </a:ln>
        </p:spPr>
        <p:txBody>
          <a:bodyPr lIns="0" tIns="0" rIns="0" bIns="0" anchor="t">
            <a:normAutofit/>
          </a:bodyPr>
          <a:lstStyle/>
          <a:p>
            <a:pPr>
              <a:lnSpc>
                <a:spcPct val="90000"/>
              </a:lnSpc>
              <a:spcBef>
                <a:spcPts val="1417"/>
              </a:spcBef>
              <a:buNone/>
            </a:pPr>
            <a:endParaRPr lang="en-US" sz="1870" b="0" strike="noStrike" spc="-1">
              <a:solidFill>
                <a:srgbClr val="000000"/>
              </a:solidFill>
              <a:latin typeface="Calibri"/>
            </a:endParaRPr>
          </a:p>
        </p:txBody>
      </p:sp>
      <p:sp>
        <p:nvSpPr>
          <p:cNvPr id="6" name="PlaceHolder 5"/>
          <p:cNvSpPr>
            <a:spLocks noGrp="1"/>
          </p:cNvSpPr>
          <p:nvPr>
            <p:ph type="ftr" idx="2"/>
          </p:nvPr>
        </p:nvSpPr>
        <p:spPr/>
        <p:txBody>
          <a:bodyPr/>
          <a:lstStyle/>
          <a:p>
            <a:r>
              <a:t>Footer</a:t>
            </a:r>
          </a:p>
        </p:txBody>
      </p:sp>
      <p:sp>
        <p:nvSpPr>
          <p:cNvPr id="7" name="PlaceHolder 6"/>
          <p:cNvSpPr>
            <a:spLocks noGrp="1"/>
          </p:cNvSpPr>
          <p:nvPr>
            <p:ph type="sldNum" idx="3"/>
          </p:nvPr>
        </p:nvSpPr>
        <p:spPr/>
        <p:txBody>
          <a:bodyPr/>
          <a:lstStyle/>
          <a:p>
            <a:fld id="{8F1B7A9C-154B-4F20-BB2E-A239FBF4910C}" type="slidenum">
              <a:t>‹#›</a:t>
            </a:fld>
            <a:endParaRPr/>
          </a:p>
        </p:txBody>
      </p:sp>
      <p:sp>
        <p:nvSpPr>
          <p:cNvPr id="8" name="PlaceHolder 7"/>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title"/>
          </p:nvPr>
        </p:nvSpPr>
        <p:spPr>
          <a:xfrm>
            <a:off x="1015920" y="748080"/>
            <a:ext cx="6095520" cy="1591200"/>
          </a:xfrm>
          <a:prstGeom prst="rect">
            <a:avLst/>
          </a:prstGeom>
          <a:noFill/>
          <a:ln w="0">
            <a:noFill/>
          </a:ln>
        </p:spPr>
        <p:txBody>
          <a:bodyPr anchor="b">
            <a:noAutofit/>
          </a:bodyPr>
          <a:lstStyle/>
          <a:p>
            <a:pPr algn="ctr">
              <a:lnSpc>
                <a:spcPct val="90000"/>
              </a:lnSpc>
              <a:buNone/>
            </a:pPr>
            <a:r>
              <a:rPr lang="fr-CA" sz="4000" b="0" strike="noStrike" spc="-1">
                <a:solidFill>
                  <a:srgbClr val="000000"/>
                </a:solidFill>
                <a:latin typeface="Calibri Light"/>
              </a:rPr>
              <a:t>Modifier le style du titre</a:t>
            </a:r>
            <a:endParaRPr lang="en-US" sz="4000" b="0" strike="noStrike" spc="-1">
              <a:solidFill>
                <a:srgbClr val="000000"/>
              </a:solidFill>
              <a:latin typeface="Calibri"/>
            </a:endParaRPr>
          </a:p>
        </p:txBody>
      </p:sp>
      <p:sp>
        <p:nvSpPr>
          <p:cNvPr id="6" name="PlaceHolder 2"/>
          <p:cNvSpPr>
            <a:spLocks noGrp="1"/>
          </p:cNvSpPr>
          <p:nvPr>
            <p:ph type="dt" idx="1"/>
          </p:nvPr>
        </p:nvSpPr>
        <p:spPr>
          <a:xfrm>
            <a:off x="558720" y="4237560"/>
            <a:ext cx="1828440" cy="243000"/>
          </a:xfrm>
          <a:prstGeom prst="rect">
            <a:avLst/>
          </a:prstGeom>
          <a:noFill/>
          <a:ln w="0">
            <a:noFill/>
          </a:ln>
        </p:spPr>
        <p:txBody>
          <a:bodyPr anchor="ctr">
            <a:noAutofit/>
          </a:bodyPr>
          <a:lstStyle>
            <a:lvl1pPr>
              <a:lnSpc>
                <a:spcPct val="100000"/>
              </a:lnSpc>
              <a:buNone/>
              <a:defRPr lang="en-US" sz="800" b="0" strike="noStrike" spc="-1">
                <a:solidFill>
                  <a:srgbClr val="8B8B8B"/>
                </a:solidFill>
                <a:latin typeface="Calibri"/>
              </a:defRPr>
            </a:lvl1pPr>
          </a:lstStyle>
          <a:p>
            <a:pPr>
              <a:lnSpc>
                <a:spcPct val="100000"/>
              </a:lnSpc>
              <a:buNone/>
            </a:pPr>
            <a:r>
              <a:rPr lang="en-US" sz="800" b="0" strike="noStrike" spc="-1">
                <a:solidFill>
                  <a:srgbClr val="8B8B8B"/>
                </a:solidFill>
                <a:latin typeface="Calibri"/>
              </a:rPr>
              <a:t>&lt;date/heure&gt;</a:t>
            </a:r>
            <a:endParaRPr lang="fr-FR" sz="800" b="0" strike="noStrike" spc="-1">
              <a:latin typeface="Times New Roman"/>
            </a:endParaRPr>
          </a:p>
        </p:txBody>
      </p:sp>
      <p:sp>
        <p:nvSpPr>
          <p:cNvPr id="2" name="PlaceHolder 3"/>
          <p:cNvSpPr>
            <a:spLocks noGrp="1"/>
          </p:cNvSpPr>
          <p:nvPr>
            <p:ph type="ftr" idx="2"/>
          </p:nvPr>
        </p:nvSpPr>
        <p:spPr>
          <a:xfrm>
            <a:off x="2692440" y="4237560"/>
            <a:ext cx="2742840" cy="243000"/>
          </a:xfrm>
          <a:prstGeom prst="rect">
            <a:avLst/>
          </a:prstGeom>
          <a:noFill/>
          <a:ln w="0">
            <a:noFill/>
          </a:ln>
        </p:spPr>
        <p:txBody>
          <a:bodyPr anchor="ctr">
            <a:noAutofit/>
          </a:bodyPr>
          <a:lstStyle>
            <a:lvl1pPr algn="ctr">
              <a:buNone/>
              <a:defRPr lang="fr-FR" sz="1400" b="0" strike="noStrike" spc="-1">
                <a:latin typeface="Times New Roman"/>
              </a:defRPr>
            </a:lvl1pPr>
          </a:lstStyle>
          <a:p>
            <a:pPr algn="ctr">
              <a:buNone/>
            </a:pPr>
            <a:r>
              <a:rPr lang="fr-FR" sz="1400" b="0" strike="noStrike" spc="-1">
                <a:latin typeface="Times New Roman"/>
              </a:rPr>
              <a:t>&lt;pied de page&gt;</a:t>
            </a:r>
          </a:p>
        </p:txBody>
      </p:sp>
      <p:sp>
        <p:nvSpPr>
          <p:cNvPr id="3" name="PlaceHolder 4"/>
          <p:cNvSpPr>
            <a:spLocks noGrp="1"/>
          </p:cNvSpPr>
          <p:nvPr>
            <p:ph type="sldNum" idx="3"/>
          </p:nvPr>
        </p:nvSpPr>
        <p:spPr>
          <a:xfrm>
            <a:off x="5740560" y="4237560"/>
            <a:ext cx="1828440" cy="243000"/>
          </a:xfrm>
          <a:prstGeom prst="rect">
            <a:avLst/>
          </a:prstGeom>
          <a:noFill/>
          <a:ln w="0">
            <a:noFill/>
          </a:ln>
        </p:spPr>
        <p:txBody>
          <a:bodyPr anchor="ctr">
            <a:noAutofit/>
          </a:bodyPr>
          <a:lstStyle>
            <a:lvl1pPr algn="r">
              <a:lnSpc>
                <a:spcPct val="100000"/>
              </a:lnSpc>
              <a:buNone/>
              <a:defRPr lang="en-US" sz="800" b="0" strike="noStrike" spc="-1">
                <a:solidFill>
                  <a:srgbClr val="8B8B8B"/>
                </a:solidFill>
                <a:latin typeface="Calibri"/>
              </a:defRPr>
            </a:lvl1pPr>
          </a:lstStyle>
          <a:p>
            <a:pPr algn="r">
              <a:lnSpc>
                <a:spcPct val="100000"/>
              </a:lnSpc>
              <a:buNone/>
            </a:pPr>
            <a:fld id="{D2818C23-3011-4565-BB34-3BE41C9DEB96}" type="slidenum">
              <a:rPr lang="en-US" sz="800" b="0" strike="noStrike" spc="-1">
                <a:solidFill>
                  <a:srgbClr val="8B8B8B"/>
                </a:solidFill>
                <a:latin typeface="Calibri"/>
              </a:rPr>
              <a:t>‹#›</a:t>
            </a:fld>
            <a:endParaRPr lang="fr-FR" sz="800" b="0" strike="noStrike" spc="-1">
              <a:latin typeface="Times New Roman"/>
            </a:endParaRPr>
          </a:p>
        </p:txBody>
      </p:sp>
      <p:sp>
        <p:nvSpPr>
          <p:cNvPr id="4" name="PlaceHolder 5"/>
          <p:cNvSpPr>
            <a:spLocks noGrp="1"/>
          </p:cNvSpPr>
          <p:nvPr>
            <p:ph type="body"/>
          </p:nvPr>
        </p:nvSpPr>
        <p:spPr>
          <a:xfrm>
            <a:off x="406080" y="1069560"/>
            <a:ext cx="7314840" cy="265104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en-US" sz="1870" b="0" strike="noStrike" spc="-1">
                <a:solidFill>
                  <a:srgbClr val="000000"/>
                </a:solidFill>
                <a:latin typeface="Calibri"/>
              </a:rPr>
              <a:t>Cliquez pour éditer le format du plan de texte</a:t>
            </a:r>
          </a:p>
          <a:p>
            <a:pPr marL="864000" lvl="1" indent="-324000">
              <a:lnSpc>
                <a:spcPct val="90000"/>
              </a:lnSpc>
              <a:spcBef>
                <a:spcPts val="1134"/>
              </a:spcBef>
              <a:buClr>
                <a:srgbClr val="000000"/>
              </a:buClr>
              <a:buSzPct val="75000"/>
              <a:buFont typeface="Symbol" charset="2"/>
              <a:buChar char=""/>
            </a:pPr>
            <a:r>
              <a:rPr lang="en-US" sz="1340" b="0" strike="noStrike" spc="-1">
                <a:solidFill>
                  <a:srgbClr val="000000"/>
                </a:solidFill>
                <a:latin typeface="Calibri"/>
              </a:rPr>
              <a:t>Second niveau de plan</a:t>
            </a:r>
          </a:p>
          <a:p>
            <a:pPr marL="1296000" lvl="2" indent="-288000">
              <a:lnSpc>
                <a:spcPct val="90000"/>
              </a:lnSpc>
              <a:spcBef>
                <a:spcPts val="850"/>
              </a:spcBef>
              <a:buClr>
                <a:srgbClr val="000000"/>
              </a:buClr>
              <a:buSzPct val="45000"/>
              <a:buFont typeface="Wingdings" charset="2"/>
              <a:buChar char=""/>
            </a:pPr>
            <a:r>
              <a:rPr lang="en-US" sz="1200" b="0" strike="noStrike" spc="-1">
                <a:solidFill>
                  <a:srgbClr val="000000"/>
                </a:solidFill>
                <a:latin typeface="Calibri"/>
              </a:rPr>
              <a:t>Troisième niveau de plan</a:t>
            </a:r>
          </a:p>
          <a:p>
            <a:pPr marL="1728000" lvl="3" indent="-216000">
              <a:lnSpc>
                <a:spcPct val="90000"/>
              </a:lnSpc>
              <a:spcBef>
                <a:spcPts val="567"/>
              </a:spcBef>
              <a:buClr>
                <a:srgbClr val="000000"/>
              </a:buClr>
              <a:buSzPct val="75000"/>
              <a:buFont typeface="Symbol" charset="2"/>
              <a:buChar char=""/>
            </a:pPr>
            <a:r>
              <a:rPr lang="en-US" sz="1200" b="0" strike="noStrike" spc="-1">
                <a:solidFill>
                  <a:srgbClr val="000000"/>
                </a:solidFill>
                <a:latin typeface="Calibri"/>
              </a:rPr>
              <a:t>Quatrième niveau de plan</a:t>
            </a:r>
          </a:p>
          <a:p>
            <a:pPr marL="2160000" lvl="4"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Cinquième niveau de plan</a:t>
            </a:r>
          </a:p>
          <a:p>
            <a:pPr marL="2592000" lvl="5"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Sixième niveau de plan</a:t>
            </a:r>
          </a:p>
          <a:p>
            <a:pPr marL="3024000" lvl="6" indent="-216000">
              <a:lnSpc>
                <a:spcPct val="90000"/>
              </a:lnSpc>
              <a:spcBef>
                <a:spcPts val="283"/>
              </a:spcBef>
              <a:buClr>
                <a:srgbClr val="000000"/>
              </a:buClr>
              <a:buSzPct val="45000"/>
              <a:buFont typeface="Wingdings" charset="2"/>
              <a:buChar char=""/>
            </a:pPr>
            <a:r>
              <a:rPr lang="en-US" sz="2000" b="0" strike="noStrike" spc="-1">
                <a:solidFill>
                  <a:srgbClr val="000000"/>
                </a:solidFill>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1" name="Image 2"/>
          <p:cNvPicPr/>
          <p:nvPr/>
        </p:nvPicPr>
        <p:blipFill>
          <a:blip r:embed="rId2"/>
          <a:stretch/>
        </p:blipFill>
        <p:spPr>
          <a:xfrm>
            <a:off x="0" y="3240"/>
            <a:ext cx="8127720" cy="4565160"/>
          </a:xfrm>
          <a:prstGeom prst="rect">
            <a:avLst/>
          </a:prstGeom>
          <a:ln w="0">
            <a:noFill/>
          </a:ln>
        </p:spPr>
      </p:pic>
      <p:sp>
        <p:nvSpPr>
          <p:cNvPr id="42" name="TextBox 6"/>
          <p:cNvSpPr/>
          <p:nvPr/>
        </p:nvSpPr>
        <p:spPr>
          <a:xfrm>
            <a:off x="0" y="27000"/>
            <a:ext cx="6780600" cy="13835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dirty="0">
                <a:solidFill>
                  <a:srgbClr val="0070C0"/>
                </a:solidFill>
                <a:latin typeface="Verdana"/>
                <a:ea typeface="Verdana"/>
              </a:rPr>
              <a:t>Gospel of Luke </a:t>
            </a:r>
            <a:r>
              <a:rPr lang="en-US" sz="2800" b="1" spc="-1" dirty="0">
                <a:solidFill>
                  <a:srgbClr val="0070C0"/>
                </a:solidFill>
                <a:latin typeface="Verdana"/>
                <a:ea typeface="Verdana"/>
              </a:rPr>
              <a:t>11:14–12:12</a:t>
            </a:r>
            <a:endParaRPr lang="fr-FR" sz="2800" b="0" strike="noStrike" spc="-1" dirty="0">
              <a:latin typeface="Arial"/>
            </a:endParaRPr>
          </a:p>
          <a:p>
            <a:pPr algn="ctr">
              <a:lnSpc>
                <a:spcPct val="100000"/>
              </a:lnSpc>
              <a:buNone/>
            </a:pPr>
            <a:r>
              <a:rPr lang="en-US" sz="2800" b="1" strike="noStrike" spc="-1" dirty="0">
                <a:solidFill>
                  <a:srgbClr val="000000"/>
                </a:solidFill>
                <a:latin typeface="Arial"/>
                <a:ea typeface="Verdana"/>
              </a:rPr>
              <a:t>‘By the finger of God’</a:t>
            </a:r>
            <a:endParaRPr lang="fr-FR" sz="2800" b="0" strike="noStrike" spc="-1" dirty="0">
              <a:latin typeface="Arial"/>
            </a:endParaRPr>
          </a:p>
          <a:p>
            <a:pPr algn="ctr">
              <a:lnSpc>
                <a:spcPct val="100000"/>
              </a:lnSpc>
              <a:buNone/>
            </a:pPr>
            <a:r>
              <a:rPr lang="en-US" sz="2800" b="1" strike="noStrike" spc="-1" dirty="0">
                <a:solidFill>
                  <a:srgbClr val="C00000"/>
                </a:solidFill>
                <a:latin typeface="Arial"/>
                <a:ea typeface="Verdana"/>
              </a:rPr>
              <a:t>03 &amp; </a:t>
            </a:r>
            <a:r>
              <a:rPr lang="en-US" sz="2800" b="1" strike="noStrike" spc="-1">
                <a:solidFill>
                  <a:srgbClr val="C00000"/>
                </a:solidFill>
                <a:latin typeface="Arial"/>
                <a:ea typeface="Verdana"/>
              </a:rPr>
              <a:t>07 December </a:t>
            </a:r>
            <a:r>
              <a:rPr lang="en-US" sz="2800" b="1" strike="noStrike" spc="-1" dirty="0">
                <a:solidFill>
                  <a:srgbClr val="C00000"/>
                </a:solidFill>
                <a:latin typeface="Arial"/>
                <a:ea typeface="Verdana"/>
              </a:rPr>
              <a:t>2023</a:t>
            </a:r>
            <a:endParaRPr lang="fr-FR" sz="2800" b="0" strike="noStrike" spc="-1" dirty="0">
              <a:latin typeface="Arial"/>
            </a:endParaRPr>
          </a:p>
        </p:txBody>
      </p:sp>
      <p:pic>
        <p:nvPicPr>
          <p:cNvPr id="43" name="Image 3"/>
          <p:cNvPicPr/>
          <p:nvPr/>
        </p:nvPicPr>
        <p:blipFill>
          <a:blip r:embed="rId3"/>
          <a:stretch/>
        </p:blipFill>
        <p:spPr>
          <a:xfrm>
            <a:off x="1094040" y="1476360"/>
            <a:ext cx="4825080" cy="3095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2">
                                            <p:txEl>
                                              <p:pRg st="0" end="0"/>
                                            </p:txEl>
                                          </p:spTgt>
                                        </p:tgtEl>
                                        <p:attrNameLst>
                                          <p:attrName>style.visibility</p:attrName>
                                        </p:attrNameLst>
                                      </p:cBhvr>
                                      <p:to>
                                        <p:strVal val="visible"/>
                                      </p:to>
                                    </p:set>
                                    <p:anim calcmode="lin" valueType="num">
                                      <p:cBhvr additive="repl">
                                        <p:cTn id="7" dur="500" fill="hold"/>
                                        <p:tgtEl>
                                          <p:spTgt spid="42">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2">
                                            <p:txEl>
                                              <p:pRg st="1" end="1"/>
                                            </p:txEl>
                                          </p:spTgt>
                                        </p:tgtEl>
                                        <p:attrNameLst>
                                          <p:attrName>style.visibility</p:attrName>
                                        </p:attrNameLst>
                                      </p:cBhvr>
                                      <p:to>
                                        <p:strVal val="visible"/>
                                      </p:to>
                                    </p:set>
                                    <p:anim calcmode="lin" valueType="num">
                                      <p:cBhvr additive="repl">
                                        <p:cTn id="13" dur="500" fill="hold"/>
                                        <p:tgtEl>
                                          <p:spTgt spid="42">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2">
                                            <p:txEl>
                                              <p:pRg st="2" end="2"/>
                                            </p:txEl>
                                          </p:spTgt>
                                        </p:tgtEl>
                                        <p:attrNameLst>
                                          <p:attrName>style.visibility</p:attrName>
                                        </p:attrNameLst>
                                      </p:cBhvr>
                                      <p:to>
                                        <p:strVal val="visible"/>
                                      </p:to>
                                    </p:set>
                                    <p:anim calcmode="lin" valueType="num">
                                      <p:cBhvr additive="repl">
                                        <p:cTn id="19" dur="500" fill="hold"/>
                                        <p:tgtEl>
                                          <p:spTgt spid="42">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849274" cy="9526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The strong man and the greater man</a:t>
            </a:r>
            <a:br>
              <a:rPr lang="en-US" sz="2800" b="1" strike="noStrike" spc="-1" dirty="0">
                <a:solidFill>
                  <a:srgbClr val="0070C0"/>
                </a:solidFill>
                <a:latin typeface="Verdana"/>
                <a:ea typeface="Verdana"/>
              </a:rPr>
            </a:br>
            <a:r>
              <a:rPr lang="en-US" sz="2800" b="1" spc="-1" dirty="0">
                <a:solidFill>
                  <a:srgbClr val="0070C0"/>
                </a:solidFill>
                <a:ea typeface="Verdana"/>
              </a:rPr>
              <a:t>Interpretations</a:t>
            </a:r>
            <a:endParaRPr lang="fr-FR" sz="2800" b="0" strike="noStrike" spc="-1" dirty="0">
              <a:latin typeface="Arial"/>
            </a:endParaRPr>
          </a:p>
        </p:txBody>
      </p:sp>
      <p:sp>
        <p:nvSpPr>
          <p:cNvPr id="131" name="TextBox 5"/>
          <p:cNvSpPr/>
          <p:nvPr/>
        </p:nvSpPr>
        <p:spPr>
          <a:xfrm>
            <a:off x="204480" y="988512"/>
            <a:ext cx="792324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pc="-1" dirty="0">
                <a:solidFill>
                  <a:srgbClr val="000000"/>
                </a:solidFill>
                <a:latin typeface="Arial"/>
                <a:ea typeface="Verdana"/>
              </a:rPr>
              <a:t>Humans (who give in to temptation) can be invaded by a strong demon.</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Jesus</a:t>
            </a:r>
            <a:r>
              <a:rPr lang="en-US" sz="2800" b="1" spc="-1" dirty="0">
                <a:solidFill>
                  <a:srgbClr val="000000"/>
                </a:solidFill>
                <a:latin typeface="Arial"/>
                <a:ea typeface="Verdana"/>
              </a:rPr>
              <a:t> overpowers demons, setting humans free from them.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Religious leaders try rule over folk, until Jesus comes along and frees folk </a:t>
            </a:r>
            <a:r>
              <a:rPr lang="fr-FR" sz="2800" b="1" spc="-1" dirty="0">
                <a:latin typeface="Arial"/>
              </a:rPr>
              <a:t>from religion.</a:t>
            </a:r>
            <a:endParaRPr lang="fr-FR" sz="2800" b="1" strike="noStrike" spc="-1" dirty="0">
              <a:latin typeface="Arial"/>
            </a:endParaRPr>
          </a:p>
        </p:txBody>
      </p:sp>
      <p:sp>
        <p:nvSpPr>
          <p:cNvPr id="2" name="Rectangle 5">
            <a:extLst>
              <a:ext uri="{FF2B5EF4-FFF2-40B4-BE49-F238E27FC236}">
                <a16:creationId xmlns:a16="http://schemas.microsoft.com/office/drawing/2014/main" id="{08E0E84A-DEE5-7F84-E145-8A368BCD3ACA}"/>
              </a:ext>
            </a:extLst>
          </p:cNvPr>
          <p:cNvSpPr/>
          <p:nvPr/>
        </p:nvSpPr>
        <p:spPr>
          <a:xfrm>
            <a:off x="552660" y="1917700"/>
            <a:ext cx="7501094" cy="86873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p:style>
        <p:txBody>
          <a:bodyPr/>
          <a:lstStyle/>
          <a:p>
            <a:endParaRPr lang="en-US"/>
          </a:p>
        </p:txBody>
      </p:sp>
    </p:spTree>
    <p:extLst>
      <p:ext uri="{BB962C8B-B14F-4D97-AF65-F5344CB8AC3E}">
        <p14:creationId xmlns:p14="http://schemas.microsoft.com/office/powerpoint/2010/main" val="1355753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base">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base">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base">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uild="p"/>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645667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pc="-1" dirty="0">
                <a:solidFill>
                  <a:srgbClr val="0070C0"/>
                </a:solidFill>
                <a:latin typeface="Verdana"/>
                <a:ea typeface="Verdana"/>
              </a:rPr>
              <a:t>Jesus is greater than demons</a:t>
            </a:r>
            <a:endParaRPr lang="fr-FR" sz="2800" b="1" spc="-1" dirty="0">
              <a:solidFill>
                <a:srgbClr val="0070C0"/>
              </a:solidFill>
              <a:latin typeface="Verdana"/>
              <a:ea typeface="Verdana"/>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24</a:t>
            </a:r>
            <a:r>
              <a:rPr lang="en-GB" sz="2800" b="1" spc="-1" dirty="0">
                <a:solidFill>
                  <a:srgbClr val="000000"/>
                </a:solidFill>
                <a:latin typeface="+mj-lt"/>
              </a:rPr>
              <a:t> “When an impure spirit comes out of a person, it goes through arid places seeking rest and does not find it. Then it says, ‘I will return to the house I left.’ … </a:t>
            </a:r>
            <a:r>
              <a:rPr lang="en-GB" sz="2800" b="1" spc="-1" baseline="30000" dirty="0">
                <a:solidFill>
                  <a:srgbClr val="C00000"/>
                </a:solidFill>
                <a:latin typeface="+mj-lt"/>
              </a:rPr>
              <a:t>26</a:t>
            </a:r>
            <a:r>
              <a:rPr lang="en-GB" sz="2800" b="1" spc="-1" dirty="0">
                <a:solidFill>
                  <a:srgbClr val="000000"/>
                </a:solidFill>
                <a:latin typeface="+mj-lt"/>
              </a:rPr>
              <a:t> Then</a:t>
            </a:r>
            <a:r>
              <a:rPr lang="en-GB" sz="2800" spc="-1" dirty="0">
                <a:solidFill>
                  <a:srgbClr val="00B050"/>
                </a:solidFill>
                <a:latin typeface="+mj-lt"/>
              </a:rPr>
              <a:t>*</a:t>
            </a:r>
            <a:r>
              <a:rPr lang="en-GB" sz="2800" b="1" spc="-1" dirty="0">
                <a:solidFill>
                  <a:srgbClr val="000000"/>
                </a:solidFill>
                <a:latin typeface="+mj-lt"/>
              </a:rPr>
              <a:t> it goes and takes seven other spirits more wicked than itself, and they go in and live there. And the final condition of that person is worse than the first.”</a:t>
            </a:r>
            <a:br>
              <a:rPr lang="en-GB" sz="2800" b="1" spc="-1" dirty="0">
                <a:solidFill>
                  <a:srgbClr val="000000"/>
                </a:solidFill>
                <a:latin typeface="+mj-lt"/>
              </a:rPr>
            </a:br>
            <a:r>
              <a:rPr lang="en-GB" sz="2800" spc="-1" dirty="0">
                <a:solidFill>
                  <a:srgbClr val="00B050"/>
                </a:solidFill>
                <a:latin typeface="+mj-lt"/>
              </a:rPr>
              <a:t>*</a:t>
            </a:r>
            <a:r>
              <a:rPr lang="en-US" sz="2800" spc="-1" dirty="0">
                <a:solidFill>
                  <a:srgbClr val="00B050"/>
                </a:solidFill>
                <a:latin typeface="+mj-lt"/>
              </a:rPr>
              <a:t>Some manuscripts omit ‘Then’.</a:t>
            </a:r>
          </a:p>
        </p:txBody>
      </p:sp>
      <p:pic>
        <p:nvPicPr>
          <p:cNvPr id="3" name="Image 2">
            <a:extLst>
              <a:ext uri="{FF2B5EF4-FFF2-40B4-BE49-F238E27FC236}">
                <a16:creationId xmlns:a16="http://schemas.microsoft.com/office/drawing/2014/main" id="{24175E6B-8BED-EFE6-AA76-9B6A963D62DD}"/>
              </a:ext>
            </a:extLst>
          </p:cNvPr>
          <p:cNvPicPr>
            <a:picLocks noChangeAspect="1"/>
          </p:cNvPicPr>
          <p:nvPr/>
        </p:nvPicPr>
        <p:blipFill>
          <a:blip r:embed="rId2"/>
          <a:stretch>
            <a:fillRect/>
          </a:stretch>
        </p:blipFill>
        <p:spPr>
          <a:xfrm>
            <a:off x="1121118" y="507791"/>
            <a:ext cx="6089963" cy="4064209"/>
          </a:xfrm>
          <a:prstGeom prst="rect">
            <a:avLst/>
          </a:prstGeom>
        </p:spPr>
      </p:pic>
    </p:spTree>
    <p:extLst>
      <p:ext uri="{BB962C8B-B14F-4D97-AF65-F5344CB8AC3E}">
        <p14:creationId xmlns:p14="http://schemas.microsoft.com/office/powerpoint/2010/main" val="52582060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849274"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The strong man and the greater man</a:t>
            </a:r>
            <a:endParaRPr lang="fr-FR" sz="2800" b="0" strike="noStrike" spc="-1" dirty="0">
              <a:latin typeface="Arial"/>
            </a:endParaRPr>
          </a:p>
        </p:txBody>
      </p:sp>
      <p:sp>
        <p:nvSpPr>
          <p:cNvPr id="131"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Religions try to reform folk, sometimes by expelling demons, other times through counselling or acts of repentance.</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This provides temporary relief.</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However, </a:t>
            </a:r>
            <a:r>
              <a:rPr lang="en-US" sz="2800" b="1" strike="noStrike" spc="-1" dirty="0">
                <a:solidFill>
                  <a:srgbClr val="0070C0"/>
                </a:solidFill>
                <a:latin typeface="Arial"/>
                <a:ea typeface="Verdana"/>
              </a:rPr>
              <a:t>impure spirits </a:t>
            </a:r>
            <a:r>
              <a:rPr lang="en-US" sz="2800" b="1" strike="noStrike" spc="-1" dirty="0">
                <a:solidFill>
                  <a:srgbClr val="000000"/>
                </a:solidFill>
                <a:latin typeface="Arial"/>
                <a:ea typeface="Verdana"/>
              </a:rPr>
              <a:t>or harmful habits can return, stronger than before.</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pc="-1" dirty="0">
                <a:solidFill>
                  <a:srgbClr val="000000"/>
                </a:solidFill>
                <a:latin typeface="Arial"/>
                <a:ea typeface="Verdana"/>
              </a:rPr>
              <a:t>So, God’s </a:t>
            </a:r>
            <a:r>
              <a:rPr lang="en-US" sz="2800" b="1" spc="-1" dirty="0">
                <a:solidFill>
                  <a:srgbClr val="0070C0"/>
                </a:solidFill>
                <a:latin typeface="Arial"/>
                <a:ea typeface="Verdana"/>
              </a:rPr>
              <a:t>Holy Spirit </a:t>
            </a:r>
            <a:r>
              <a:rPr lang="en-US" sz="2800" b="1" spc="-1" dirty="0">
                <a:solidFill>
                  <a:srgbClr val="000000"/>
                </a:solidFill>
                <a:latin typeface="Arial"/>
                <a:ea typeface="Verdana"/>
              </a:rPr>
              <a:t>comes and lives in those who put their faith in Jesus.</a:t>
            </a:r>
            <a:endParaRPr lang="fr-FR" sz="2800" b="0" strike="noStrike" spc="-1" dirty="0">
              <a:latin typeface="Arial"/>
            </a:endParaRPr>
          </a:p>
        </p:txBody>
      </p:sp>
    </p:spTree>
    <p:extLst>
      <p:ext uri="{BB962C8B-B14F-4D97-AF65-F5344CB8AC3E}">
        <p14:creationId xmlns:p14="http://schemas.microsoft.com/office/powerpoint/2010/main" val="388706532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doctrine</a:t>
            </a:r>
            <a:br>
              <a:rPr lang="en-GB" sz="3200" b="1" spc="-1" dirty="0">
                <a:solidFill>
                  <a:srgbClr val="0070C0"/>
                </a:solidFill>
              </a:rPr>
            </a:br>
            <a:r>
              <a:rPr lang="en-US" sz="2800" b="1" strike="noStrike" spc="-1" dirty="0">
                <a:solidFill>
                  <a:srgbClr val="C00000"/>
                </a:solidFill>
                <a:latin typeface="Arial"/>
              </a:rPr>
              <a:t>Luke 11:27-28</a:t>
            </a:r>
            <a:endParaRPr lang="fr-FR" sz="2800" b="0" strike="noStrike" spc="-1" dirty="0">
              <a:latin typeface="Arial"/>
            </a:endParaRPr>
          </a:p>
        </p:txBody>
      </p:sp>
    </p:spTree>
    <p:extLst>
      <p:ext uri="{BB962C8B-B14F-4D97-AF65-F5344CB8AC3E}">
        <p14:creationId xmlns:p14="http://schemas.microsoft.com/office/powerpoint/2010/main" val="32538721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Arial"/>
              </a:rPr>
              <a:t>Jesus is greater than doctrine</a:t>
            </a:r>
            <a:endParaRPr lang="fr-FR" sz="2800" b="0" strike="noStrike" spc="-1" dirty="0">
              <a:solidFill>
                <a:srgbClr val="C00000"/>
              </a:solidFill>
              <a:latin typeface="Arial"/>
            </a:endParaRPr>
          </a:p>
        </p:txBody>
      </p:sp>
      <p:sp>
        <p:nvSpPr>
          <p:cNvPr id="57"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27 </a:t>
            </a:r>
            <a:r>
              <a:rPr lang="en-GB" sz="2800" b="1" spc="-1" dirty="0">
                <a:solidFill>
                  <a:srgbClr val="000000"/>
                </a:solidFill>
                <a:latin typeface="+mj-lt"/>
              </a:rPr>
              <a:t>As Jesus was saying these things,</a:t>
            </a:r>
            <a:r>
              <a:rPr lang="en-GB" sz="2800" spc="-1" dirty="0">
                <a:solidFill>
                  <a:srgbClr val="00B050"/>
                </a:solidFill>
                <a:latin typeface="+mj-lt"/>
              </a:rPr>
              <a:t>*</a:t>
            </a:r>
            <a:r>
              <a:rPr lang="en-GB" sz="2800" b="1" spc="-1" dirty="0">
                <a:solidFill>
                  <a:srgbClr val="000000"/>
                </a:solidFill>
                <a:latin typeface="+mj-lt"/>
              </a:rPr>
              <a:t> </a:t>
            </a:r>
            <a:br>
              <a:rPr lang="en-GB" sz="2800" b="1" spc="-1" dirty="0">
                <a:solidFill>
                  <a:srgbClr val="000000"/>
                </a:solidFill>
                <a:latin typeface="+mj-lt"/>
              </a:rPr>
            </a:br>
            <a:r>
              <a:rPr lang="en-GB" sz="2800" b="1" spc="-1" dirty="0">
                <a:solidFill>
                  <a:srgbClr val="000000"/>
                </a:solidFill>
                <a:latin typeface="+mj-lt"/>
              </a:rPr>
              <a:t>a woman in the crowd called out, “Blessed </a:t>
            </a:r>
            <a:br>
              <a:rPr lang="en-GB" sz="2800" b="1" spc="-1" dirty="0">
                <a:solidFill>
                  <a:srgbClr val="000000"/>
                </a:solidFill>
                <a:latin typeface="+mj-lt"/>
              </a:rPr>
            </a:br>
            <a:r>
              <a:rPr lang="en-GB" sz="2800" b="1" spc="-1" dirty="0">
                <a:solidFill>
                  <a:srgbClr val="000000"/>
                </a:solidFill>
                <a:latin typeface="+mj-lt"/>
              </a:rPr>
              <a:t>is the mother who gave you birth and nursed you.”</a:t>
            </a:r>
          </a:p>
          <a:p>
            <a:pPr indent="265113">
              <a:lnSpc>
                <a:spcPct val="100000"/>
              </a:lnSpc>
              <a:buNone/>
            </a:pPr>
            <a:r>
              <a:rPr lang="en-GB" sz="2800" b="1" spc="-1" baseline="30000" dirty="0">
                <a:solidFill>
                  <a:srgbClr val="C00000"/>
                </a:solidFill>
                <a:latin typeface="+mj-lt"/>
              </a:rPr>
              <a:t>28</a:t>
            </a:r>
            <a:r>
              <a:rPr lang="en-GB" sz="2800" b="1" spc="-1" dirty="0">
                <a:solidFill>
                  <a:srgbClr val="000000"/>
                </a:solidFill>
                <a:latin typeface="+mj-lt"/>
              </a:rPr>
              <a:t> He replied, “Blessed rather are those who hear the word of God and obey it.” </a:t>
            </a:r>
            <a:br>
              <a:rPr lang="en-GB" sz="2800" b="1" spc="-1" dirty="0">
                <a:solidFill>
                  <a:srgbClr val="000000"/>
                </a:solidFill>
                <a:latin typeface="+mj-lt"/>
              </a:rPr>
            </a:br>
            <a:br>
              <a:rPr lang="en-GB" sz="2800" b="1" spc="-1" dirty="0">
                <a:solidFill>
                  <a:srgbClr val="000000"/>
                </a:solidFill>
                <a:latin typeface="+mj-lt"/>
              </a:rPr>
            </a:br>
            <a:r>
              <a:rPr lang="en-US" sz="2800" spc="-1" dirty="0">
                <a:solidFill>
                  <a:srgbClr val="00B050"/>
                </a:solidFill>
                <a:latin typeface="+mj-lt"/>
              </a:rPr>
              <a:t>* </a:t>
            </a:r>
            <a:r>
              <a:rPr lang="en-US" sz="2400" spc="-1" dirty="0">
                <a:solidFill>
                  <a:srgbClr val="00B050"/>
                </a:solidFill>
                <a:latin typeface="+mj-lt"/>
              </a:rPr>
              <a:t>One 3</a:t>
            </a:r>
            <a:r>
              <a:rPr lang="en-US" sz="2400" spc="-1" baseline="30000" dirty="0">
                <a:solidFill>
                  <a:srgbClr val="00B050"/>
                </a:solidFill>
                <a:latin typeface="+mj-lt"/>
              </a:rPr>
              <a:t>rd</a:t>
            </a:r>
            <a:r>
              <a:rPr lang="en-US" sz="2400" spc="-1" dirty="0">
                <a:solidFill>
                  <a:srgbClr val="00B050"/>
                </a:solidFill>
                <a:latin typeface="+mj-lt"/>
              </a:rPr>
              <a:t> century manuscript omits ‘these things’.</a:t>
            </a:r>
          </a:p>
        </p:txBody>
      </p:sp>
    </p:spTree>
    <p:extLst>
      <p:ext uri="{BB962C8B-B14F-4D97-AF65-F5344CB8AC3E}">
        <p14:creationId xmlns:p14="http://schemas.microsoft.com/office/powerpoint/2010/main" val="34801765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Jesus’ mother (Mary)</a:t>
            </a:r>
            <a:endParaRPr lang="fr-FR" sz="2800" b="0" strike="noStrike" spc="-1" dirty="0">
              <a:latin typeface="Arial"/>
            </a:endParaRP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pc="-1" dirty="0">
                <a:solidFill>
                  <a:srgbClr val="000000"/>
                </a:solidFill>
                <a:ea typeface="Verdana"/>
              </a:rPr>
              <a:t> “Blessed is the mother</a:t>
            </a:r>
            <a:r>
              <a:rPr lang="en-US" sz="2800" b="1" spc="-1" dirty="0">
                <a:solidFill>
                  <a:srgbClr val="000000"/>
                </a:solidFill>
                <a:latin typeface="Arial"/>
                <a:ea typeface="Verdana"/>
              </a:rPr>
              <a:t>” = ‘veneration’. Some churches pray to Mary.</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pc="-1" dirty="0">
                <a:solidFill>
                  <a:srgbClr val="0070C0"/>
                </a:solidFill>
                <a:ea typeface="Verdana"/>
              </a:rPr>
              <a:t>Mary</a:t>
            </a:r>
            <a:r>
              <a:rPr lang="en-US" sz="2800" b="1" spc="-1" dirty="0">
                <a:solidFill>
                  <a:srgbClr val="000000"/>
                </a:solidFill>
                <a:ea typeface="Verdana"/>
              </a:rPr>
              <a:t> herself declared, “</a:t>
            </a:r>
            <a:r>
              <a:rPr lang="en-GB" sz="2800" b="1" spc="-1" dirty="0">
                <a:solidFill>
                  <a:srgbClr val="000000"/>
                </a:solidFill>
                <a:ea typeface="Verdana"/>
              </a:rPr>
              <a:t>All generations will call me blessed!” </a:t>
            </a:r>
            <a:r>
              <a:rPr lang="en-GB" sz="2800" spc="-1" dirty="0">
                <a:solidFill>
                  <a:srgbClr val="000000"/>
                </a:solidFill>
                <a:ea typeface="Verdana"/>
              </a:rPr>
              <a:t>(Luke 1:48)</a:t>
            </a:r>
            <a:r>
              <a:rPr lang="en-GB" sz="2800" b="1" spc="-1" dirty="0">
                <a:solidFill>
                  <a:srgbClr val="000000"/>
                </a:solidFill>
                <a:ea typeface="Verdana"/>
              </a:rPr>
              <a: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a:t>
            </a:r>
            <a:r>
              <a:rPr lang="en-US" sz="2800" b="1" strike="noStrike" spc="-1" dirty="0">
                <a:solidFill>
                  <a:srgbClr val="0070C0"/>
                </a:solidFill>
                <a:latin typeface="Arial"/>
                <a:ea typeface="Verdana"/>
              </a:rPr>
              <a:t>Mary</a:t>
            </a:r>
            <a:r>
              <a:rPr lang="en-US" sz="2800" b="1" strike="noStrike" spc="-1" dirty="0">
                <a:solidFill>
                  <a:srgbClr val="000000"/>
                </a:solidFill>
                <a:latin typeface="Arial"/>
                <a:ea typeface="Verdana"/>
              </a:rPr>
              <a:t> gave only one command:</a:t>
            </a:r>
            <a:br>
              <a:rPr lang="en-US" sz="2800" b="1" strike="noStrike" spc="-1" dirty="0">
                <a:solidFill>
                  <a:srgbClr val="000000"/>
                </a:solidFill>
                <a:latin typeface="Arial"/>
                <a:ea typeface="Verdana"/>
              </a:rPr>
            </a:br>
            <a:r>
              <a:rPr lang="en-GB" sz="2800" b="1" spc="-1" dirty="0">
                <a:solidFill>
                  <a:srgbClr val="000000"/>
                </a:solidFill>
                <a:ea typeface="Verdana"/>
              </a:rPr>
              <a:t>“Do whatever [Jesus] tells you”</a:t>
            </a:r>
            <a:r>
              <a:rPr lang="en-US" sz="2800" b="1" strike="noStrike" spc="-1" dirty="0">
                <a:solidFill>
                  <a:srgbClr val="000000"/>
                </a:solidFill>
                <a:latin typeface="Arial"/>
                <a:ea typeface="Verdana"/>
              </a:rPr>
              <a:t> </a:t>
            </a:r>
            <a:r>
              <a:rPr lang="en-US" sz="2800" strike="noStrike" spc="-1" dirty="0">
                <a:solidFill>
                  <a:srgbClr val="000000"/>
                </a:solidFill>
                <a:latin typeface="Arial"/>
                <a:ea typeface="Verdana"/>
              </a:rPr>
              <a:t>(John 2:5)</a:t>
            </a:r>
            <a:r>
              <a:rPr lang="en-US" sz="2800" b="1" strike="noStrike" spc="-1" dirty="0">
                <a:solidFill>
                  <a:srgbClr val="000000"/>
                </a:solidFill>
                <a:latin typeface="Arial"/>
                <a:ea typeface="Verdana"/>
              </a:rPr>
              <a: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a:t>
            </a:r>
            <a:r>
              <a:rPr lang="en-US" sz="2800" b="1" strike="noStrike" spc="-1" dirty="0">
                <a:solidFill>
                  <a:srgbClr val="0070C0"/>
                </a:solidFill>
                <a:latin typeface="Arial"/>
                <a:ea typeface="Verdana"/>
              </a:rPr>
              <a:t>Jesus</a:t>
            </a:r>
            <a:r>
              <a:rPr lang="en-US" sz="2800" b="1" strike="noStrike" spc="-1" dirty="0">
                <a:solidFill>
                  <a:srgbClr val="000000"/>
                </a:solidFill>
                <a:latin typeface="Arial"/>
                <a:ea typeface="Verdana"/>
              </a:rPr>
              <a:t> countered: </a:t>
            </a:r>
            <a:r>
              <a:rPr lang="en-GB" sz="2800" b="1" spc="-1" dirty="0">
                <a:solidFill>
                  <a:srgbClr val="000000"/>
                </a:solidFill>
                <a:ea typeface="Verdana"/>
              </a:rPr>
              <a:t>“Blessed rather are those who hear the word of God and obey it.” </a:t>
            </a:r>
            <a:r>
              <a:rPr lang="en-GB" sz="2400" spc="-1" dirty="0">
                <a:solidFill>
                  <a:srgbClr val="000000"/>
                </a:solidFill>
                <a:ea typeface="Verdana"/>
              </a:rPr>
              <a:t>v. 28</a:t>
            </a:r>
            <a:endParaRPr lang="fr-FR" sz="2800" strike="noStrike" spc="-1" dirty="0">
              <a:latin typeface="Arial"/>
            </a:endParaRPr>
          </a:p>
          <a:p>
            <a:pPr marL="341280" indent="-341280">
              <a:lnSpc>
                <a:spcPct val="100000"/>
              </a:lnSpc>
              <a:buNone/>
              <a:tabLst>
                <a:tab pos="0" algn="l"/>
              </a:tabLst>
            </a:pPr>
            <a:endParaRPr lang="fr-FR" sz="2800" b="0" strike="noStrike" spc="-1" dirty="0">
              <a:latin typeface="Arial"/>
            </a:endParaRPr>
          </a:p>
        </p:txBody>
      </p:sp>
    </p:spTree>
    <p:extLst>
      <p:ext uri="{BB962C8B-B14F-4D97-AF65-F5344CB8AC3E}">
        <p14:creationId xmlns:p14="http://schemas.microsoft.com/office/powerpoint/2010/main" val="173886071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dogma</a:t>
            </a:r>
            <a:br>
              <a:rPr lang="en-GB" sz="3200" b="1" spc="-1" dirty="0">
                <a:solidFill>
                  <a:srgbClr val="0070C0"/>
                </a:solidFill>
              </a:rPr>
            </a:br>
            <a:r>
              <a:rPr lang="en-US" sz="2800" b="1" strike="noStrike" spc="-1" dirty="0">
                <a:solidFill>
                  <a:srgbClr val="C00000"/>
                </a:solidFill>
                <a:latin typeface="Arial"/>
              </a:rPr>
              <a:t>Luke 11:29-32</a:t>
            </a:r>
            <a:endParaRPr lang="fr-FR" sz="2800" b="0" strike="noStrike" spc="-1" dirty="0">
              <a:latin typeface="Arial"/>
            </a:endParaRPr>
          </a:p>
        </p:txBody>
      </p:sp>
    </p:spTree>
    <p:extLst>
      <p:ext uri="{BB962C8B-B14F-4D97-AF65-F5344CB8AC3E}">
        <p14:creationId xmlns:p14="http://schemas.microsoft.com/office/powerpoint/2010/main" val="2722660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dogma</a:t>
            </a:r>
            <a:endParaRPr lang="fr-FR" sz="2800" b="0" strike="noStrike" spc="-1" dirty="0">
              <a:solidFill>
                <a:srgbClr val="C00000"/>
              </a:solidFill>
              <a:latin typeface="Arial"/>
            </a:endParaRPr>
          </a:p>
        </p:txBody>
      </p:sp>
      <p:sp>
        <p:nvSpPr>
          <p:cNvPr id="57" name="TextBox 5"/>
          <p:cNvSpPr/>
          <p:nvPr/>
        </p:nvSpPr>
        <p:spPr>
          <a:xfrm>
            <a:off x="204480" y="516240"/>
            <a:ext cx="7923240" cy="26762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29</a:t>
            </a:r>
            <a:r>
              <a:rPr lang="en-GB" sz="2800" b="1" spc="-1" dirty="0">
                <a:solidFill>
                  <a:srgbClr val="000000"/>
                </a:solidFill>
                <a:latin typeface="+mj-lt"/>
              </a:rPr>
              <a:t> As the crowds increased, Jesus said, “This is a wicked generation. It asks for </a:t>
            </a:r>
            <a:br>
              <a:rPr lang="en-GB" sz="2800" b="1" spc="-1" dirty="0">
                <a:solidFill>
                  <a:srgbClr val="000000"/>
                </a:solidFill>
                <a:latin typeface="+mj-lt"/>
              </a:rPr>
            </a:br>
            <a:r>
              <a:rPr lang="en-GB" sz="2800" b="1" spc="-1" dirty="0">
                <a:solidFill>
                  <a:srgbClr val="000000"/>
                </a:solidFill>
                <a:latin typeface="+mj-lt"/>
              </a:rPr>
              <a:t>a sign, but none will be given it except the sign of Jonah. </a:t>
            </a:r>
            <a:r>
              <a:rPr lang="en-GB" sz="2800" b="1" spc="-1" baseline="30000" dirty="0">
                <a:solidFill>
                  <a:srgbClr val="C00000"/>
                </a:solidFill>
                <a:latin typeface="+mj-lt"/>
              </a:rPr>
              <a:t>30</a:t>
            </a:r>
            <a:r>
              <a:rPr lang="en-GB" sz="2800" b="1" spc="-1" dirty="0">
                <a:solidFill>
                  <a:srgbClr val="000000"/>
                </a:solidFill>
                <a:latin typeface="+mj-lt"/>
              </a:rPr>
              <a:t> For as Jonah was a sign </a:t>
            </a:r>
            <a:br>
              <a:rPr lang="en-GB" sz="2800" b="1" spc="-1" dirty="0">
                <a:solidFill>
                  <a:srgbClr val="000000"/>
                </a:solidFill>
                <a:latin typeface="+mj-lt"/>
              </a:rPr>
            </a:br>
            <a:r>
              <a:rPr lang="en-GB" sz="2800" b="1" spc="-1" dirty="0">
                <a:solidFill>
                  <a:srgbClr val="000000"/>
                </a:solidFill>
                <a:latin typeface="+mj-lt"/>
              </a:rPr>
              <a:t>to the Ninevites, so also will the Son of Man be to this generation.</a:t>
            </a:r>
          </a:p>
        </p:txBody>
      </p:sp>
      <p:pic>
        <p:nvPicPr>
          <p:cNvPr id="1026" name="Picture 2">
            <a:extLst>
              <a:ext uri="{FF2B5EF4-FFF2-40B4-BE49-F238E27FC236}">
                <a16:creationId xmlns:a16="http://schemas.microsoft.com/office/drawing/2014/main" id="{D8253371-CB7D-EFD7-3923-823A7701EE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8000" y="2667000"/>
            <a:ext cx="3810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a:extLst>
              <a:ext uri="{FF2B5EF4-FFF2-40B4-BE49-F238E27FC236}">
                <a16:creationId xmlns:a16="http://schemas.microsoft.com/office/drawing/2014/main" id="{01408107-643C-BFF0-8958-FE7F44A1A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00" y="516240"/>
            <a:ext cx="8111520" cy="405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486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dogma</a:t>
            </a:r>
            <a:endParaRPr lang="fr-FR" sz="2800" b="0" strike="noStrike" spc="-1" dirty="0">
              <a:solidFill>
                <a:srgbClr val="C00000"/>
              </a:solidFill>
              <a:latin typeface="Arial"/>
            </a:endParaRPr>
          </a:p>
        </p:txBody>
      </p:sp>
      <p:sp>
        <p:nvSpPr>
          <p:cNvPr id="57" name="TextBox 5"/>
          <p:cNvSpPr/>
          <p:nvPr/>
        </p:nvSpPr>
        <p:spPr>
          <a:xfrm>
            <a:off x="204480" y="516240"/>
            <a:ext cx="79232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32</a:t>
            </a:r>
            <a:r>
              <a:rPr lang="en-GB" sz="2800" b="1" spc="-1" dirty="0">
                <a:solidFill>
                  <a:srgbClr val="000000"/>
                </a:solidFill>
                <a:latin typeface="+mj-lt"/>
              </a:rPr>
              <a:t> The men of Nineveh will stand up </a:t>
            </a:r>
            <a:br>
              <a:rPr lang="en-GB" sz="2800" b="1" spc="-1" dirty="0">
                <a:solidFill>
                  <a:srgbClr val="000000"/>
                </a:solidFill>
                <a:latin typeface="+mj-lt"/>
              </a:rPr>
            </a:br>
            <a:r>
              <a:rPr lang="en-GB" sz="2800" b="1" spc="-1" dirty="0">
                <a:solidFill>
                  <a:srgbClr val="000000"/>
                </a:solidFill>
                <a:latin typeface="+mj-lt"/>
              </a:rPr>
              <a:t>at the judgment with this generation </a:t>
            </a:r>
            <a:br>
              <a:rPr lang="en-GB" sz="2800" b="1" spc="-1" dirty="0">
                <a:solidFill>
                  <a:srgbClr val="000000"/>
                </a:solidFill>
                <a:latin typeface="+mj-lt"/>
              </a:rPr>
            </a:br>
            <a:r>
              <a:rPr lang="en-GB" sz="2800" b="1" spc="-1" dirty="0">
                <a:solidFill>
                  <a:srgbClr val="000000"/>
                </a:solidFill>
                <a:latin typeface="+mj-lt"/>
              </a:rPr>
              <a:t>and condemn it, for they repented at the preaching of Jonah; and now something greater than Jonah is here.</a:t>
            </a:r>
          </a:p>
        </p:txBody>
      </p:sp>
      <p:pic>
        <p:nvPicPr>
          <p:cNvPr id="2" name="Image 1">
            <a:extLst>
              <a:ext uri="{FF2B5EF4-FFF2-40B4-BE49-F238E27FC236}">
                <a16:creationId xmlns:a16="http://schemas.microsoft.com/office/drawing/2014/main" id="{9A2CCADA-218B-15D9-C68A-C79216FD171C}"/>
              </a:ext>
            </a:extLst>
          </p:cNvPr>
          <p:cNvPicPr>
            <a:picLocks noChangeAspect="1"/>
          </p:cNvPicPr>
          <p:nvPr/>
        </p:nvPicPr>
        <p:blipFill>
          <a:blip r:embed="rId2"/>
          <a:stretch>
            <a:fillRect/>
          </a:stretch>
        </p:blipFill>
        <p:spPr>
          <a:xfrm>
            <a:off x="3970420" y="2838290"/>
            <a:ext cx="4157579" cy="1733710"/>
          </a:xfrm>
          <a:prstGeom prst="rect">
            <a:avLst/>
          </a:prstGeom>
        </p:spPr>
      </p:pic>
      <p:pic>
        <p:nvPicPr>
          <p:cNvPr id="3" name="Image 2">
            <a:extLst>
              <a:ext uri="{FF2B5EF4-FFF2-40B4-BE49-F238E27FC236}">
                <a16:creationId xmlns:a16="http://schemas.microsoft.com/office/drawing/2014/main" id="{BB0E946F-60F8-F3D9-BB4D-FBAAE45D7F92}"/>
              </a:ext>
            </a:extLst>
          </p:cNvPr>
          <p:cNvPicPr>
            <a:picLocks noChangeAspect="1"/>
          </p:cNvPicPr>
          <p:nvPr/>
        </p:nvPicPr>
        <p:blipFill>
          <a:blip r:embed="rId2"/>
          <a:stretch>
            <a:fillRect/>
          </a:stretch>
        </p:blipFill>
        <p:spPr>
          <a:xfrm>
            <a:off x="-8743" y="1179095"/>
            <a:ext cx="8136463" cy="3392905"/>
          </a:xfrm>
          <a:prstGeom prst="rect">
            <a:avLst/>
          </a:prstGeom>
        </p:spPr>
      </p:pic>
    </p:spTree>
    <p:extLst>
      <p:ext uri="{BB962C8B-B14F-4D97-AF65-F5344CB8AC3E}">
        <p14:creationId xmlns:p14="http://schemas.microsoft.com/office/powerpoint/2010/main" val="93211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dogma</a:t>
            </a:r>
            <a:endParaRPr lang="fr-FR" sz="2800" b="0" strike="noStrike" spc="-1" dirty="0">
              <a:solidFill>
                <a:srgbClr val="C00000"/>
              </a:solidFill>
              <a:latin typeface="Arial"/>
            </a:endParaRPr>
          </a:p>
        </p:txBody>
      </p:sp>
      <p:sp>
        <p:nvSpPr>
          <p:cNvPr id="57" name="TextBox 5"/>
          <p:cNvSpPr/>
          <p:nvPr/>
        </p:nvSpPr>
        <p:spPr>
          <a:xfrm>
            <a:off x="204480" y="516240"/>
            <a:ext cx="7923240" cy="26762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31</a:t>
            </a:r>
            <a:r>
              <a:rPr lang="en-GB" sz="2800" b="1" spc="-1" dirty="0">
                <a:solidFill>
                  <a:srgbClr val="000000"/>
                </a:solidFill>
                <a:latin typeface="+mj-lt"/>
              </a:rPr>
              <a:t> The Queen of the South will rise at the judgment with the people of this generation and condemn them, for she came from the ends of the earth to listen to Solomon’s wisdom; and now something greater than Solomon is here.</a:t>
            </a:r>
          </a:p>
        </p:txBody>
      </p:sp>
      <p:pic>
        <p:nvPicPr>
          <p:cNvPr id="3" name="Image 2">
            <a:extLst>
              <a:ext uri="{FF2B5EF4-FFF2-40B4-BE49-F238E27FC236}">
                <a16:creationId xmlns:a16="http://schemas.microsoft.com/office/drawing/2014/main" id="{29671336-6D82-2972-0B62-048B02E80A22}"/>
              </a:ext>
            </a:extLst>
          </p:cNvPr>
          <p:cNvPicPr>
            <a:picLocks noChangeAspect="1"/>
          </p:cNvPicPr>
          <p:nvPr/>
        </p:nvPicPr>
        <p:blipFill>
          <a:blip r:embed="rId2"/>
          <a:stretch>
            <a:fillRect/>
          </a:stretch>
        </p:blipFill>
        <p:spPr>
          <a:xfrm>
            <a:off x="3631096" y="2771594"/>
            <a:ext cx="4496624" cy="1800406"/>
          </a:xfrm>
          <a:prstGeom prst="rect">
            <a:avLst/>
          </a:prstGeom>
        </p:spPr>
      </p:pic>
      <p:pic>
        <p:nvPicPr>
          <p:cNvPr id="5" name="Image 4">
            <a:extLst>
              <a:ext uri="{FF2B5EF4-FFF2-40B4-BE49-F238E27FC236}">
                <a16:creationId xmlns:a16="http://schemas.microsoft.com/office/drawing/2014/main" id="{BE91F363-FA4F-5B5F-9EFD-F8BC18E24BCC}"/>
              </a:ext>
            </a:extLst>
          </p:cNvPr>
          <p:cNvPicPr>
            <a:picLocks noChangeAspect="1"/>
          </p:cNvPicPr>
          <p:nvPr/>
        </p:nvPicPr>
        <p:blipFill>
          <a:blip r:embed="rId2"/>
          <a:stretch>
            <a:fillRect/>
          </a:stretch>
        </p:blipFill>
        <p:spPr>
          <a:xfrm>
            <a:off x="-1" y="1311965"/>
            <a:ext cx="8142135" cy="3260035"/>
          </a:xfrm>
          <a:prstGeom prst="rect">
            <a:avLst/>
          </a:prstGeom>
        </p:spPr>
      </p:pic>
    </p:spTree>
    <p:extLst>
      <p:ext uri="{BB962C8B-B14F-4D97-AF65-F5344CB8AC3E}">
        <p14:creationId xmlns:p14="http://schemas.microsoft.com/office/powerpoint/2010/main" val="284768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4" name="TextBox 3"/>
          <p:cNvSpPr/>
          <p:nvPr/>
        </p:nvSpPr>
        <p:spPr>
          <a:xfrm>
            <a:off x="204480" y="0"/>
            <a:ext cx="564588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Structure of Luke’s Gospel</a:t>
            </a:r>
            <a:endParaRPr lang="fr-FR" sz="2800" b="0" strike="noStrike" spc="-1" dirty="0">
              <a:latin typeface="Arial"/>
            </a:endParaRPr>
          </a:p>
        </p:txBody>
      </p:sp>
      <p:sp>
        <p:nvSpPr>
          <p:cNvPr id="45" name="TextBox 5"/>
          <p:cNvSpPr/>
          <p:nvPr/>
        </p:nvSpPr>
        <p:spPr>
          <a:xfrm>
            <a:off x="274680" y="523080"/>
            <a:ext cx="7782840" cy="34148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2600" indent="-282600">
              <a:lnSpc>
                <a:spcPct val="100000"/>
              </a:lnSpc>
              <a:buNone/>
              <a:tabLst>
                <a:tab pos="0" algn="l"/>
              </a:tabLst>
            </a:pPr>
            <a:r>
              <a:rPr lang="en-GB" sz="2400" b="1" strike="noStrike" spc="-1" dirty="0">
                <a:solidFill>
                  <a:srgbClr val="C00000"/>
                </a:solidFill>
                <a:latin typeface="Arial"/>
              </a:rPr>
              <a:t>1</a:t>
            </a:r>
            <a:r>
              <a:rPr lang="en-GB" sz="2400" b="1" strike="noStrike" spc="-1" dirty="0">
                <a:solidFill>
                  <a:srgbClr val="000000"/>
                </a:solidFill>
                <a:latin typeface="Arial"/>
              </a:rPr>
              <a:t> </a:t>
            </a:r>
            <a:r>
              <a:rPr lang="en-US" sz="2400" b="1" strike="noStrike" spc="-1" dirty="0">
                <a:solidFill>
                  <a:srgbClr val="0070C0"/>
                </a:solidFill>
                <a:latin typeface="Arial"/>
              </a:rPr>
              <a:t>Preface: </a:t>
            </a:r>
            <a:r>
              <a:rPr lang="en-US" sz="2400" b="1" strike="noStrike" spc="-1" dirty="0">
                <a:solidFill>
                  <a:srgbClr val="000000"/>
                </a:solidFill>
                <a:latin typeface="Arial"/>
              </a:rPr>
              <a:t>Sponsor, method and purpose.</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2</a:t>
            </a:r>
            <a:r>
              <a:rPr lang="en-GB" sz="2400" b="1" strike="noStrike" spc="-1" dirty="0">
                <a:solidFill>
                  <a:srgbClr val="000000"/>
                </a:solidFill>
                <a:latin typeface="Arial"/>
              </a:rPr>
              <a:t> </a:t>
            </a:r>
            <a:r>
              <a:rPr lang="en-US" sz="2400" b="1" strike="noStrike" spc="-1" dirty="0">
                <a:solidFill>
                  <a:srgbClr val="0070C0"/>
                </a:solidFill>
                <a:latin typeface="Arial"/>
              </a:rPr>
              <a:t>Birth narratives: </a:t>
            </a:r>
            <a:r>
              <a:rPr lang="en-US" sz="2400" b="1" strike="noStrike" spc="-1" dirty="0">
                <a:solidFill>
                  <a:srgbClr val="000000"/>
                </a:solidFill>
                <a:latin typeface="Arial"/>
              </a:rPr>
              <a:t>Dawn of the promised new era.</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3</a:t>
            </a:r>
            <a:r>
              <a:rPr lang="en-GB" sz="2400" b="1" strike="noStrike" spc="-1" dirty="0">
                <a:solidFill>
                  <a:srgbClr val="000000"/>
                </a:solidFill>
                <a:latin typeface="Arial"/>
              </a:rPr>
              <a:t> </a:t>
            </a:r>
            <a:r>
              <a:rPr lang="en-US" sz="2400" b="1" strike="noStrike" spc="-1" dirty="0">
                <a:solidFill>
                  <a:srgbClr val="0070C0"/>
                </a:solidFill>
                <a:latin typeface="Arial"/>
              </a:rPr>
              <a:t>John’s mission: </a:t>
            </a:r>
            <a:r>
              <a:rPr lang="en-US" sz="2400" b="1" strike="noStrike" spc="-1" dirty="0">
                <a:solidFill>
                  <a:srgbClr val="000000"/>
                </a:solidFill>
                <a:latin typeface="Arial"/>
              </a:rPr>
              <a:t>Introduce the Messiah.</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4</a:t>
            </a:r>
            <a:r>
              <a:rPr lang="en-GB" sz="2400" b="1" strike="noStrike" spc="-1" dirty="0">
                <a:solidFill>
                  <a:srgbClr val="000000"/>
                </a:solidFill>
                <a:latin typeface="Arial"/>
              </a:rPr>
              <a:t> </a:t>
            </a:r>
            <a:r>
              <a:rPr lang="en-US" sz="2400" b="1" strike="noStrike" spc="-1" dirty="0">
                <a:solidFill>
                  <a:srgbClr val="0070C0"/>
                </a:solidFill>
                <a:latin typeface="Arial"/>
              </a:rPr>
              <a:t>Jesus’ mission: </a:t>
            </a:r>
            <a:r>
              <a:rPr lang="en-GB" sz="2400" b="1" strike="noStrike" spc="-1" dirty="0">
                <a:solidFill>
                  <a:srgbClr val="000000"/>
                </a:solidFill>
                <a:latin typeface="Arial"/>
              </a:rPr>
              <a:t>Messiah’s message and work</a:t>
            </a:r>
            <a:r>
              <a:rPr lang="en-US" sz="2400" b="1" strike="noStrike" spc="-1" dirty="0">
                <a:solidFill>
                  <a:srgbClr val="000000"/>
                </a:solidFill>
                <a:latin typeface="Arial"/>
              </a:rPr>
              <a:t>.</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5</a:t>
            </a:r>
            <a:r>
              <a:rPr lang="en-GB" sz="2400" b="1" strike="noStrike" spc="-1" dirty="0">
                <a:solidFill>
                  <a:srgbClr val="000000"/>
                </a:solidFill>
                <a:latin typeface="Arial"/>
              </a:rPr>
              <a:t> </a:t>
            </a:r>
            <a:r>
              <a:rPr lang="en-US" sz="2400" b="1" strike="noStrike" spc="-1" dirty="0">
                <a:solidFill>
                  <a:srgbClr val="0070C0"/>
                </a:solidFill>
                <a:latin typeface="Arial"/>
              </a:rPr>
              <a:t>Journey to death: </a:t>
            </a:r>
            <a:r>
              <a:rPr lang="en-US" sz="2400" b="1" strike="noStrike" spc="-1" dirty="0">
                <a:solidFill>
                  <a:srgbClr val="000000"/>
                </a:solidFill>
                <a:latin typeface="Arial"/>
              </a:rPr>
              <a:t>Messianic signs and teaching. </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6</a:t>
            </a:r>
            <a:r>
              <a:rPr lang="en-GB" sz="2400" b="1" strike="noStrike" spc="-1" dirty="0">
                <a:solidFill>
                  <a:srgbClr val="000000"/>
                </a:solidFill>
                <a:latin typeface="Arial"/>
              </a:rPr>
              <a:t> </a:t>
            </a:r>
            <a:r>
              <a:rPr lang="en-US" sz="2400" b="1" strike="noStrike" spc="-1" dirty="0">
                <a:solidFill>
                  <a:srgbClr val="0070C0"/>
                </a:solidFill>
                <a:latin typeface="Arial"/>
              </a:rPr>
              <a:t>Jerusalem: </a:t>
            </a:r>
            <a:r>
              <a:rPr lang="en-US" sz="2400" b="1" strike="noStrike" spc="-1" dirty="0">
                <a:solidFill>
                  <a:srgbClr val="000000"/>
                </a:solidFill>
                <a:latin typeface="Arial"/>
              </a:rPr>
              <a:t>Confront Israelite and Roman rulers.</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7</a:t>
            </a:r>
            <a:r>
              <a:rPr lang="en-GB" sz="2400" b="1" strike="noStrike" spc="-1" dirty="0">
                <a:solidFill>
                  <a:srgbClr val="000000"/>
                </a:solidFill>
                <a:latin typeface="Arial"/>
              </a:rPr>
              <a:t> </a:t>
            </a:r>
            <a:r>
              <a:rPr lang="en-US" sz="2400" b="1" strike="noStrike" spc="-1" dirty="0">
                <a:solidFill>
                  <a:srgbClr val="0070C0"/>
                </a:solidFill>
                <a:latin typeface="Arial"/>
              </a:rPr>
              <a:t>Crucifixion: </a:t>
            </a:r>
            <a:r>
              <a:rPr lang="en-US" sz="2400" b="1" strike="noStrike" spc="-1" dirty="0">
                <a:solidFill>
                  <a:srgbClr val="000000"/>
                </a:solidFill>
                <a:latin typeface="Arial"/>
              </a:rPr>
              <a:t>Last supper, arrest, trials, death.</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8</a:t>
            </a:r>
            <a:r>
              <a:rPr lang="en-GB" sz="2400" b="1" strike="noStrike" spc="-1" dirty="0">
                <a:solidFill>
                  <a:srgbClr val="000000"/>
                </a:solidFill>
                <a:latin typeface="Arial"/>
              </a:rPr>
              <a:t> </a:t>
            </a:r>
            <a:r>
              <a:rPr lang="en-US" sz="2400" b="1" strike="noStrike" spc="-1" dirty="0">
                <a:solidFill>
                  <a:srgbClr val="0070C0"/>
                </a:solidFill>
                <a:latin typeface="Arial"/>
              </a:rPr>
              <a:t>Resurrection: </a:t>
            </a:r>
            <a:r>
              <a:rPr lang="en-US" sz="2400" b="1" strike="noStrike" spc="-1" dirty="0">
                <a:solidFill>
                  <a:srgbClr val="000000"/>
                </a:solidFill>
                <a:latin typeface="Arial"/>
              </a:rPr>
              <a:t>Alive, appearance, and proofs.</a:t>
            </a:r>
            <a:endParaRPr lang="fr-FR" sz="2400" b="0" strike="noStrike" spc="-1" dirty="0">
              <a:latin typeface="Arial"/>
            </a:endParaRPr>
          </a:p>
          <a:p>
            <a:pPr marL="282600" indent="-282600">
              <a:lnSpc>
                <a:spcPct val="100000"/>
              </a:lnSpc>
              <a:buNone/>
              <a:tabLst>
                <a:tab pos="0" algn="l"/>
              </a:tabLst>
            </a:pPr>
            <a:r>
              <a:rPr lang="en-GB" sz="2400" b="1" strike="noStrike" spc="-1" dirty="0">
                <a:solidFill>
                  <a:srgbClr val="C00000"/>
                </a:solidFill>
                <a:latin typeface="Arial"/>
              </a:rPr>
              <a:t>9</a:t>
            </a:r>
            <a:r>
              <a:rPr lang="en-GB" sz="2400" b="1" strike="noStrike" spc="-1" dirty="0">
                <a:solidFill>
                  <a:srgbClr val="000000"/>
                </a:solidFill>
                <a:latin typeface="Arial"/>
              </a:rPr>
              <a:t> </a:t>
            </a:r>
            <a:r>
              <a:rPr lang="en-US" sz="2400" b="1" strike="noStrike" spc="-1" dirty="0">
                <a:solidFill>
                  <a:srgbClr val="0070C0"/>
                </a:solidFill>
                <a:latin typeface="Arial"/>
              </a:rPr>
              <a:t>Ascension: </a:t>
            </a:r>
            <a:r>
              <a:rPr lang="en-US" sz="2400" b="1" strike="noStrike" spc="-1" dirty="0">
                <a:solidFill>
                  <a:srgbClr val="000000"/>
                </a:solidFill>
                <a:latin typeface="Arial"/>
              </a:rPr>
              <a:t>Gives Holy Spirit, mission to nations.</a:t>
            </a:r>
            <a:endParaRPr lang="fr-FR" sz="2400" b="0" strike="noStrike" spc="-1" dirty="0">
              <a:latin typeface="Arial"/>
            </a:endParaRPr>
          </a:p>
        </p:txBody>
      </p:sp>
      <p:sp>
        <p:nvSpPr>
          <p:cNvPr id="46" name="Rectangle 5"/>
          <p:cNvSpPr/>
          <p:nvPr/>
        </p:nvSpPr>
        <p:spPr>
          <a:xfrm>
            <a:off x="274680" y="2009340"/>
            <a:ext cx="7460934" cy="418550"/>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p:style>
        <p:txBody>
          <a:bodyPr/>
          <a:lstStyle/>
          <a:p>
            <a:endParaRPr lang="en-US"/>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repl">
                                        <p:cTn id="7" dur="500" fill="hold"/>
                                        <p:tgtEl>
                                          <p:spTgt spid="46"/>
                                        </p:tgtEl>
                                        <p:attrNameLst>
                                          <p:attrName>ppt_x</p:attrName>
                                        </p:attrNameLst>
                                      </p:cBhvr>
                                      <p:tavLst>
                                        <p:tav tm="0">
                                          <p:val>
                                            <p:strVal val="#ppt_x"/>
                                          </p:val>
                                        </p:tav>
                                        <p:tav tm="100000">
                                          <p:val>
                                            <p:strVal val="#ppt_x"/>
                                          </p:val>
                                        </p:tav>
                                      </p:tavLst>
                                    </p:anim>
                                    <p:anim calcmode="lin" valueType="num">
                                      <p:cBhvr additive="repl">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Jonah was believed to have been swallowed by a great fish for three days.</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Ninevah City’s population repented, when Jonah warned them of God’s wrath.</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The queen of Sheba came to Jerusalem to learn wisdom from King Solomon.</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trike="noStrike" spc="-1" dirty="0">
                <a:latin typeface="Arial"/>
              </a:rPr>
              <a:t>Jesus makes himself greater than both Jonah and Solomon.</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pc="-1" dirty="0">
                <a:latin typeface="Arial"/>
              </a:rPr>
              <a:t>The Ninevites and the queen were Gentiles.</a:t>
            </a:r>
            <a:endParaRPr lang="en-US" sz="2800" b="1" strike="noStrike" spc="-1" dirty="0">
              <a:latin typeface="Arial"/>
            </a:endParaRPr>
          </a:p>
        </p:txBody>
      </p:sp>
      <p:sp>
        <p:nvSpPr>
          <p:cNvPr id="2" name="TextBox 3">
            <a:extLst>
              <a:ext uri="{FF2B5EF4-FFF2-40B4-BE49-F238E27FC236}">
                <a16:creationId xmlns:a16="http://schemas.microsoft.com/office/drawing/2014/main" id="{19075396-8E4B-4138-AA69-F7F68BC01DA0}"/>
              </a:ext>
            </a:extLst>
          </p:cNvPr>
          <p:cNvSpPr/>
          <p:nvPr/>
        </p:nvSpPr>
        <p:spPr>
          <a:xfrm>
            <a:off x="204480" y="-5526"/>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dogma</a:t>
            </a:r>
            <a:endParaRPr lang="fr-FR" sz="2800" b="0" strike="noStrike" spc="-1" dirty="0">
              <a:solidFill>
                <a:srgbClr val="C00000"/>
              </a:solidFill>
              <a:latin typeface="Arial"/>
            </a:endParaRPr>
          </a:p>
        </p:txBody>
      </p:sp>
    </p:spTree>
    <p:extLst>
      <p:ext uri="{BB962C8B-B14F-4D97-AF65-F5344CB8AC3E}">
        <p14:creationId xmlns:p14="http://schemas.microsoft.com/office/powerpoint/2010/main" val="148192249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4" end="4"/>
                                            </p:txEl>
                                          </p:spTgt>
                                        </p:tgtEl>
                                        <p:attrNameLst>
                                          <p:attrName>style.visibility</p:attrName>
                                        </p:attrNameLst>
                                      </p:cBhvr>
                                      <p:to>
                                        <p:strVal val="visible"/>
                                      </p:to>
                                    </p:set>
                                    <p:anim calcmode="lin" valueType="num">
                                      <p:cBhvr additive="repl">
                                        <p:cTn id="31"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187706" y="1929947"/>
            <a:ext cx="6616152"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darkness</a:t>
            </a:r>
            <a:br>
              <a:rPr lang="en-GB" sz="3200" b="1" spc="-1" dirty="0">
                <a:solidFill>
                  <a:srgbClr val="0070C0"/>
                </a:solidFill>
              </a:rPr>
            </a:br>
            <a:r>
              <a:rPr lang="en-US" sz="2800" b="1" strike="noStrike" spc="-1" dirty="0">
                <a:solidFill>
                  <a:srgbClr val="C00000"/>
                </a:solidFill>
                <a:latin typeface="Arial"/>
              </a:rPr>
              <a:t>Luke 11:33-36</a:t>
            </a:r>
            <a:endParaRPr lang="fr-FR" sz="2800" b="0" strike="noStrike" spc="-1" dirty="0">
              <a:latin typeface="Arial"/>
            </a:endParaRPr>
          </a:p>
        </p:txBody>
      </p:sp>
    </p:spTree>
    <p:extLst>
      <p:ext uri="{BB962C8B-B14F-4D97-AF65-F5344CB8AC3E}">
        <p14:creationId xmlns:p14="http://schemas.microsoft.com/office/powerpoint/2010/main" val="353562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6846025"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darkness</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	33</a:t>
            </a:r>
            <a:r>
              <a:rPr lang="en-GB" sz="2800" b="1" spc="-1" dirty="0">
                <a:solidFill>
                  <a:srgbClr val="000000"/>
                </a:solidFill>
                <a:latin typeface="+mj-lt"/>
              </a:rPr>
              <a:t> “No one lights a lamp and puts it </a:t>
            </a:r>
            <a:br>
              <a:rPr lang="en-GB" sz="2800" b="1" spc="-1" dirty="0">
                <a:solidFill>
                  <a:srgbClr val="000000"/>
                </a:solidFill>
                <a:latin typeface="+mj-lt"/>
              </a:rPr>
            </a:br>
            <a:r>
              <a:rPr lang="en-GB" sz="2800" b="1" spc="-1" dirty="0">
                <a:solidFill>
                  <a:srgbClr val="000000"/>
                </a:solidFill>
                <a:latin typeface="+mj-lt"/>
              </a:rPr>
              <a:t>in a place where it will be hidden, or under a bowl.</a:t>
            </a:r>
            <a:r>
              <a:rPr lang="en-GB" sz="2800" spc="-1" dirty="0">
                <a:solidFill>
                  <a:srgbClr val="00B050"/>
                </a:solidFill>
                <a:latin typeface="+mj-lt"/>
              </a:rPr>
              <a:t>*</a:t>
            </a:r>
            <a:r>
              <a:rPr lang="en-GB" sz="2800" b="1" spc="-1" dirty="0">
                <a:solidFill>
                  <a:srgbClr val="000000"/>
                </a:solidFill>
                <a:latin typeface="+mj-lt"/>
              </a:rPr>
              <a:t> Instead they put it on its stand, so that those who come in may see the light. </a:t>
            </a:r>
            <a:r>
              <a:rPr lang="en-GB" sz="2800" b="1" spc="-1" baseline="30000" dirty="0">
                <a:solidFill>
                  <a:srgbClr val="C00000"/>
                </a:solidFill>
                <a:latin typeface="+mj-lt"/>
              </a:rPr>
              <a:t>34</a:t>
            </a:r>
            <a:r>
              <a:rPr lang="en-GB" sz="2800" b="1" spc="-1" dirty="0">
                <a:solidFill>
                  <a:srgbClr val="000000"/>
                </a:solidFill>
                <a:latin typeface="+mj-lt"/>
              </a:rPr>
              <a:t> Your eye is the lamp of your body. When your eyes are healthy, your whole body also is full of light.</a:t>
            </a:r>
          </a:p>
          <a:p>
            <a:pPr indent="357188">
              <a:lnSpc>
                <a:spcPct val="100000"/>
              </a:lnSpc>
              <a:buNone/>
              <a:tabLst>
                <a:tab pos="0" algn="l"/>
              </a:tabLst>
            </a:pPr>
            <a:r>
              <a:rPr lang="en-US" sz="2800" spc="-1" dirty="0">
                <a:solidFill>
                  <a:srgbClr val="00B050"/>
                </a:solidFill>
                <a:latin typeface="+mj-lt"/>
              </a:rPr>
              <a:t>*One 3</a:t>
            </a:r>
            <a:r>
              <a:rPr lang="en-US" sz="2800" spc="-1" baseline="30000" dirty="0">
                <a:solidFill>
                  <a:srgbClr val="00B050"/>
                </a:solidFill>
                <a:latin typeface="+mj-lt"/>
              </a:rPr>
              <a:t>rd</a:t>
            </a:r>
            <a:r>
              <a:rPr lang="en-US" sz="2800" spc="-1" dirty="0">
                <a:solidFill>
                  <a:srgbClr val="00B050"/>
                </a:solidFill>
                <a:latin typeface="+mj-lt"/>
              </a:rPr>
              <a:t> century manuscript &amp; others omit </a:t>
            </a:r>
            <a:br>
              <a:rPr lang="en-US" sz="2800" spc="-1" dirty="0">
                <a:solidFill>
                  <a:srgbClr val="00B050"/>
                </a:solidFill>
                <a:latin typeface="+mj-lt"/>
              </a:rPr>
            </a:br>
            <a:r>
              <a:rPr lang="en-US" sz="2800" spc="-1" dirty="0">
                <a:solidFill>
                  <a:srgbClr val="00B050"/>
                </a:solidFill>
                <a:latin typeface="+mj-lt"/>
              </a:rPr>
              <a:t>‘or under a bowl’.</a:t>
            </a:r>
          </a:p>
        </p:txBody>
      </p:sp>
      <p:pic>
        <p:nvPicPr>
          <p:cNvPr id="3" name="Image 2">
            <a:extLst>
              <a:ext uri="{FF2B5EF4-FFF2-40B4-BE49-F238E27FC236}">
                <a16:creationId xmlns:a16="http://schemas.microsoft.com/office/drawing/2014/main" id="{B7224D4D-D145-3DCE-F043-C7B85C39D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4642" y="451711"/>
            <a:ext cx="5723355" cy="4097922"/>
          </a:xfrm>
          <a:prstGeom prst="rect">
            <a:avLst/>
          </a:prstGeom>
        </p:spPr>
      </p:pic>
    </p:spTree>
    <p:extLst>
      <p:ext uri="{BB962C8B-B14F-4D97-AF65-F5344CB8AC3E}">
        <p14:creationId xmlns:p14="http://schemas.microsoft.com/office/powerpoint/2010/main" val="63557470"/>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darkness</a:t>
            </a:r>
            <a:endParaRPr lang="fr-FR" sz="2800" b="0" strike="noStrike" spc="-1" dirty="0">
              <a:solidFill>
                <a:srgbClr val="C00000"/>
              </a:solidFill>
              <a:latin typeface="Arial"/>
            </a:endParaRPr>
          </a:p>
        </p:txBody>
      </p:sp>
      <p:sp>
        <p:nvSpPr>
          <p:cNvPr id="57" name="TextBox 5"/>
          <p:cNvSpPr/>
          <p:nvPr/>
        </p:nvSpPr>
        <p:spPr>
          <a:xfrm>
            <a:off x="204480" y="516240"/>
            <a:ext cx="792324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dirty="0">
                <a:solidFill>
                  <a:srgbClr val="000000"/>
                </a:solidFill>
                <a:latin typeface="+mj-lt"/>
              </a:rPr>
              <a:t>But when they are unhealthy, your body also is full of darkness. </a:t>
            </a:r>
            <a:r>
              <a:rPr lang="en-GB" sz="2800" b="1" spc="-1" baseline="30000" dirty="0">
                <a:solidFill>
                  <a:srgbClr val="C00000"/>
                </a:solidFill>
                <a:latin typeface="+mj-lt"/>
              </a:rPr>
              <a:t>35</a:t>
            </a:r>
            <a:r>
              <a:rPr lang="en-GB" sz="2800" b="1" spc="-1" dirty="0">
                <a:solidFill>
                  <a:srgbClr val="000000"/>
                </a:solidFill>
                <a:latin typeface="+mj-lt"/>
              </a:rPr>
              <a:t> See to it, then, that the light within you is not darkness. </a:t>
            </a:r>
          </a:p>
          <a:p>
            <a:pPr indent="357188">
              <a:lnSpc>
                <a:spcPct val="100000"/>
              </a:lnSpc>
              <a:buNone/>
              <a:tabLst>
                <a:tab pos="0" algn="l"/>
              </a:tabLst>
            </a:pPr>
            <a:r>
              <a:rPr lang="en-GB" sz="2800" b="1" spc="-1" baseline="30000" dirty="0">
                <a:solidFill>
                  <a:srgbClr val="C00000"/>
                </a:solidFill>
                <a:latin typeface="+mj-lt"/>
              </a:rPr>
              <a:t>36</a:t>
            </a:r>
            <a:r>
              <a:rPr lang="en-GB" sz="2800" b="1" spc="-1" dirty="0">
                <a:solidFill>
                  <a:srgbClr val="000000"/>
                </a:solidFill>
                <a:latin typeface="+mj-lt"/>
              </a:rPr>
              <a:t> Therefore, if your whole body is full of light, and no part of it dark, it will be just as full of light as when a lamp shines its light on you.” </a:t>
            </a:r>
            <a:endParaRPr lang="en-US" sz="2800" spc="-1" dirty="0">
              <a:solidFill>
                <a:srgbClr val="00B050"/>
              </a:solidFill>
              <a:latin typeface="+mj-lt"/>
            </a:endParaRPr>
          </a:p>
        </p:txBody>
      </p:sp>
    </p:spTree>
    <p:extLst>
      <p:ext uri="{BB962C8B-B14F-4D97-AF65-F5344CB8AC3E}">
        <p14:creationId xmlns:p14="http://schemas.microsoft.com/office/powerpoint/2010/main" val="8549687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1" end="1"/>
                                            </p:txEl>
                                          </p:spTgt>
                                        </p:tgtEl>
                                        <p:attrNameLst>
                                          <p:attrName>style.visibility</p:attrName>
                                        </p:attrNameLst>
                                      </p:cBhvr>
                                      <p:to>
                                        <p:strVal val="visible"/>
                                      </p:to>
                                    </p:set>
                                    <p:anim calcmode="lin" valueType="num">
                                      <p:cBhvr additive="repl">
                                        <p:cTn id="13"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“Unhealthy eyes”</a:t>
            </a:r>
            <a:endParaRPr lang="fr-FR" sz="2800" b="0" strike="noStrike" spc="-1" dirty="0">
              <a:latin typeface="Arial"/>
            </a:endParaRP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a:solidFill>
                  <a:srgbClr val="000000"/>
                </a:solidFill>
                <a:ea typeface="Verdana"/>
              </a:rPr>
              <a:t>“A man with an </a:t>
            </a:r>
            <a:r>
              <a:rPr lang="en-GB" sz="2800" b="1" spc="-1" dirty="0">
                <a:solidFill>
                  <a:srgbClr val="0070C0"/>
                </a:solidFill>
                <a:ea typeface="Verdana"/>
              </a:rPr>
              <a:t>evil eye </a:t>
            </a:r>
            <a:r>
              <a:rPr lang="en-GB" sz="2800" b="1" spc="-1" dirty="0">
                <a:solidFill>
                  <a:srgbClr val="000000"/>
                </a:solidFill>
                <a:ea typeface="Verdana"/>
              </a:rPr>
              <a:t>hastens after riches.” </a:t>
            </a:r>
            <a:r>
              <a:rPr lang="en-GB" sz="2800" spc="-1" dirty="0">
                <a:solidFill>
                  <a:srgbClr val="000000"/>
                </a:solidFill>
                <a:ea typeface="Verdana"/>
              </a:rPr>
              <a:t>Proverbs 28:22 </a:t>
            </a:r>
            <a:r>
              <a:rPr lang="en-GB" sz="2800" spc="-1" dirty="0" err="1">
                <a:solidFill>
                  <a:srgbClr val="000000"/>
                </a:solidFill>
                <a:ea typeface="Verdana"/>
              </a:rPr>
              <a:t>NKJV</a:t>
            </a:r>
            <a:r>
              <a:rPr lang="en-GB" sz="2800" spc="-1" dirty="0">
                <a:solidFill>
                  <a:srgbClr val="000000"/>
                </a:solidFill>
                <a:ea typeface="Verdana"/>
              </a:rPr>
              <a:t> </a:t>
            </a:r>
            <a:endParaRPr lang="fr-FR" sz="280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a:t>
            </a:r>
            <a:r>
              <a:rPr lang="en-GB" sz="2800" b="1" spc="-1" dirty="0">
                <a:solidFill>
                  <a:srgbClr val="000000"/>
                </a:solidFill>
                <a:ea typeface="Verdana"/>
              </a:rPr>
              <a:t>The Greek for unhealthy here implies </a:t>
            </a:r>
            <a:r>
              <a:rPr lang="en-GB" sz="2800" b="1" spc="-1" dirty="0">
                <a:solidFill>
                  <a:srgbClr val="0070C0"/>
                </a:solidFill>
                <a:ea typeface="Verdana"/>
              </a:rPr>
              <a:t>stingy</a:t>
            </a:r>
            <a:r>
              <a:rPr lang="en-GB" sz="2800" b="1" spc="-1" dirty="0">
                <a:solidFill>
                  <a:srgbClr val="000000"/>
                </a:solidFill>
                <a:ea typeface="Verdana"/>
              </a:rPr>
              <a:t>” </a:t>
            </a:r>
            <a:r>
              <a:rPr lang="en-GB" sz="2800" spc="-1" dirty="0">
                <a:solidFill>
                  <a:srgbClr val="000000"/>
                </a:solidFill>
                <a:ea typeface="Verdana"/>
              </a:rPr>
              <a:t>NIV marginal note at verse 34.</a:t>
            </a:r>
            <a:endParaRPr lang="fr-FR" sz="280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Jesus condemned those who leveraged religion to gain economic advantage.</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trike="noStrike" spc="-1" dirty="0">
                <a:latin typeface="Arial"/>
              </a:rPr>
              <a:t>Politicians</a:t>
            </a:r>
            <a:r>
              <a:rPr lang="en-US" sz="2800" b="1" spc="-1" dirty="0">
                <a:latin typeface="Arial"/>
              </a:rPr>
              <a:t> and bankers seek to impose global governance by leveraging finance and money supplies.</a:t>
            </a:r>
            <a:endParaRPr lang="fr-FR" sz="2800" b="0" strike="noStrike" spc="-1" dirty="0">
              <a:latin typeface="Arial"/>
            </a:endParaRPr>
          </a:p>
        </p:txBody>
      </p:sp>
    </p:spTree>
    <p:extLst>
      <p:ext uri="{BB962C8B-B14F-4D97-AF65-F5344CB8AC3E}">
        <p14:creationId xmlns:p14="http://schemas.microsoft.com/office/powerpoint/2010/main" val="104918980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duties</a:t>
            </a:r>
            <a:br>
              <a:rPr lang="en-GB" sz="3200" b="1" spc="-1" dirty="0">
                <a:solidFill>
                  <a:srgbClr val="0070C0"/>
                </a:solidFill>
              </a:rPr>
            </a:br>
            <a:r>
              <a:rPr lang="en-US" sz="2800" b="1" strike="noStrike" spc="-1" dirty="0">
                <a:solidFill>
                  <a:srgbClr val="C00000"/>
                </a:solidFill>
                <a:latin typeface="Arial"/>
              </a:rPr>
              <a:t>Luke 11:37-53</a:t>
            </a:r>
            <a:endParaRPr lang="fr-FR" sz="2800" b="0" strike="noStrike" spc="-1" dirty="0">
              <a:latin typeface="Arial"/>
            </a:endParaRPr>
          </a:p>
        </p:txBody>
      </p:sp>
    </p:spTree>
    <p:extLst>
      <p:ext uri="{BB962C8B-B14F-4D97-AF65-F5344CB8AC3E}">
        <p14:creationId xmlns:p14="http://schemas.microsoft.com/office/powerpoint/2010/main" val="10713345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628245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Jesus is greater than duties</a:t>
            </a:r>
            <a:endParaRPr lang="fr-FR" sz="2800" b="0" strike="noStrike" spc="-1" dirty="0">
              <a:solidFill>
                <a:srgbClr val="C00000"/>
              </a:solidFill>
              <a:latin typeface="Arial"/>
            </a:endParaRPr>
          </a:p>
        </p:txBody>
      </p:sp>
      <p:sp>
        <p:nvSpPr>
          <p:cNvPr id="57" name="TextBox 5"/>
          <p:cNvSpPr/>
          <p:nvPr/>
        </p:nvSpPr>
        <p:spPr>
          <a:xfrm>
            <a:off x="204480" y="516240"/>
            <a:ext cx="7923240" cy="267620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37 </a:t>
            </a:r>
            <a:r>
              <a:rPr lang="en-GB" sz="2800" b="1" spc="-1" dirty="0">
                <a:solidFill>
                  <a:srgbClr val="000000"/>
                </a:solidFill>
                <a:latin typeface="+mj-lt"/>
              </a:rPr>
              <a:t>When Jesus had finished speaking, a Pharisee invited him to eat with him; so he went in and reclined at the table. </a:t>
            </a:r>
            <a:r>
              <a:rPr lang="en-GB" sz="2800" b="1" spc="-1" baseline="30000" dirty="0">
                <a:solidFill>
                  <a:srgbClr val="C00000"/>
                </a:solidFill>
                <a:latin typeface="+mj-lt"/>
              </a:rPr>
              <a:t>38</a:t>
            </a:r>
            <a:r>
              <a:rPr lang="en-GB" sz="2800" b="1" spc="-1" dirty="0">
                <a:solidFill>
                  <a:srgbClr val="000000"/>
                </a:solidFill>
                <a:latin typeface="+mj-lt"/>
              </a:rPr>
              <a:t> But the Pharisee was surprised when he noticed that Jesus did not first </a:t>
            </a:r>
            <a:br>
              <a:rPr lang="en-GB" sz="2800" b="1" spc="-1" dirty="0">
                <a:solidFill>
                  <a:srgbClr val="000000"/>
                </a:solidFill>
                <a:latin typeface="+mj-lt"/>
              </a:rPr>
            </a:br>
            <a:r>
              <a:rPr lang="en-GB" sz="2800" b="1" spc="-1" dirty="0">
                <a:solidFill>
                  <a:srgbClr val="000000"/>
                </a:solidFill>
                <a:latin typeface="+mj-lt"/>
              </a:rPr>
              <a:t>wash before the meal.</a:t>
            </a:r>
          </a:p>
        </p:txBody>
      </p:sp>
      <p:pic>
        <p:nvPicPr>
          <p:cNvPr id="3074" name="Picture 2" descr="Jesus condemns the Pharisees for their religious traditions and hypocrisy">
            <a:extLst>
              <a:ext uri="{FF2B5EF4-FFF2-40B4-BE49-F238E27FC236}">
                <a16:creationId xmlns:a16="http://schemas.microsoft.com/office/drawing/2014/main" id="{739A234A-AC77-408B-6E0D-3FACC348CE1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80070" y="2498035"/>
            <a:ext cx="4147930" cy="20739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Jesus condemns the Pharisees for their religious traditions and hypocrisy">
            <a:extLst>
              <a:ext uri="{FF2B5EF4-FFF2-40B4-BE49-F238E27FC236}">
                <a16:creationId xmlns:a16="http://schemas.microsoft.com/office/drawing/2014/main" id="{B7653AC7-3050-6451-AD43-6D2D06D964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6240"/>
            <a:ext cx="8128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9808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nodeType="clickEffect">
                                  <p:stCondLst>
                                    <p:cond delay="0"/>
                                  </p:stCondLst>
                                  <p:childTnLst>
                                    <p:anim calcmode="lin" valueType="num">
                                      <p:cBhvr additive="base">
                                        <p:cTn id="12" dur="500"/>
                                        <p:tgtEl>
                                          <p:spTgt spid="3076"/>
                                        </p:tgtEl>
                                        <p:attrNameLst>
                                          <p:attrName>ppt_x</p:attrName>
                                        </p:attrNameLst>
                                      </p:cBhvr>
                                      <p:tavLst>
                                        <p:tav tm="0">
                                          <p:val>
                                            <p:strVal val="ppt_x"/>
                                          </p:val>
                                        </p:tav>
                                        <p:tav tm="100000">
                                          <p:val>
                                            <p:strVal val="ppt_x"/>
                                          </p:val>
                                        </p:tav>
                                      </p:tavLst>
                                    </p:anim>
                                    <p:anim calcmode="lin" valueType="num">
                                      <p:cBhvr additive="base">
                                        <p:cTn id="13" dur="500"/>
                                        <p:tgtEl>
                                          <p:spTgt spid="3076"/>
                                        </p:tgtEl>
                                        <p:attrNameLst>
                                          <p:attrName>ppt_y</p:attrName>
                                        </p:attrNameLst>
                                      </p:cBhvr>
                                      <p:tavLst>
                                        <p:tav tm="0">
                                          <p:val>
                                            <p:strVal val="ppt_y"/>
                                          </p:val>
                                        </p:tav>
                                        <p:tav tm="100000">
                                          <p:val>
                                            <p:strVal val="1+ppt_h/2"/>
                                          </p:val>
                                        </p:tav>
                                      </p:tavLst>
                                    </p:anim>
                                    <p:set>
                                      <p:cBhvr>
                                        <p:cTn id="14" dur="1" fill="hold">
                                          <p:stCondLst>
                                            <p:cond delay="499"/>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6100067"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Jesus is greater than duties</a:t>
            </a:r>
            <a:endParaRPr lang="fr-FR" sz="2800" b="0" strike="noStrike" spc="-1" dirty="0">
              <a:solidFill>
                <a:srgbClr val="C00000"/>
              </a:solidFill>
              <a:latin typeface="Arial"/>
            </a:endParaRPr>
          </a:p>
        </p:txBody>
      </p:sp>
      <p:sp>
        <p:nvSpPr>
          <p:cNvPr id="57" name="TextBox 5"/>
          <p:cNvSpPr/>
          <p:nvPr/>
        </p:nvSpPr>
        <p:spPr>
          <a:xfrm>
            <a:off x="204480" y="516240"/>
            <a:ext cx="79232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53 </a:t>
            </a:r>
            <a:r>
              <a:rPr lang="en-GB" sz="2800" b="1" spc="-1" dirty="0">
                <a:solidFill>
                  <a:srgbClr val="000000"/>
                </a:solidFill>
                <a:latin typeface="+mj-lt"/>
              </a:rPr>
              <a:t>When Jesus went outside, the Pharisees and the teachers of the law began to oppose him fiercely and to besiege him with questions, </a:t>
            </a:r>
            <a:r>
              <a:rPr lang="en-GB" sz="2800" b="1" spc="-1" baseline="30000" dirty="0">
                <a:solidFill>
                  <a:srgbClr val="C00000"/>
                </a:solidFill>
                <a:latin typeface="+mj-lt"/>
              </a:rPr>
              <a:t>54</a:t>
            </a:r>
            <a:r>
              <a:rPr lang="en-GB" sz="2800" b="1" spc="-1" dirty="0">
                <a:solidFill>
                  <a:srgbClr val="000000"/>
                </a:solidFill>
                <a:latin typeface="+mj-lt"/>
              </a:rPr>
              <a:t> waiting to catch him in something he might say.</a:t>
            </a:r>
          </a:p>
        </p:txBody>
      </p:sp>
      <p:pic>
        <p:nvPicPr>
          <p:cNvPr id="3" name="Image 2">
            <a:extLst>
              <a:ext uri="{FF2B5EF4-FFF2-40B4-BE49-F238E27FC236}">
                <a16:creationId xmlns:a16="http://schemas.microsoft.com/office/drawing/2014/main" id="{7495D9B2-8212-5A14-F2EC-323830DE474E}"/>
              </a:ext>
            </a:extLst>
          </p:cNvPr>
          <p:cNvPicPr>
            <a:picLocks noChangeAspect="1"/>
          </p:cNvPicPr>
          <p:nvPr/>
        </p:nvPicPr>
        <p:blipFill>
          <a:blip r:embed="rId2"/>
          <a:stretch>
            <a:fillRect/>
          </a:stretch>
        </p:blipFill>
        <p:spPr>
          <a:xfrm>
            <a:off x="453531" y="516240"/>
            <a:ext cx="7220938" cy="4055760"/>
          </a:xfrm>
          <a:prstGeom prst="rect">
            <a:avLst/>
          </a:prstGeom>
        </p:spPr>
      </p:pic>
    </p:spTree>
    <p:extLst>
      <p:ext uri="{BB962C8B-B14F-4D97-AF65-F5344CB8AC3E}">
        <p14:creationId xmlns:p14="http://schemas.microsoft.com/office/powerpoint/2010/main" val="259479117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Jesus is greater than duties</a:t>
            </a: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tabLst>
                <a:tab pos="0" algn="l"/>
              </a:tabLst>
            </a:pPr>
            <a:r>
              <a:rPr lang="en-GB" sz="2800" b="1" spc="-1" dirty="0">
                <a:solidFill>
                  <a:srgbClr val="C00000"/>
                </a:solidFill>
              </a:rPr>
              <a:t>●</a:t>
            </a:r>
            <a:r>
              <a:rPr lang="en-GB" sz="2800" b="1" spc="-1" dirty="0">
                <a:solidFill>
                  <a:srgbClr val="000000"/>
                </a:solidFill>
              </a:rPr>
              <a:t> In ministerial circles, such chaps are affectionately called ‘</a:t>
            </a:r>
            <a:r>
              <a:rPr lang="en-GB" sz="2800" b="1" spc="-1" dirty="0">
                <a:solidFill>
                  <a:srgbClr val="0070C0"/>
                </a:solidFill>
              </a:rPr>
              <a:t>doctrine inspectors</a:t>
            </a:r>
            <a:r>
              <a:rPr lang="en-GB" sz="2800" b="1" spc="-1" dirty="0">
                <a:solidFill>
                  <a:srgbClr val="000000"/>
                </a:solidFill>
              </a:rPr>
              <a:t>’, for they are constantly listening for errors in others’ messages and teaching.</a:t>
            </a: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Religions require you to perform rituals, </a:t>
            </a:r>
            <a:br>
              <a:rPr lang="en-US" sz="2800" b="1" strike="noStrike" spc="-1" dirty="0">
                <a:solidFill>
                  <a:srgbClr val="000000"/>
                </a:solidFill>
                <a:latin typeface="Arial"/>
                <a:ea typeface="Verdana"/>
              </a:rPr>
            </a:br>
            <a:r>
              <a:rPr lang="en-US" sz="2800" b="1" strike="noStrike" spc="-1" dirty="0">
                <a:solidFill>
                  <a:srgbClr val="000000"/>
                </a:solidFill>
                <a:latin typeface="Arial"/>
                <a:ea typeface="Verdana"/>
              </a:rPr>
              <a:t>to keep rules, and to share your riches.</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Jesus, releases us from hell after death, from our bad habits during our life time, and from religious requirements.</a:t>
            </a:r>
            <a:endParaRPr lang="fr-FR" sz="2800" b="0" strike="noStrike" spc="-1" dirty="0">
              <a:latin typeface="Arial"/>
            </a:endParaRPr>
          </a:p>
        </p:txBody>
      </p:sp>
    </p:spTree>
    <p:extLst>
      <p:ext uri="{BB962C8B-B14F-4D97-AF65-F5344CB8AC3E}">
        <p14:creationId xmlns:p14="http://schemas.microsoft.com/office/powerpoint/2010/main" val="238746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base">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base">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base">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duplicity</a:t>
            </a:r>
            <a:br>
              <a:rPr lang="en-GB" sz="3200" b="1" spc="-1" dirty="0">
                <a:solidFill>
                  <a:srgbClr val="0070C0"/>
                </a:solidFill>
              </a:rPr>
            </a:br>
            <a:r>
              <a:rPr lang="en-US" sz="2800" b="1" strike="noStrike" spc="-1" dirty="0">
                <a:solidFill>
                  <a:srgbClr val="C00000"/>
                </a:solidFill>
                <a:latin typeface="Arial"/>
              </a:rPr>
              <a:t>Luke 12:1-3</a:t>
            </a:r>
            <a:endParaRPr lang="fr-FR" sz="2800" b="0" strike="noStrike" spc="-1" dirty="0">
              <a:latin typeface="Arial"/>
            </a:endParaRPr>
          </a:p>
        </p:txBody>
      </p:sp>
    </p:spTree>
    <p:extLst>
      <p:ext uri="{BB962C8B-B14F-4D97-AF65-F5344CB8AC3E}">
        <p14:creationId xmlns:p14="http://schemas.microsoft.com/office/powerpoint/2010/main" val="22022610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47" name="TextBox 3"/>
          <p:cNvSpPr/>
          <p:nvPr/>
        </p:nvSpPr>
        <p:spPr>
          <a:xfrm>
            <a:off x="204480" y="0"/>
            <a:ext cx="756420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GB" sz="2800" b="1" strike="noStrike" spc="-1" dirty="0">
                <a:solidFill>
                  <a:srgbClr val="0070C0"/>
                </a:solidFill>
                <a:latin typeface="Verdana" panose="020B0604030504040204" pitchFamily="34" charset="0"/>
                <a:ea typeface="Verdana" panose="020B0604030504040204" pitchFamily="34" charset="0"/>
              </a:rPr>
              <a:t>Jesus proves greater than the devil</a:t>
            </a:r>
            <a:endParaRPr lang="en-US" sz="2800" b="1" strike="noStrike" spc="-1" dirty="0">
              <a:solidFill>
                <a:srgbClr val="0070C0"/>
              </a:solidFill>
              <a:latin typeface="Verdana" panose="020B0604030504040204" pitchFamily="34" charset="0"/>
              <a:ea typeface="Verdana" panose="020B0604030504040204" pitchFamily="34" charset="0"/>
            </a:endParaRPr>
          </a:p>
        </p:txBody>
      </p:sp>
      <p:sp>
        <p:nvSpPr>
          <p:cNvPr id="48" name="TextBox 5"/>
          <p:cNvSpPr/>
          <p:nvPr/>
        </p:nvSpPr>
        <p:spPr>
          <a:xfrm>
            <a:off x="258980" y="610976"/>
            <a:ext cx="7770240" cy="38659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177800">
              <a:lnSpc>
                <a:spcPts val="2400"/>
              </a:lnSpc>
              <a:spcBef>
                <a:spcPts val="601"/>
              </a:spcBef>
              <a:tabLst>
                <a:tab pos="0" algn="l"/>
              </a:tabLst>
            </a:pPr>
            <a:r>
              <a:rPr lang="en-GB" sz="2800" b="1" spc="-1" dirty="0">
                <a:solidFill>
                  <a:srgbClr val="C00000"/>
                </a:solidFill>
                <a:latin typeface="+mj-lt"/>
                <a:ea typeface="Verdana"/>
              </a:rPr>
              <a:t>1.</a:t>
            </a:r>
            <a:r>
              <a:rPr lang="en-GB" sz="2800" b="1" spc="-1" dirty="0">
                <a:latin typeface="+mj-lt"/>
                <a:ea typeface="Verdana"/>
              </a:rPr>
              <a:t> Than demons </a:t>
            </a:r>
            <a:r>
              <a:rPr lang="en-GB" sz="2800" spc="-1" dirty="0">
                <a:latin typeface="+mj-lt"/>
                <a:ea typeface="Verdana"/>
              </a:rPr>
              <a:t>11.14-26</a:t>
            </a:r>
          </a:p>
          <a:p>
            <a:pPr indent="177800">
              <a:lnSpc>
                <a:spcPts val="2400"/>
              </a:lnSpc>
              <a:spcBef>
                <a:spcPts val="601"/>
              </a:spcBef>
              <a:tabLst>
                <a:tab pos="0" algn="l"/>
              </a:tabLst>
            </a:pPr>
            <a:r>
              <a:rPr lang="en-GB" sz="2800" b="1" spc="-1" dirty="0">
                <a:solidFill>
                  <a:srgbClr val="C00000"/>
                </a:solidFill>
                <a:latin typeface="+mj-lt"/>
                <a:ea typeface="Verdana"/>
              </a:rPr>
              <a:t>2.</a:t>
            </a:r>
            <a:r>
              <a:rPr lang="en-GB" sz="2800" b="1" spc="-1" dirty="0">
                <a:latin typeface="+mj-lt"/>
                <a:ea typeface="Verdana"/>
              </a:rPr>
              <a:t> Than doctrine </a:t>
            </a:r>
            <a:r>
              <a:rPr lang="en-GB" sz="2800" spc="-1" dirty="0">
                <a:latin typeface="+mj-lt"/>
                <a:ea typeface="Verdana"/>
              </a:rPr>
              <a:t>11.27-28</a:t>
            </a:r>
          </a:p>
          <a:p>
            <a:pPr indent="177800">
              <a:lnSpc>
                <a:spcPts val="2400"/>
              </a:lnSpc>
              <a:spcBef>
                <a:spcPts val="601"/>
              </a:spcBef>
              <a:tabLst>
                <a:tab pos="0" algn="l"/>
              </a:tabLst>
            </a:pPr>
            <a:r>
              <a:rPr lang="en-GB" sz="2800" b="1" spc="-1" dirty="0">
                <a:solidFill>
                  <a:srgbClr val="C00000"/>
                </a:solidFill>
                <a:latin typeface="+mj-lt"/>
                <a:ea typeface="Verdana"/>
              </a:rPr>
              <a:t>3.</a:t>
            </a:r>
            <a:r>
              <a:rPr lang="en-GB" sz="2800" b="1" spc="-1" dirty="0">
                <a:latin typeface="+mj-lt"/>
                <a:ea typeface="Verdana"/>
              </a:rPr>
              <a:t> Than dogma </a:t>
            </a:r>
            <a:r>
              <a:rPr lang="en-GB" sz="2800" spc="-1" dirty="0">
                <a:latin typeface="+mj-lt"/>
                <a:ea typeface="Verdana"/>
              </a:rPr>
              <a:t>11.29-32</a:t>
            </a:r>
          </a:p>
          <a:p>
            <a:pPr indent="177800">
              <a:lnSpc>
                <a:spcPts val="2400"/>
              </a:lnSpc>
              <a:spcBef>
                <a:spcPts val="601"/>
              </a:spcBef>
              <a:tabLst>
                <a:tab pos="0" algn="l"/>
              </a:tabLst>
            </a:pPr>
            <a:r>
              <a:rPr lang="en-GB" sz="2800" b="1" spc="-1" dirty="0">
                <a:solidFill>
                  <a:srgbClr val="C00000"/>
                </a:solidFill>
                <a:latin typeface="+mj-lt"/>
                <a:ea typeface="Verdana"/>
              </a:rPr>
              <a:t>4.</a:t>
            </a:r>
            <a:r>
              <a:rPr lang="en-GB" sz="2800" b="1" spc="-1" dirty="0">
                <a:latin typeface="+mj-lt"/>
                <a:ea typeface="Verdana"/>
              </a:rPr>
              <a:t> Than darkness </a:t>
            </a:r>
            <a:r>
              <a:rPr lang="en-GB" sz="2800" spc="-1" dirty="0">
                <a:latin typeface="+mj-lt"/>
                <a:ea typeface="Verdana"/>
              </a:rPr>
              <a:t>11.33-36</a:t>
            </a:r>
          </a:p>
          <a:p>
            <a:pPr indent="177800">
              <a:lnSpc>
                <a:spcPts val="2400"/>
              </a:lnSpc>
              <a:spcBef>
                <a:spcPts val="601"/>
              </a:spcBef>
              <a:tabLst>
                <a:tab pos="0" algn="l"/>
              </a:tabLst>
            </a:pPr>
            <a:r>
              <a:rPr lang="en-GB" sz="2800" b="1" spc="-1" dirty="0">
                <a:solidFill>
                  <a:srgbClr val="C00000"/>
                </a:solidFill>
                <a:latin typeface="+mj-lt"/>
                <a:ea typeface="Verdana"/>
              </a:rPr>
              <a:t>5.</a:t>
            </a:r>
            <a:r>
              <a:rPr lang="en-GB" sz="2800" b="1" spc="-1" dirty="0">
                <a:latin typeface="+mj-lt"/>
                <a:ea typeface="Verdana"/>
              </a:rPr>
              <a:t> Than duties </a:t>
            </a:r>
            <a:r>
              <a:rPr lang="en-GB" sz="2800" spc="-1" dirty="0">
                <a:latin typeface="+mj-lt"/>
                <a:ea typeface="Verdana"/>
              </a:rPr>
              <a:t>11.37-44</a:t>
            </a:r>
          </a:p>
          <a:p>
            <a:pPr indent="177800">
              <a:lnSpc>
                <a:spcPts val="2400"/>
              </a:lnSpc>
              <a:spcBef>
                <a:spcPts val="601"/>
              </a:spcBef>
              <a:tabLst>
                <a:tab pos="0" algn="l"/>
              </a:tabLst>
            </a:pPr>
            <a:r>
              <a:rPr lang="en-GB" sz="2800" b="1" spc="-1" dirty="0">
                <a:solidFill>
                  <a:srgbClr val="C00000"/>
                </a:solidFill>
                <a:latin typeface="+mj-lt"/>
                <a:ea typeface="Verdana"/>
              </a:rPr>
              <a:t>6.</a:t>
            </a:r>
            <a:r>
              <a:rPr lang="en-GB" sz="2800" b="1" spc="-1" dirty="0">
                <a:latin typeface="+mj-lt"/>
                <a:ea typeface="Verdana"/>
              </a:rPr>
              <a:t> Than deceit </a:t>
            </a:r>
            <a:r>
              <a:rPr lang="en-GB" sz="2800" spc="-1" dirty="0">
                <a:latin typeface="+mj-lt"/>
                <a:ea typeface="Verdana"/>
              </a:rPr>
              <a:t>11.45-53</a:t>
            </a:r>
          </a:p>
          <a:p>
            <a:pPr indent="177800">
              <a:lnSpc>
                <a:spcPts val="2400"/>
              </a:lnSpc>
              <a:spcBef>
                <a:spcPts val="601"/>
              </a:spcBef>
              <a:tabLst>
                <a:tab pos="0" algn="l"/>
              </a:tabLst>
            </a:pPr>
            <a:r>
              <a:rPr lang="en-GB" sz="2800" b="1" spc="-1" dirty="0">
                <a:solidFill>
                  <a:srgbClr val="C00000"/>
                </a:solidFill>
                <a:latin typeface="+mj-lt"/>
                <a:ea typeface="Verdana"/>
              </a:rPr>
              <a:t>7.</a:t>
            </a:r>
            <a:r>
              <a:rPr lang="en-GB" sz="2800" b="1" spc="-1" dirty="0">
                <a:latin typeface="+mj-lt"/>
                <a:ea typeface="Verdana"/>
              </a:rPr>
              <a:t> Than duplicity </a:t>
            </a:r>
            <a:r>
              <a:rPr lang="en-GB" sz="2800" spc="-1" dirty="0">
                <a:latin typeface="+mj-lt"/>
                <a:ea typeface="Verdana"/>
              </a:rPr>
              <a:t>12.1-3</a:t>
            </a:r>
          </a:p>
          <a:p>
            <a:pPr indent="177800">
              <a:lnSpc>
                <a:spcPts val="2400"/>
              </a:lnSpc>
              <a:spcBef>
                <a:spcPts val="601"/>
              </a:spcBef>
              <a:tabLst>
                <a:tab pos="0" algn="l"/>
              </a:tabLst>
            </a:pPr>
            <a:r>
              <a:rPr lang="en-GB" sz="2800" b="1" spc="-1" dirty="0">
                <a:solidFill>
                  <a:srgbClr val="C00000"/>
                </a:solidFill>
                <a:latin typeface="+mj-lt"/>
                <a:ea typeface="Verdana"/>
              </a:rPr>
              <a:t>8.</a:t>
            </a:r>
            <a:r>
              <a:rPr lang="en-GB" sz="2800" b="1" spc="-1" dirty="0">
                <a:latin typeface="+mj-lt"/>
                <a:ea typeface="Verdana"/>
              </a:rPr>
              <a:t> Than death </a:t>
            </a:r>
            <a:r>
              <a:rPr lang="en-GB" sz="2800" spc="-1" dirty="0">
                <a:latin typeface="+mj-lt"/>
                <a:ea typeface="Verdana"/>
              </a:rPr>
              <a:t>12.4-7</a:t>
            </a:r>
          </a:p>
          <a:p>
            <a:pPr indent="177800">
              <a:lnSpc>
                <a:spcPts val="2400"/>
              </a:lnSpc>
              <a:spcBef>
                <a:spcPts val="601"/>
              </a:spcBef>
              <a:tabLst>
                <a:tab pos="0" algn="l"/>
              </a:tabLst>
            </a:pPr>
            <a:r>
              <a:rPr lang="en-GB" sz="2800" b="1" spc="-1" dirty="0">
                <a:solidFill>
                  <a:srgbClr val="C00000"/>
                </a:solidFill>
                <a:latin typeface="+mj-lt"/>
                <a:ea typeface="Verdana"/>
              </a:rPr>
              <a:t>9.</a:t>
            </a:r>
            <a:r>
              <a:rPr lang="en-GB" sz="2800" b="1" spc="-1" dirty="0">
                <a:latin typeface="+mj-lt"/>
                <a:ea typeface="Verdana"/>
              </a:rPr>
              <a:t> Than dread </a:t>
            </a:r>
            <a:r>
              <a:rPr lang="en-GB" sz="2800" spc="-1" dirty="0">
                <a:latin typeface="+mj-lt"/>
                <a:ea typeface="Verdana"/>
              </a:rPr>
              <a:t>12.8-10</a:t>
            </a:r>
          </a:p>
          <a:p>
            <a:pPr>
              <a:lnSpc>
                <a:spcPts val="2400"/>
              </a:lnSpc>
              <a:spcBef>
                <a:spcPts val="601"/>
              </a:spcBef>
              <a:tabLst>
                <a:tab pos="0" algn="l"/>
              </a:tabLst>
            </a:pPr>
            <a:r>
              <a:rPr lang="en-GB" sz="2800" b="1" spc="-1" dirty="0">
                <a:solidFill>
                  <a:srgbClr val="C00000"/>
                </a:solidFill>
                <a:latin typeface="+mj-lt"/>
                <a:ea typeface="Verdana"/>
              </a:rPr>
              <a:t>10.</a:t>
            </a:r>
            <a:r>
              <a:rPr lang="en-GB" sz="2800" b="1" spc="-1" dirty="0">
                <a:latin typeface="+mj-lt"/>
                <a:ea typeface="Verdana"/>
              </a:rPr>
              <a:t> Than doubt </a:t>
            </a:r>
            <a:r>
              <a:rPr lang="en-GB" sz="2800" spc="-1" dirty="0">
                <a:latin typeface="+mj-lt"/>
                <a:ea typeface="Verdana"/>
              </a:rPr>
              <a:t>12.11-12</a:t>
            </a:r>
          </a:p>
        </p:txBody>
      </p:sp>
      <p:pic>
        <p:nvPicPr>
          <p:cNvPr id="1026" name="Picture 2">
            <a:extLst>
              <a:ext uri="{FF2B5EF4-FFF2-40B4-BE49-F238E27FC236}">
                <a16:creationId xmlns:a16="http://schemas.microsoft.com/office/drawing/2014/main" id="{62719C52-A245-52A6-E7BA-B0A06735F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8343" y="2364205"/>
            <a:ext cx="3679658" cy="22077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46EF023-1BF6-0641-71CD-647BD275EA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1" y="-48768"/>
            <a:ext cx="7701279" cy="46207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8"/>
                                        </p:tgtEl>
                                        <p:attrNameLst>
                                          <p:attrName>ppt_x</p:attrName>
                                        </p:attrNameLst>
                                      </p:cBhvr>
                                      <p:tavLst>
                                        <p:tav tm="0">
                                          <p:val>
                                            <p:strVal val="ppt_x"/>
                                          </p:val>
                                        </p:tav>
                                        <p:tav tm="100000">
                                          <p:val>
                                            <p:strVal val="ppt_x"/>
                                          </p:val>
                                        </p:tav>
                                      </p:tavLst>
                                    </p:anim>
                                    <p:anim calcmode="lin" valueType="num">
                                      <p:cBhvr additive="base">
                                        <p:cTn id="7" dur="500"/>
                                        <p:tgtEl>
                                          <p:spTgt spid="1028"/>
                                        </p:tgtEl>
                                        <p:attrNameLst>
                                          <p:attrName>ppt_y</p:attrName>
                                        </p:attrNameLst>
                                      </p:cBhvr>
                                      <p:tavLst>
                                        <p:tav tm="0">
                                          <p:val>
                                            <p:strVal val="ppt_y"/>
                                          </p:val>
                                        </p:tav>
                                        <p:tav tm="100000">
                                          <p:val>
                                            <p:strVal val="1+ppt_h/2"/>
                                          </p:val>
                                        </p:tav>
                                      </p:tavLst>
                                    </p:anim>
                                    <p:set>
                                      <p:cBhvr>
                                        <p:cTn id="8" dur="1" fill="hold">
                                          <p:stCondLst>
                                            <p:cond delay="499"/>
                                          </p:stCondLst>
                                        </p:cTn>
                                        <p:tgtEl>
                                          <p:spTgt spid="102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8">
                                            <p:txEl>
                                              <p:pRg st="0" end="0"/>
                                            </p:txEl>
                                          </p:spTgt>
                                        </p:tgtEl>
                                        <p:attrNameLst>
                                          <p:attrName>style.visibility</p:attrName>
                                        </p:attrNameLst>
                                      </p:cBhvr>
                                      <p:to>
                                        <p:strVal val="visible"/>
                                      </p:to>
                                    </p:set>
                                    <p:anim calcmode="lin" valueType="num">
                                      <p:cBhvr additive="repl">
                                        <p:cTn id="13" dur="500" fill="hold"/>
                                        <p:tgtEl>
                                          <p:spTgt spid="48">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8">
                                            <p:txEl>
                                              <p:pRg st="1" end="1"/>
                                            </p:txEl>
                                          </p:spTgt>
                                        </p:tgtEl>
                                        <p:attrNameLst>
                                          <p:attrName>style.visibility</p:attrName>
                                        </p:attrNameLst>
                                      </p:cBhvr>
                                      <p:to>
                                        <p:strVal val="visible"/>
                                      </p:to>
                                    </p:set>
                                    <p:anim calcmode="lin" valueType="num">
                                      <p:cBhvr additive="repl">
                                        <p:cTn id="19" dur="500" fill="hold"/>
                                        <p:tgtEl>
                                          <p:spTgt spid="48">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4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8">
                                            <p:txEl>
                                              <p:pRg st="2" end="2"/>
                                            </p:txEl>
                                          </p:spTgt>
                                        </p:tgtEl>
                                        <p:attrNameLst>
                                          <p:attrName>style.visibility</p:attrName>
                                        </p:attrNameLst>
                                      </p:cBhvr>
                                      <p:to>
                                        <p:strVal val="visible"/>
                                      </p:to>
                                    </p:set>
                                    <p:anim calcmode="lin" valueType="num">
                                      <p:cBhvr additive="repl">
                                        <p:cTn id="25" dur="500" fill="hold"/>
                                        <p:tgtEl>
                                          <p:spTgt spid="48">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4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8">
                                            <p:txEl>
                                              <p:pRg st="3" end="3"/>
                                            </p:txEl>
                                          </p:spTgt>
                                        </p:tgtEl>
                                        <p:attrNameLst>
                                          <p:attrName>style.visibility</p:attrName>
                                        </p:attrNameLst>
                                      </p:cBhvr>
                                      <p:to>
                                        <p:strVal val="visible"/>
                                      </p:to>
                                    </p:set>
                                    <p:anim calcmode="lin" valueType="num">
                                      <p:cBhvr additive="repl">
                                        <p:cTn id="31" dur="500" fill="hold"/>
                                        <p:tgtEl>
                                          <p:spTgt spid="48">
                                            <p:txEl>
                                              <p:pRg st="3" end="3"/>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4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8">
                                            <p:txEl>
                                              <p:pRg st="4" end="4"/>
                                            </p:txEl>
                                          </p:spTgt>
                                        </p:tgtEl>
                                        <p:attrNameLst>
                                          <p:attrName>style.visibility</p:attrName>
                                        </p:attrNameLst>
                                      </p:cBhvr>
                                      <p:to>
                                        <p:strVal val="visible"/>
                                      </p:to>
                                    </p:set>
                                    <p:anim calcmode="lin" valueType="num">
                                      <p:cBhvr additive="repl">
                                        <p:cTn id="37" dur="500" fill="hold"/>
                                        <p:tgtEl>
                                          <p:spTgt spid="48">
                                            <p:txEl>
                                              <p:pRg st="4" end="4"/>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4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8">
                                            <p:txEl>
                                              <p:pRg st="5" end="5"/>
                                            </p:txEl>
                                          </p:spTgt>
                                        </p:tgtEl>
                                        <p:attrNameLst>
                                          <p:attrName>style.visibility</p:attrName>
                                        </p:attrNameLst>
                                      </p:cBhvr>
                                      <p:to>
                                        <p:strVal val="visible"/>
                                      </p:to>
                                    </p:set>
                                    <p:anim calcmode="lin" valueType="num">
                                      <p:cBhvr additive="repl">
                                        <p:cTn id="43" dur="500" fill="hold"/>
                                        <p:tgtEl>
                                          <p:spTgt spid="48">
                                            <p:txEl>
                                              <p:pRg st="5" end="5"/>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4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48">
                                            <p:txEl>
                                              <p:pRg st="6" end="6"/>
                                            </p:txEl>
                                          </p:spTgt>
                                        </p:tgtEl>
                                        <p:attrNameLst>
                                          <p:attrName>style.visibility</p:attrName>
                                        </p:attrNameLst>
                                      </p:cBhvr>
                                      <p:to>
                                        <p:strVal val="visible"/>
                                      </p:to>
                                    </p:set>
                                    <p:anim calcmode="lin" valueType="num">
                                      <p:cBhvr additive="repl">
                                        <p:cTn id="49" dur="500" fill="hold"/>
                                        <p:tgtEl>
                                          <p:spTgt spid="48">
                                            <p:txEl>
                                              <p:pRg st="6" end="6"/>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4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48">
                                            <p:txEl>
                                              <p:pRg st="7" end="7"/>
                                            </p:txEl>
                                          </p:spTgt>
                                        </p:tgtEl>
                                        <p:attrNameLst>
                                          <p:attrName>style.visibility</p:attrName>
                                        </p:attrNameLst>
                                      </p:cBhvr>
                                      <p:to>
                                        <p:strVal val="visible"/>
                                      </p:to>
                                    </p:set>
                                    <p:anim calcmode="lin" valueType="num">
                                      <p:cBhvr additive="repl">
                                        <p:cTn id="55" dur="500" fill="hold"/>
                                        <p:tgtEl>
                                          <p:spTgt spid="48">
                                            <p:txEl>
                                              <p:pRg st="7" end="7"/>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4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48">
                                            <p:txEl>
                                              <p:pRg st="8" end="8"/>
                                            </p:txEl>
                                          </p:spTgt>
                                        </p:tgtEl>
                                        <p:attrNameLst>
                                          <p:attrName>style.visibility</p:attrName>
                                        </p:attrNameLst>
                                      </p:cBhvr>
                                      <p:to>
                                        <p:strVal val="visible"/>
                                      </p:to>
                                    </p:set>
                                    <p:anim calcmode="lin" valueType="num">
                                      <p:cBhvr additive="repl">
                                        <p:cTn id="61" dur="500" fill="hold"/>
                                        <p:tgtEl>
                                          <p:spTgt spid="48">
                                            <p:txEl>
                                              <p:pRg st="8" end="8"/>
                                            </p:txEl>
                                          </p:spTgt>
                                        </p:tgtEl>
                                        <p:attrNameLst>
                                          <p:attrName>ppt_x</p:attrName>
                                        </p:attrNameLst>
                                      </p:cBhvr>
                                      <p:tavLst>
                                        <p:tav tm="0">
                                          <p:val>
                                            <p:strVal val="#ppt_x"/>
                                          </p:val>
                                        </p:tav>
                                        <p:tav tm="100000">
                                          <p:val>
                                            <p:strVal val="#ppt_x"/>
                                          </p:val>
                                        </p:tav>
                                      </p:tavLst>
                                    </p:anim>
                                    <p:anim calcmode="lin" valueType="num">
                                      <p:cBhvr additive="repl">
                                        <p:cTn id="62" dur="500" fill="hold"/>
                                        <p:tgtEl>
                                          <p:spTgt spid="48">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8">
                                            <p:txEl>
                                              <p:pRg st="9" end="9"/>
                                            </p:txEl>
                                          </p:spTgt>
                                        </p:tgtEl>
                                        <p:attrNameLst>
                                          <p:attrName>style.visibility</p:attrName>
                                        </p:attrNameLst>
                                      </p:cBhvr>
                                      <p:to>
                                        <p:strVal val="visible"/>
                                      </p:to>
                                    </p:set>
                                    <p:anim calcmode="lin" valueType="num">
                                      <p:cBhvr additive="repl">
                                        <p:cTn id="67" dur="500" fill="hold"/>
                                        <p:tgtEl>
                                          <p:spTgt spid="48">
                                            <p:txEl>
                                              <p:pRg st="9" end="9"/>
                                            </p:txEl>
                                          </p:spTgt>
                                        </p:tgtEl>
                                        <p:attrNameLst>
                                          <p:attrName>ppt_x</p:attrName>
                                        </p:attrNameLst>
                                      </p:cBhvr>
                                      <p:tavLst>
                                        <p:tav tm="0">
                                          <p:val>
                                            <p:strVal val="#ppt_x"/>
                                          </p:val>
                                        </p:tav>
                                        <p:tav tm="100000">
                                          <p:val>
                                            <p:strVal val="#ppt_x"/>
                                          </p:val>
                                        </p:tav>
                                      </p:tavLst>
                                    </p:anim>
                                    <p:anim calcmode="lin" valueType="num">
                                      <p:cBhvr additive="repl">
                                        <p:cTn id="68" dur="500" fill="hold"/>
                                        <p:tgtEl>
                                          <p:spTgt spid="48">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1357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pc="-1" dirty="0">
                <a:solidFill>
                  <a:srgbClr val="0070C0"/>
                </a:solidFill>
              </a:rPr>
              <a:t>Jesus is greater than duplicity</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a:t>
            </a:r>
            <a:r>
              <a:rPr lang="en-GB" sz="2800" b="1" spc="-1" dirty="0">
                <a:solidFill>
                  <a:srgbClr val="000000"/>
                </a:solidFill>
                <a:latin typeface="+mj-lt"/>
              </a:rPr>
              <a:t> Meanwhile, when a crowd of many thousands</a:t>
            </a:r>
            <a:r>
              <a:rPr lang="en-GB" sz="2800" spc="-1" dirty="0">
                <a:solidFill>
                  <a:srgbClr val="00B050"/>
                </a:solidFill>
                <a:latin typeface="+mj-lt"/>
              </a:rPr>
              <a:t>*</a:t>
            </a:r>
            <a:r>
              <a:rPr lang="en-GB" sz="2800" b="1" spc="-1" dirty="0">
                <a:solidFill>
                  <a:srgbClr val="000000"/>
                </a:solidFill>
                <a:latin typeface="+mj-lt"/>
              </a:rPr>
              <a:t> had gathered, so that they were trampling on one another, Jesus began to speak first to his disciples, saying: “Be on your guard against the yeast of the Pharisees, which is </a:t>
            </a:r>
            <a:br>
              <a:rPr lang="en-GB" sz="2800" b="1" spc="-1" dirty="0">
                <a:solidFill>
                  <a:srgbClr val="000000"/>
                </a:solidFill>
                <a:latin typeface="+mj-lt"/>
              </a:rPr>
            </a:br>
            <a:r>
              <a:rPr lang="en-GB" sz="2800" b="1" spc="-1" dirty="0">
                <a:solidFill>
                  <a:srgbClr val="000000"/>
                </a:solidFill>
                <a:latin typeface="+mj-lt"/>
              </a:rPr>
              <a:t>hypocrisy.</a:t>
            </a:r>
            <a:br>
              <a:rPr lang="en-GB" sz="2800" b="1" spc="-1" dirty="0">
                <a:solidFill>
                  <a:srgbClr val="000000"/>
                </a:solidFill>
                <a:latin typeface="+mj-lt"/>
              </a:rPr>
            </a:br>
            <a:r>
              <a:rPr lang="en-US" sz="2800" spc="-1" dirty="0">
                <a:solidFill>
                  <a:srgbClr val="00B050"/>
                </a:solidFill>
                <a:latin typeface="+mj-lt"/>
              </a:rPr>
              <a:t>* One 3</a:t>
            </a:r>
            <a:r>
              <a:rPr lang="en-US" sz="2800" spc="-1" baseline="30000" dirty="0">
                <a:solidFill>
                  <a:srgbClr val="00B050"/>
                </a:solidFill>
                <a:latin typeface="+mj-lt"/>
              </a:rPr>
              <a:t>rd</a:t>
            </a:r>
            <a:r>
              <a:rPr lang="en-US" sz="2800" spc="-1" dirty="0">
                <a:solidFill>
                  <a:srgbClr val="00B050"/>
                </a:solidFill>
                <a:latin typeface="+mj-lt"/>
              </a:rPr>
              <a:t> century manuscript </a:t>
            </a:r>
            <a:br>
              <a:rPr lang="en-US" sz="2800" spc="-1" dirty="0">
                <a:solidFill>
                  <a:srgbClr val="00B050"/>
                </a:solidFill>
                <a:latin typeface="+mj-lt"/>
              </a:rPr>
            </a:br>
            <a:r>
              <a:rPr lang="en-US" sz="2800" spc="-1" dirty="0">
                <a:solidFill>
                  <a:srgbClr val="00B050"/>
                </a:solidFill>
                <a:latin typeface="+mj-lt"/>
              </a:rPr>
              <a:t>reads ‘of people’.</a:t>
            </a:r>
          </a:p>
        </p:txBody>
      </p:sp>
      <p:pic>
        <p:nvPicPr>
          <p:cNvPr id="4098" name="Picture 2" descr="Baker's yeast: Three surprising things you might not know : News Center">
            <a:extLst>
              <a:ext uri="{FF2B5EF4-FFF2-40B4-BE49-F238E27FC236}">
                <a16:creationId xmlns:a16="http://schemas.microsoft.com/office/drawing/2014/main" id="{D6A48153-0E82-2545-9E9D-40D6A8EAD5C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0300" y="2659380"/>
            <a:ext cx="3187700" cy="191262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aker's yeast: Three surprising things you might not know : News Center">
            <a:extLst>
              <a:ext uri="{FF2B5EF4-FFF2-40B4-BE49-F238E27FC236}">
                <a16:creationId xmlns:a16="http://schemas.microsoft.com/office/drawing/2014/main" id="{6B2C2441-8051-1BEC-07E6-21AC0DB77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 y="0"/>
            <a:ext cx="8127720"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57331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100"/>
                                        </p:tgtEl>
                                        <p:attrNameLst>
                                          <p:attrName>ppt_x</p:attrName>
                                        </p:attrNameLst>
                                      </p:cBhvr>
                                      <p:tavLst>
                                        <p:tav tm="0">
                                          <p:val>
                                            <p:strVal val="ppt_x"/>
                                          </p:val>
                                        </p:tav>
                                        <p:tav tm="100000">
                                          <p:val>
                                            <p:strVal val="ppt_x"/>
                                          </p:val>
                                        </p:tav>
                                      </p:tavLst>
                                    </p:anim>
                                    <p:anim calcmode="lin" valueType="num">
                                      <p:cBhvr additive="base">
                                        <p:cTn id="7" dur="500"/>
                                        <p:tgtEl>
                                          <p:spTgt spid="4100"/>
                                        </p:tgtEl>
                                        <p:attrNameLst>
                                          <p:attrName>ppt_y</p:attrName>
                                        </p:attrNameLst>
                                      </p:cBhvr>
                                      <p:tavLst>
                                        <p:tav tm="0">
                                          <p:val>
                                            <p:strVal val="ppt_y"/>
                                          </p:val>
                                        </p:tav>
                                        <p:tav tm="100000">
                                          <p:val>
                                            <p:strVal val="1+ppt_h/2"/>
                                          </p:val>
                                        </p:tav>
                                      </p:tavLst>
                                    </p:anim>
                                    <p:set>
                                      <p:cBhvr>
                                        <p:cTn id="8" dur="1" fill="hold">
                                          <p:stCondLst>
                                            <p:cond delay="499"/>
                                          </p:stCondLst>
                                        </p:cTn>
                                        <p:tgtEl>
                                          <p:spTgt spid="410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6166241"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Arial"/>
              </a:rPr>
              <a:t>Jesus is greater than duplicity</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a:t>
            </a:r>
            <a:r>
              <a:rPr lang="en-GB" sz="2800" b="1" spc="-1" dirty="0">
                <a:solidFill>
                  <a:srgbClr val="000000"/>
                </a:solidFill>
                <a:latin typeface="+mj-lt"/>
              </a:rPr>
              <a:t> There is nothing concealed that will not be disclosed, or hidden that will not be made known.</a:t>
            </a:r>
            <a:r>
              <a:rPr lang="en-GB" sz="2800" spc="-1" dirty="0">
                <a:solidFill>
                  <a:srgbClr val="00B050"/>
                </a:solidFill>
                <a:latin typeface="+mj-lt"/>
              </a:rPr>
              <a:t>*</a:t>
            </a:r>
            <a:r>
              <a:rPr lang="en-GB" sz="2800" b="1" spc="-1" dirty="0">
                <a:solidFill>
                  <a:srgbClr val="000000"/>
                </a:solidFill>
                <a:latin typeface="+mj-lt"/>
              </a:rPr>
              <a:t> </a:t>
            </a:r>
            <a:r>
              <a:rPr lang="en-GB" sz="2800" b="1" spc="-1" baseline="30000" dirty="0">
                <a:solidFill>
                  <a:srgbClr val="C00000"/>
                </a:solidFill>
                <a:latin typeface="+mj-lt"/>
              </a:rPr>
              <a:t>3</a:t>
            </a:r>
            <a:r>
              <a:rPr lang="en-GB" sz="2800" b="1" spc="-1" dirty="0">
                <a:solidFill>
                  <a:srgbClr val="000000"/>
                </a:solidFill>
                <a:latin typeface="+mj-lt"/>
              </a:rPr>
              <a:t> What you have said in the dark will be heard in the daylight, and what you have whispered in the ear in the inner rooms will be proclaimed from the roofs.</a:t>
            </a:r>
          </a:p>
          <a:p>
            <a:pPr indent="357188">
              <a:lnSpc>
                <a:spcPct val="100000"/>
              </a:lnSpc>
              <a:buNone/>
              <a:tabLst>
                <a:tab pos="0" algn="l"/>
              </a:tabLst>
            </a:pPr>
            <a:r>
              <a:rPr lang="en-US" sz="2800" spc="-1" dirty="0">
                <a:solidFill>
                  <a:srgbClr val="00B050"/>
                </a:solidFill>
                <a:latin typeface="+mj-lt"/>
              </a:rPr>
              <a:t>* </a:t>
            </a:r>
            <a:r>
              <a:rPr lang="en-US" sz="2400" spc="-1" dirty="0">
                <a:solidFill>
                  <a:srgbClr val="00B050"/>
                </a:solidFill>
                <a:latin typeface="+mj-lt"/>
              </a:rPr>
              <a:t>One 3</a:t>
            </a:r>
            <a:r>
              <a:rPr lang="en-US" sz="2400" spc="-1" baseline="30000" dirty="0">
                <a:solidFill>
                  <a:srgbClr val="00B050"/>
                </a:solidFill>
                <a:latin typeface="+mj-lt"/>
              </a:rPr>
              <a:t>rd</a:t>
            </a:r>
            <a:r>
              <a:rPr lang="en-US" sz="2400" spc="-1" dirty="0">
                <a:solidFill>
                  <a:srgbClr val="00B050"/>
                </a:solidFill>
                <a:latin typeface="+mj-lt"/>
              </a:rPr>
              <a:t> century manuscript </a:t>
            </a:r>
            <a:br>
              <a:rPr lang="en-US" sz="2400" spc="-1" dirty="0">
                <a:solidFill>
                  <a:srgbClr val="00B050"/>
                </a:solidFill>
                <a:latin typeface="+mj-lt"/>
              </a:rPr>
            </a:br>
            <a:r>
              <a:rPr lang="en-US" sz="2400" spc="-1" dirty="0">
                <a:solidFill>
                  <a:srgbClr val="00B050"/>
                </a:solidFill>
                <a:latin typeface="+mj-lt"/>
              </a:rPr>
              <a:t>omits ‘</a:t>
            </a:r>
            <a:r>
              <a:rPr lang="en-GB" sz="2400" spc="-1" dirty="0">
                <a:solidFill>
                  <a:srgbClr val="00B050"/>
                </a:solidFill>
                <a:latin typeface="+mj-lt"/>
              </a:rPr>
              <a:t>or hidden that will not be </a:t>
            </a:r>
            <a:br>
              <a:rPr lang="en-GB" sz="2400" spc="-1" dirty="0">
                <a:solidFill>
                  <a:srgbClr val="00B050"/>
                </a:solidFill>
                <a:latin typeface="+mj-lt"/>
              </a:rPr>
            </a:br>
            <a:r>
              <a:rPr lang="en-GB" sz="2400" spc="-1" dirty="0">
                <a:solidFill>
                  <a:srgbClr val="00B050"/>
                </a:solidFill>
                <a:latin typeface="+mj-lt"/>
              </a:rPr>
              <a:t>made known</a:t>
            </a:r>
            <a:r>
              <a:rPr lang="en-US" sz="2400" spc="-1" dirty="0">
                <a:solidFill>
                  <a:srgbClr val="00B050"/>
                </a:solidFill>
                <a:latin typeface="+mj-lt"/>
              </a:rPr>
              <a:t>’.</a:t>
            </a:r>
          </a:p>
        </p:txBody>
      </p:sp>
      <p:pic>
        <p:nvPicPr>
          <p:cNvPr id="3" name="Image 2">
            <a:extLst>
              <a:ext uri="{FF2B5EF4-FFF2-40B4-BE49-F238E27FC236}">
                <a16:creationId xmlns:a16="http://schemas.microsoft.com/office/drawing/2014/main" id="{CF6DAEEB-262C-99FA-9641-BF3646A863C6}"/>
              </a:ext>
            </a:extLst>
          </p:cNvPr>
          <p:cNvPicPr>
            <a:picLocks noChangeAspect="1"/>
          </p:cNvPicPr>
          <p:nvPr/>
        </p:nvPicPr>
        <p:blipFill>
          <a:blip r:embed="rId2"/>
          <a:stretch>
            <a:fillRect/>
          </a:stretch>
        </p:blipFill>
        <p:spPr>
          <a:xfrm>
            <a:off x="5281060" y="3041374"/>
            <a:ext cx="2846939" cy="1529082"/>
          </a:xfrm>
          <a:prstGeom prst="rect">
            <a:avLst/>
          </a:prstGeom>
        </p:spPr>
      </p:pic>
      <p:pic>
        <p:nvPicPr>
          <p:cNvPr id="5" name="Image 4">
            <a:extLst>
              <a:ext uri="{FF2B5EF4-FFF2-40B4-BE49-F238E27FC236}">
                <a16:creationId xmlns:a16="http://schemas.microsoft.com/office/drawing/2014/main" id="{ABBAEC02-5BC1-E5B5-C1A1-018DAFA4EF93}"/>
              </a:ext>
            </a:extLst>
          </p:cNvPr>
          <p:cNvPicPr>
            <a:picLocks noChangeAspect="1"/>
          </p:cNvPicPr>
          <p:nvPr/>
        </p:nvPicPr>
        <p:blipFill>
          <a:blip r:embed="rId2"/>
          <a:stretch>
            <a:fillRect/>
          </a:stretch>
        </p:blipFill>
        <p:spPr>
          <a:xfrm>
            <a:off x="583096" y="519655"/>
            <a:ext cx="7544904" cy="4052345"/>
          </a:xfrm>
          <a:prstGeom prst="rect">
            <a:avLst/>
          </a:prstGeom>
        </p:spPr>
      </p:pic>
    </p:spTree>
    <p:extLst>
      <p:ext uri="{BB962C8B-B14F-4D97-AF65-F5344CB8AC3E}">
        <p14:creationId xmlns:p14="http://schemas.microsoft.com/office/powerpoint/2010/main" val="13913727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duplicity</a:t>
            </a: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err="1">
                <a:solidFill>
                  <a:srgbClr val="0070C0"/>
                </a:solidFill>
                <a:latin typeface="Arial"/>
                <a:ea typeface="Verdana"/>
              </a:rPr>
              <a:t>Hypocracy</a:t>
            </a:r>
            <a:r>
              <a:rPr lang="en-US" sz="2800" b="1" strike="noStrike" spc="-1" dirty="0">
                <a:solidFill>
                  <a:srgbClr val="0070C0"/>
                </a:solidFill>
                <a:latin typeface="Arial"/>
                <a:ea typeface="Verdana"/>
              </a:rPr>
              <a:t>: </a:t>
            </a:r>
            <a:r>
              <a:rPr lang="en-US" sz="2800" b="1" strike="noStrike" spc="-1" dirty="0">
                <a:solidFill>
                  <a:srgbClr val="000000"/>
                </a:solidFill>
                <a:latin typeface="Arial"/>
                <a:ea typeface="Verdana"/>
              </a:rPr>
              <a:t>Pretending to be something that we know is not real. (This is different from being a weak example of what we are.)</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a:t>
            </a:r>
            <a:r>
              <a:rPr lang="en-US" sz="2800" b="1" strike="noStrike" spc="-1" dirty="0">
                <a:solidFill>
                  <a:srgbClr val="0070C0"/>
                </a:solidFill>
                <a:latin typeface="Arial"/>
                <a:ea typeface="Verdana"/>
              </a:rPr>
              <a:t>If</a:t>
            </a:r>
            <a:r>
              <a:rPr lang="en-US" sz="2800" b="1" strike="noStrike" spc="-1" dirty="0">
                <a:solidFill>
                  <a:srgbClr val="000000"/>
                </a:solidFill>
                <a:latin typeface="Arial"/>
                <a:ea typeface="Verdana"/>
              </a:rPr>
              <a:t> you become a secret Christian, </a:t>
            </a:r>
            <a:br>
              <a:rPr lang="en-US" sz="2800" b="1" strike="noStrike" spc="-1" dirty="0">
                <a:solidFill>
                  <a:srgbClr val="000000"/>
                </a:solidFill>
                <a:latin typeface="Arial"/>
                <a:ea typeface="Verdana"/>
              </a:rPr>
            </a:br>
            <a:r>
              <a:rPr lang="en-US" sz="2800" b="1" spc="-1" dirty="0">
                <a:solidFill>
                  <a:srgbClr val="0070C0"/>
                </a:solidFill>
                <a:latin typeface="Arial"/>
                <a:ea typeface="Verdana"/>
              </a:rPr>
              <a:t>then</a:t>
            </a:r>
            <a:r>
              <a:rPr lang="en-US" sz="2800" b="1" strike="noStrike" spc="-1" dirty="0">
                <a:solidFill>
                  <a:srgbClr val="000000"/>
                </a:solidFill>
                <a:latin typeface="Arial"/>
                <a:ea typeface="Verdana"/>
              </a:rPr>
              <a:t> eventually, others will find out.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a:t>
            </a:r>
            <a:r>
              <a:rPr lang="en-US" sz="2800" b="1" spc="-1" dirty="0">
                <a:solidFill>
                  <a:srgbClr val="0070C0"/>
                </a:solidFill>
                <a:latin typeface="Arial"/>
                <a:ea typeface="Verdana"/>
              </a:rPr>
              <a:t>If</a:t>
            </a:r>
            <a:r>
              <a:rPr lang="en-US" sz="2800" b="1" spc="-1" dirty="0">
                <a:solidFill>
                  <a:srgbClr val="000000"/>
                </a:solidFill>
                <a:latin typeface="Arial"/>
                <a:ea typeface="Verdana"/>
              </a:rPr>
              <a:t> it is dangerous to become a Christian, </a:t>
            </a:r>
            <a:r>
              <a:rPr lang="en-US" sz="2800" b="1" spc="-1" dirty="0">
                <a:solidFill>
                  <a:srgbClr val="0070C0"/>
                </a:solidFill>
                <a:latin typeface="Arial"/>
                <a:ea typeface="Verdana"/>
              </a:rPr>
              <a:t>then</a:t>
            </a:r>
            <a:r>
              <a:rPr lang="en-US" sz="2800" b="1" spc="-1" dirty="0">
                <a:solidFill>
                  <a:srgbClr val="000000"/>
                </a:solidFill>
                <a:latin typeface="Arial"/>
                <a:ea typeface="Verdana"/>
              </a:rPr>
              <a:t> baptize new believers in secret, and let the Lord decide when they should become exposed, if ever.</a:t>
            </a:r>
            <a:endParaRPr lang="fr-FR" sz="2800" b="0" strike="noStrike" spc="-1" dirty="0">
              <a:latin typeface="Arial"/>
            </a:endParaRPr>
          </a:p>
        </p:txBody>
      </p:sp>
    </p:spTree>
    <p:extLst>
      <p:ext uri="{BB962C8B-B14F-4D97-AF65-F5344CB8AC3E}">
        <p14:creationId xmlns:p14="http://schemas.microsoft.com/office/powerpoint/2010/main" val="155047662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death</a:t>
            </a:r>
            <a:br>
              <a:rPr lang="en-GB" sz="3200" b="1" spc="-1" dirty="0">
                <a:solidFill>
                  <a:srgbClr val="0070C0"/>
                </a:solidFill>
              </a:rPr>
            </a:br>
            <a:r>
              <a:rPr lang="en-US" sz="2800" b="1" strike="noStrike" spc="-1" dirty="0">
                <a:solidFill>
                  <a:srgbClr val="C00000"/>
                </a:solidFill>
                <a:latin typeface="Arial"/>
              </a:rPr>
              <a:t>Luke 12:4-7</a:t>
            </a:r>
          </a:p>
        </p:txBody>
      </p:sp>
    </p:spTree>
    <p:extLst>
      <p:ext uri="{BB962C8B-B14F-4D97-AF65-F5344CB8AC3E}">
        <p14:creationId xmlns:p14="http://schemas.microsoft.com/office/powerpoint/2010/main" val="42933477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death</a:t>
            </a:r>
            <a:endParaRPr lang="fr-FR" sz="2800" b="0" strike="noStrike" spc="-1" dirty="0">
              <a:solidFill>
                <a:srgbClr val="C00000"/>
              </a:solidFill>
              <a:latin typeface="Arial"/>
            </a:endParaRPr>
          </a:p>
        </p:txBody>
      </p:sp>
      <p:sp>
        <p:nvSpPr>
          <p:cNvPr id="57" name="TextBox 5"/>
          <p:cNvSpPr/>
          <p:nvPr/>
        </p:nvSpPr>
        <p:spPr>
          <a:xfrm>
            <a:off x="204480" y="516240"/>
            <a:ext cx="7923240" cy="310708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4</a:t>
            </a:r>
            <a:r>
              <a:rPr lang="en-GB" sz="2800" b="1" spc="-1" dirty="0">
                <a:solidFill>
                  <a:srgbClr val="000000"/>
                </a:solidFill>
                <a:latin typeface="+mj-lt"/>
              </a:rPr>
              <a:t> “I tell you, my friends, do not be afraid of those who kill the body and after that can do no more. </a:t>
            </a:r>
            <a:r>
              <a:rPr lang="en-GB" sz="2800" b="1" spc="-1" baseline="30000" dirty="0">
                <a:solidFill>
                  <a:srgbClr val="C00000"/>
                </a:solidFill>
                <a:latin typeface="+mj-lt"/>
              </a:rPr>
              <a:t>5</a:t>
            </a:r>
            <a:r>
              <a:rPr lang="en-GB" sz="2800" b="1" spc="-1" dirty="0">
                <a:solidFill>
                  <a:srgbClr val="000000"/>
                </a:solidFill>
                <a:latin typeface="+mj-lt"/>
              </a:rPr>
              <a:t> But I will show you whom you should fear: Fear</a:t>
            </a:r>
            <a:r>
              <a:rPr lang="en-GB" sz="2800" b="1" spc="-1" dirty="0">
                <a:solidFill>
                  <a:srgbClr val="00B050"/>
                </a:solidFill>
                <a:latin typeface="+mj-lt"/>
              </a:rPr>
              <a:t>*</a:t>
            </a:r>
            <a:r>
              <a:rPr lang="en-GB" sz="2800" b="1" spc="-1" dirty="0">
                <a:solidFill>
                  <a:srgbClr val="000000"/>
                </a:solidFill>
                <a:latin typeface="+mj-lt"/>
              </a:rPr>
              <a:t> him who, after your body has been killed, has authority to throw you into hell. Yes, I tell you, fear him.</a:t>
            </a:r>
          </a:p>
          <a:p>
            <a:pPr indent="357188">
              <a:lnSpc>
                <a:spcPct val="100000"/>
              </a:lnSpc>
              <a:buNone/>
              <a:tabLst>
                <a:tab pos="0" algn="l"/>
              </a:tabLst>
            </a:pPr>
            <a:r>
              <a:rPr lang="en-US" sz="2800" spc="-1" dirty="0">
                <a:solidFill>
                  <a:srgbClr val="00B050"/>
                </a:solidFill>
                <a:latin typeface="+mj-lt"/>
              </a:rPr>
              <a:t>* Two 4</a:t>
            </a:r>
            <a:r>
              <a:rPr lang="en-US" sz="2800" spc="-1" baseline="30000" dirty="0">
                <a:solidFill>
                  <a:srgbClr val="00B050"/>
                </a:solidFill>
                <a:latin typeface="+mj-lt"/>
              </a:rPr>
              <a:t>th</a:t>
            </a:r>
            <a:r>
              <a:rPr lang="en-US" sz="2800" spc="-1" dirty="0">
                <a:solidFill>
                  <a:srgbClr val="00B050"/>
                </a:solidFill>
                <a:latin typeface="+mj-lt"/>
              </a:rPr>
              <a:t> century manuscripts omit “fear”.</a:t>
            </a:r>
          </a:p>
        </p:txBody>
      </p:sp>
      <p:pic>
        <p:nvPicPr>
          <p:cNvPr id="3" name="Image 2">
            <a:extLst>
              <a:ext uri="{FF2B5EF4-FFF2-40B4-BE49-F238E27FC236}">
                <a16:creationId xmlns:a16="http://schemas.microsoft.com/office/drawing/2014/main" id="{0C312B15-9B57-CE36-66A2-3BB0620C4FDA}"/>
              </a:ext>
            </a:extLst>
          </p:cNvPr>
          <p:cNvPicPr>
            <a:picLocks noChangeAspect="1"/>
          </p:cNvPicPr>
          <p:nvPr/>
        </p:nvPicPr>
        <p:blipFill>
          <a:blip r:embed="rId2"/>
          <a:stretch>
            <a:fillRect/>
          </a:stretch>
        </p:blipFill>
        <p:spPr>
          <a:xfrm>
            <a:off x="695152" y="469689"/>
            <a:ext cx="6737696" cy="4102311"/>
          </a:xfrm>
          <a:prstGeom prst="rect">
            <a:avLst/>
          </a:prstGeom>
        </p:spPr>
      </p:pic>
    </p:spTree>
    <p:extLst>
      <p:ext uri="{BB962C8B-B14F-4D97-AF65-F5344CB8AC3E}">
        <p14:creationId xmlns:p14="http://schemas.microsoft.com/office/powerpoint/2010/main" val="22741212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death</a:t>
            </a:r>
            <a:endParaRPr lang="fr-FR" sz="2800" b="0" strike="noStrike" spc="-1" dirty="0">
              <a:solidFill>
                <a:srgbClr val="C00000"/>
              </a:solidFill>
              <a:latin typeface="Arial"/>
            </a:endParaRPr>
          </a:p>
        </p:txBody>
      </p:sp>
      <p:sp>
        <p:nvSpPr>
          <p:cNvPr id="57" name="TextBox 5"/>
          <p:cNvSpPr/>
          <p:nvPr/>
        </p:nvSpPr>
        <p:spPr>
          <a:xfrm>
            <a:off x="204480" y="516240"/>
            <a:ext cx="7923240" cy="224531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6 </a:t>
            </a:r>
            <a:r>
              <a:rPr lang="en-GB" sz="2800" b="1" spc="-1" dirty="0">
                <a:solidFill>
                  <a:srgbClr val="000000"/>
                </a:solidFill>
                <a:latin typeface="+mj-lt"/>
              </a:rPr>
              <a:t>Are not five sparrows sold for two pennies? Yet not one of them is forgotten by God. </a:t>
            </a:r>
            <a:r>
              <a:rPr lang="en-GB" sz="2800" b="1" spc="-1" baseline="30000" dirty="0">
                <a:solidFill>
                  <a:srgbClr val="C00000"/>
                </a:solidFill>
                <a:latin typeface="+mj-lt"/>
              </a:rPr>
              <a:t>7</a:t>
            </a:r>
            <a:r>
              <a:rPr lang="en-GB" sz="2800" b="1" spc="-1" dirty="0">
                <a:solidFill>
                  <a:srgbClr val="000000"/>
                </a:solidFill>
                <a:latin typeface="+mj-lt"/>
              </a:rPr>
              <a:t> Indeed, the very hairs of your head are all numbered. Don’t be afraid; you are worth more than many sparrows.</a:t>
            </a:r>
          </a:p>
        </p:txBody>
      </p:sp>
      <p:pic>
        <p:nvPicPr>
          <p:cNvPr id="5122" name="Picture 2">
            <a:extLst>
              <a:ext uri="{FF2B5EF4-FFF2-40B4-BE49-F238E27FC236}">
                <a16:creationId xmlns:a16="http://schemas.microsoft.com/office/drawing/2014/main" id="{28961EF6-5911-792C-CD4C-4A04ED9CD2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79494" y="2765102"/>
            <a:ext cx="3748505" cy="180689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4F2A0B9-CB22-23F4-D911-EF61377DF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 y="654050"/>
            <a:ext cx="8128000" cy="391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0305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124"/>
                                        </p:tgtEl>
                                        <p:attrNameLst>
                                          <p:attrName>ppt_x</p:attrName>
                                        </p:attrNameLst>
                                      </p:cBhvr>
                                      <p:tavLst>
                                        <p:tav tm="0">
                                          <p:val>
                                            <p:strVal val="ppt_x"/>
                                          </p:val>
                                        </p:tav>
                                        <p:tav tm="100000">
                                          <p:val>
                                            <p:strVal val="ppt_x"/>
                                          </p:val>
                                        </p:tav>
                                      </p:tavLst>
                                    </p:anim>
                                    <p:anim calcmode="lin" valueType="num">
                                      <p:cBhvr additive="base">
                                        <p:cTn id="7" dur="500"/>
                                        <p:tgtEl>
                                          <p:spTgt spid="5124"/>
                                        </p:tgtEl>
                                        <p:attrNameLst>
                                          <p:attrName>ppt_y</p:attrName>
                                        </p:attrNameLst>
                                      </p:cBhvr>
                                      <p:tavLst>
                                        <p:tav tm="0">
                                          <p:val>
                                            <p:strVal val="ppt_y"/>
                                          </p:val>
                                        </p:tav>
                                        <p:tav tm="100000">
                                          <p:val>
                                            <p:strVal val="1+ppt_h/2"/>
                                          </p:val>
                                        </p:tav>
                                      </p:tavLst>
                                    </p:anim>
                                    <p:set>
                                      <p:cBhvr>
                                        <p:cTn id="8" dur="1" fill="hold">
                                          <p:stCondLst>
                                            <p:cond delay="499"/>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Death</a:t>
            </a:r>
            <a:endParaRPr lang="fr-FR" sz="2800" b="0" strike="noStrike" spc="-1" dirty="0">
              <a:latin typeface="Arial"/>
            </a:endParaRP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pc="-1" dirty="0">
                <a:solidFill>
                  <a:srgbClr val="000000"/>
                </a:solidFill>
                <a:latin typeface="Arial"/>
                <a:ea typeface="Verdana"/>
              </a:rPr>
              <a:t>Yahweh God created us to live with him.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Our ancestors chose to obey the devil, causing physical death for all humans.</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If we repent and obey God, then he forgives us, promising to raise us to life someday.</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pc="-1" dirty="0">
                <a:solidFill>
                  <a:srgbClr val="000000"/>
                </a:solidFill>
                <a:latin typeface="Arial"/>
                <a:ea typeface="Verdana"/>
              </a:rPr>
              <a:t>Jesus died and rose back to life, showing that there really is life after death.</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trike="noStrike" spc="-1" dirty="0">
                <a:solidFill>
                  <a:srgbClr val="000000"/>
                </a:solidFill>
                <a:latin typeface="Arial"/>
                <a:ea typeface="Verdana"/>
              </a:rPr>
              <a:t>For those who refuse Christ, there will be a second death, separated from God forever.</a:t>
            </a:r>
            <a:endParaRPr lang="fr-FR" sz="2800" b="0" strike="noStrike" spc="-1" dirty="0">
              <a:latin typeface="Arial"/>
            </a:endParaRPr>
          </a:p>
        </p:txBody>
      </p:sp>
    </p:spTree>
    <p:extLst>
      <p:ext uri="{BB962C8B-B14F-4D97-AF65-F5344CB8AC3E}">
        <p14:creationId xmlns:p14="http://schemas.microsoft.com/office/powerpoint/2010/main" val="164488669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4" end="4"/>
                                            </p:txEl>
                                          </p:spTgt>
                                        </p:tgtEl>
                                        <p:attrNameLst>
                                          <p:attrName>style.visibility</p:attrName>
                                        </p:attrNameLst>
                                      </p:cBhvr>
                                      <p:to>
                                        <p:strVal val="visible"/>
                                      </p:to>
                                    </p:set>
                                    <p:anim calcmode="lin" valueType="num">
                                      <p:cBhvr additive="repl">
                                        <p:cTn id="31"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dread</a:t>
            </a:r>
            <a:br>
              <a:rPr lang="en-GB" sz="3200" b="1" spc="-1" dirty="0">
                <a:solidFill>
                  <a:srgbClr val="0070C0"/>
                </a:solidFill>
              </a:rPr>
            </a:br>
            <a:r>
              <a:rPr lang="en-US" sz="2800" b="1" strike="noStrike" spc="-1" dirty="0">
                <a:solidFill>
                  <a:srgbClr val="C00000"/>
                </a:solidFill>
                <a:latin typeface="Arial"/>
              </a:rPr>
              <a:t>Luke 12:8-10</a:t>
            </a:r>
            <a:endParaRPr lang="fr-FR" sz="2800" b="0" strike="noStrike" spc="-1" dirty="0">
              <a:latin typeface="Arial"/>
            </a:endParaRPr>
          </a:p>
        </p:txBody>
      </p:sp>
    </p:spTree>
    <p:extLst>
      <p:ext uri="{BB962C8B-B14F-4D97-AF65-F5344CB8AC3E}">
        <p14:creationId xmlns:p14="http://schemas.microsoft.com/office/powerpoint/2010/main" val="2777014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62023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dread</a:t>
            </a:r>
            <a:endParaRPr lang="fr-FR" sz="2800" b="0" strike="noStrike" spc="-1" dirty="0">
              <a:solidFill>
                <a:srgbClr val="C00000"/>
              </a:solidFill>
              <a:latin typeface="Arial"/>
            </a:endParaRPr>
          </a:p>
        </p:txBody>
      </p:sp>
      <p:sp>
        <p:nvSpPr>
          <p:cNvPr id="57" name="TextBox 5"/>
          <p:cNvSpPr/>
          <p:nvPr/>
        </p:nvSpPr>
        <p:spPr>
          <a:xfrm>
            <a:off x="204480" y="516240"/>
            <a:ext cx="7634094" cy="384575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8</a:t>
            </a:r>
            <a:r>
              <a:rPr lang="en-GB" sz="2800" b="1" spc="-1" dirty="0">
                <a:solidFill>
                  <a:srgbClr val="000000"/>
                </a:solidFill>
                <a:latin typeface="+mj-lt"/>
              </a:rPr>
              <a:t> “I tell you, whoever publicly </a:t>
            </a:r>
            <a:r>
              <a:rPr lang="en-GB" sz="2800" b="1" spc="-1" dirty="0" err="1">
                <a:solidFill>
                  <a:srgbClr val="000000"/>
                </a:solidFill>
                <a:latin typeface="+mj-lt"/>
              </a:rPr>
              <a:t>acknow</a:t>
            </a:r>
            <a:r>
              <a:rPr lang="en-GB" sz="2800" b="1" spc="-1" dirty="0">
                <a:solidFill>
                  <a:srgbClr val="000000"/>
                </a:solidFill>
                <a:latin typeface="+mj-lt"/>
              </a:rPr>
              <a:t>-ledges</a:t>
            </a:r>
            <a:r>
              <a:rPr lang="en-US" sz="2800" spc="-1" dirty="0">
                <a:solidFill>
                  <a:srgbClr val="00B050"/>
                </a:solidFill>
              </a:rPr>
              <a:t>*</a:t>
            </a:r>
            <a:r>
              <a:rPr lang="en-GB" sz="2800" b="1" spc="-1" dirty="0">
                <a:solidFill>
                  <a:srgbClr val="000000"/>
                </a:solidFill>
                <a:latin typeface="+mj-lt"/>
              </a:rPr>
              <a:t> me before others, the Son of Man </a:t>
            </a:r>
            <a:br>
              <a:rPr lang="en-GB" sz="2800" b="1" spc="-1" dirty="0">
                <a:solidFill>
                  <a:srgbClr val="000000"/>
                </a:solidFill>
                <a:latin typeface="+mj-lt"/>
              </a:rPr>
            </a:br>
            <a:r>
              <a:rPr lang="en-GB" sz="2800" b="1" spc="-1" dirty="0">
                <a:solidFill>
                  <a:srgbClr val="000000"/>
                </a:solidFill>
                <a:latin typeface="+mj-lt"/>
              </a:rPr>
              <a:t>will also acknowledge before the angels of God. </a:t>
            </a:r>
            <a:r>
              <a:rPr lang="en-GB" sz="2800" b="1" spc="-1" baseline="30000" dirty="0">
                <a:solidFill>
                  <a:srgbClr val="C00000"/>
                </a:solidFill>
                <a:latin typeface="+mj-lt"/>
              </a:rPr>
              <a:t>9</a:t>
            </a:r>
            <a:r>
              <a:rPr lang="en-GB" sz="2800" b="1" spc="-1" dirty="0">
                <a:solidFill>
                  <a:srgbClr val="000000"/>
                </a:solidFill>
                <a:latin typeface="+mj-lt"/>
              </a:rPr>
              <a:t> But whoever disowns me before others will be disowned before the angels of God.</a:t>
            </a:r>
          </a:p>
          <a:p>
            <a:pPr indent="357188">
              <a:lnSpc>
                <a:spcPct val="100000"/>
              </a:lnSpc>
              <a:buNone/>
              <a:tabLst>
                <a:tab pos="0" algn="l"/>
              </a:tabLst>
            </a:pPr>
            <a:r>
              <a:rPr lang="en-US" sz="2800" spc="-1" dirty="0">
                <a:solidFill>
                  <a:srgbClr val="00B050"/>
                </a:solidFill>
                <a:latin typeface="+mj-lt"/>
              </a:rPr>
              <a:t>* </a:t>
            </a:r>
            <a:r>
              <a:rPr lang="en-US" sz="2400" spc="-1" dirty="0">
                <a:solidFill>
                  <a:srgbClr val="00B050"/>
                </a:solidFill>
                <a:latin typeface="+mj-lt"/>
              </a:rPr>
              <a:t>A 4</a:t>
            </a:r>
            <a:r>
              <a:rPr lang="en-US" sz="2400" spc="-1" baseline="30000" dirty="0">
                <a:solidFill>
                  <a:srgbClr val="00B050"/>
                </a:solidFill>
                <a:latin typeface="+mj-lt"/>
              </a:rPr>
              <a:t>th</a:t>
            </a:r>
            <a:r>
              <a:rPr lang="en-US" sz="2400" spc="-1" dirty="0">
                <a:solidFill>
                  <a:srgbClr val="00B050"/>
                </a:solidFill>
                <a:latin typeface="+mj-lt"/>
              </a:rPr>
              <a:t> and a 5</a:t>
            </a:r>
            <a:r>
              <a:rPr lang="en-US" sz="2400" spc="-1" baseline="30000" dirty="0">
                <a:solidFill>
                  <a:srgbClr val="00B050"/>
                </a:solidFill>
                <a:latin typeface="+mj-lt"/>
              </a:rPr>
              <a:t>th</a:t>
            </a:r>
            <a:r>
              <a:rPr lang="en-US" sz="2400" spc="-1" dirty="0">
                <a:solidFill>
                  <a:srgbClr val="00B050"/>
                </a:solidFill>
                <a:latin typeface="+mj-lt"/>
              </a:rPr>
              <a:t> century </a:t>
            </a:r>
            <a:br>
              <a:rPr lang="en-US" sz="2400" spc="-1" dirty="0">
                <a:solidFill>
                  <a:srgbClr val="00B050"/>
                </a:solidFill>
                <a:latin typeface="+mj-lt"/>
              </a:rPr>
            </a:br>
            <a:r>
              <a:rPr lang="en-US" sz="2400" spc="-1" dirty="0">
                <a:solidFill>
                  <a:srgbClr val="00B050"/>
                </a:solidFill>
                <a:latin typeface="+mj-lt"/>
              </a:rPr>
              <a:t>manuscripts read, </a:t>
            </a:r>
            <a:br>
              <a:rPr lang="en-US" sz="2400" spc="-1" dirty="0">
                <a:solidFill>
                  <a:srgbClr val="00B050"/>
                </a:solidFill>
                <a:latin typeface="+mj-lt"/>
              </a:rPr>
            </a:br>
            <a:r>
              <a:rPr lang="en-US" sz="2400" spc="-1" dirty="0">
                <a:solidFill>
                  <a:srgbClr val="00B050"/>
                </a:solidFill>
                <a:latin typeface="+mj-lt"/>
              </a:rPr>
              <a:t>‘keeps on acknowledging’.</a:t>
            </a:r>
          </a:p>
        </p:txBody>
      </p:sp>
      <p:pic>
        <p:nvPicPr>
          <p:cNvPr id="2050" name="Picture 2">
            <a:extLst>
              <a:ext uri="{FF2B5EF4-FFF2-40B4-BE49-F238E27FC236}">
                <a16:creationId xmlns:a16="http://schemas.microsoft.com/office/drawing/2014/main" id="{8AD2F318-5E57-8A02-5174-8CC7F45C63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620" y="2721810"/>
            <a:ext cx="3700379" cy="185019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0C32405-DBAF-E911-63ED-C6FC662E3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4000"/>
            <a:ext cx="8111520" cy="4055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181416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2"/>
                                        </p:tgtEl>
                                        <p:attrNameLst>
                                          <p:attrName>ppt_x</p:attrName>
                                        </p:attrNameLst>
                                      </p:cBhvr>
                                      <p:tavLst>
                                        <p:tav tm="0">
                                          <p:val>
                                            <p:strVal val="ppt_x"/>
                                          </p:val>
                                        </p:tav>
                                        <p:tav tm="100000">
                                          <p:val>
                                            <p:strVal val="ppt_x"/>
                                          </p:val>
                                        </p:tav>
                                      </p:tavLst>
                                    </p:anim>
                                    <p:anim calcmode="lin" valueType="num">
                                      <p:cBhvr additive="base">
                                        <p:cTn id="7" dur="500"/>
                                        <p:tgtEl>
                                          <p:spTgt spid="2052"/>
                                        </p:tgtEl>
                                        <p:attrNameLst>
                                          <p:attrName>ppt_y</p:attrName>
                                        </p:attrNameLst>
                                      </p:cBhvr>
                                      <p:tavLst>
                                        <p:tav tm="0">
                                          <p:val>
                                            <p:strVal val="ppt_y"/>
                                          </p:val>
                                        </p:tav>
                                        <p:tav tm="100000">
                                          <p:val>
                                            <p:strVal val="1+ppt_h/2"/>
                                          </p:val>
                                        </p:tav>
                                      </p:tavLst>
                                    </p:anim>
                                    <p:set>
                                      <p:cBhvr>
                                        <p:cTn id="8" dur="1" fill="hold">
                                          <p:stCondLst>
                                            <p:cond delay="499"/>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dread</a:t>
            </a:r>
            <a:endParaRPr lang="fr-FR" sz="2800" b="0" strike="noStrike" spc="-1" dirty="0">
              <a:solidFill>
                <a:srgbClr val="C00000"/>
              </a:solidFill>
              <a:latin typeface="Arial"/>
            </a:endParaRPr>
          </a:p>
        </p:txBody>
      </p:sp>
      <p:sp>
        <p:nvSpPr>
          <p:cNvPr id="57" name="TextBox 5"/>
          <p:cNvSpPr/>
          <p:nvPr/>
        </p:nvSpPr>
        <p:spPr>
          <a:xfrm>
            <a:off x="204480" y="516240"/>
            <a:ext cx="7110719" cy="181442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357188">
              <a:lnSpc>
                <a:spcPct val="100000"/>
              </a:lnSpc>
              <a:buNone/>
              <a:tabLst>
                <a:tab pos="0" algn="l"/>
              </a:tabLst>
            </a:pPr>
            <a:r>
              <a:rPr lang="en-GB" sz="2800" b="1" spc="-1" baseline="30000" dirty="0">
                <a:solidFill>
                  <a:srgbClr val="C00000"/>
                </a:solidFill>
                <a:latin typeface="+mj-lt"/>
              </a:rPr>
              <a:t>10</a:t>
            </a:r>
            <a:r>
              <a:rPr lang="en-GB" sz="2800" b="1" spc="-1" dirty="0">
                <a:solidFill>
                  <a:srgbClr val="000000"/>
                </a:solidFill>
                <a:latin typeface="+mj-lt"/>
              </a:rPr>
              <a:t> And everyone who speaks a word against the Son of Man</a:t>
            </a:r>
            <a:r>
              <a:rPr lang="en-GB" sz="2800" b="1" spc="-1" dirty="0">
                <a:solidFill>
                  <a:srgbClr val="00B050"/>
                </a:solidFill>
                <a:latin typeface="+mj-lt"/>
              </a:rPr>
              <a:t>*</a:t>
            </a:r>
            <a:r>
              <a:rPr lang="en-GB" sz="2800" b="1" spc="-1" dirty="0">
                <a:solidFill>
                  <a:srgbClr val="000000"/>
                </a:solidFill>
                <a:latin typeface="+mj-lt"/>
              </a:rPr>
              <a:t> will be forgiven, but anyone who blasphemes against the Holy Spirit will not be forgiven.</a:t>
            </a:r>
          </a:p>
        </p:txBody>
      </p:sp>
      <p:pic>
        <p:nvPicPr>
          <p:cNvPr id="3" name="Image 2">
            <a:extLst>
              <a:ext uri="{FF2B5EF4-FFF2-40B4-BE49-F238E27FC236}">
                <a16:creationId xmlns:a16="http://schemas.microsoft.com/office/drawing/2014/main" id="{4F84FBB9-3921-AC78-3DE7-C3B0A5D0F0D6}"/>
              </a:ext>
            </a:extLst>
          </p:cNvPr>
          <p:cNvPicPr>
            <a:picLocks noChangeAspect="1"/>
          </p:cNvPicPr>
          <p:nvPr/>
        </p:nvPicPr>
        <p:blipFill>
          <a:blip r:embed="rId2"/>
          <a:stretch>
            <a:fillRect/>
          </a:stretch>
        </p:blipFill>
        <p:spPr>
          <a:xfrm>
            <a:off x="4064001" y="1875417"/>
            <a:ext cx="4064000" cy="2696583"/>
          </a:xfrm>
          <a:prstGeom prst="rect">
            <a:avLst/>
          </a:prstGeom>
        </p:spPr>
      </p:pic>
      <p:sp>
        <p:nvSpPr>
          <p:cNvPr id="4" name="ZoneTexte 3">
            <a:extLst>
              <a:ext uri="{FF2B5EF4-FFF2-40B4-BE49-F238E27FC236}">
                <a16:creationId xmlns:a16="http://schemas.microsoft.com/office/drawing/2014/main" id="{3232D2D5-4C39-C0A4-0727-C0594688A4AE}"/>
              </a:ext>
            </a:extLst>
          </p:cNvPr>
          <p:cNvSpPr txBox="1"/>
          <p:nvPr/>
        </p:nvSpPr>
        <p:spPr>
          <a:xfrm>
            <a:off x="269346" y="2343224"/>
            <a:ext cx="4230465" cy="1631216"/>
          </a:xfrm>
          <a:prstGeom prst="rect">
            <a:avLst/>
          </a:prstGeom>
          <a:noFill/>
        </p:spPr>
        <p:txBody>
          <a:bodyPr wrap="square" rtlCol="0">
            <a:spAutoFit/>
          </a:bodyPr>
          <a:lstStyle/>
          <a:p>
            <a:r>
              <a:rPr lang="en-US" sz="2800" dirty="0">
                <a:solidFill>
                  <a:srgbClr val="00B050"/>
                </a:solidFill>
              </a:rPr>
              <a:t>* </a:t>
            </a:r>
            <a:r>
              <a:rPr lang="en-US" sz="2400" dirty="0">
                <a:solidFill>
                  <a:srgbClr val="00B050"/>
                </a:solidFill>
              </a:rPr>
              <a:t>This title (from Daniel 7) was applied to the promised Messiah who was to become king of the world forever.</a:t>
            </a:r>
          </a:p>
        </p:txBody>
      </p:sp>
    </p:spTree>
    <p:extLst>
      <p:ext uri="{BB962C8B-B14F-4D97-AF65-F5344CB8AC3E}">
        <p14:creationId xmlns:p14="http://schemas.microsoft.com/office/powerpoint/2010/main" val="705442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demons</a:t>
            </a:r>
            <a:br>
              <a:rPr lang="en-GB" sz="3200" b="1" spc="-1" dirty="0">
                <a:solidFill>
                  <a:srgbClr val="0070C0"/>
                </a:solidFill>
              </a:rPr>
            </a:br>
            <a:r>
              <a:rPr lang="en-US" sz="2800" b="1" strike="noStrike" spc="-1" dirty="0">
                <a:solidFill>
                  <a:srgbClr val="C00000"/>
                </a:solidFill>
                <a:latin typeface="Arial"/>
              </a:rPr>
              <a:t>Luke 11:14-26</a:t>
            </a:r>
            <a:endParaRPr lang="fr-FR" sz="2800" b="0" strike="noStrike" spc="-1" dirty="0">
              <a:latin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dread</a:t>
            </a: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One can easily misunderstand ‘the Son of Man,” so this is forgivable.</a:t>
            </a:r>
          </a:p>
          <a:p>
            <a:pPr marL="341280" indent="-341280">
              <a:lnSpc>
                <a:spcPct val="100000"/>
              </a:lnSpc>
              <a:buNone/>
              <a:tabLst>
                <a:tab pos="0" algn="l"/>
              </a:tabLst>
            </a:pPr>
            <a:r>
              <a:rPr lang="en-US" sz="2800" b="1" spc="-1" dirty="0">
                <a:solidFill>
                  <a:srgbClr val="C00000"/>
                </a:solidFill>
                <a:ea typeface="Verdana"/>
              </a:rPr>
              <a:t>● </a:t>
            </a:r>
            <a:r>
              <a:rPr lang="en-US" sz="2800" b="1" spc="-1" dirty="0">
                <a:solidFill>
                  <a:srgbClr val="000000"/>
                </a:solidFill>
                <a:latin typeface="Arial"/>
                <a:ea typeface="Verdana"/>
              </a:rPr>
              <a:t>“The Holy Spirit” was generally believed to be Yahweh’s invisible Spirit in the world.</a:t>
            </a:r>
            <a:endParaRPr lang="fr-FR" sz="2800" b="1" spc="-1" dirty="0">
              <a:solidFill>
                <a:srgbClr val="000000"/>
              </a:solidFill>
              <a:latin typeface="Arial"/>
              <a:ea typeface="Verdana"/>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To worship another god in place of </a:t>
            </a:r>
            <a:r>
              <a:rPr lang="en-US" sz="2800" b="1" spc="-1" dirty="0">
                <a:solidFill>
                  <a:srgbClr val="000000"/>
                </a:solidFill>
                <a:ea typeface="Verdana"/>
              </a:rPr>
              <a:t>the Holy Creator God requires repentance.</a:t>
            </a:r>
          </a:p>
          <a:p>
            <a:pPr marL="341280" indent="-341280">
              <a:tabLst>
                <a:tab pos="0" algn="l"/>
              </a:tabLst>
            </a:pPr>
            <a:r>
              <a:rPr lang="en-US" sz="2800" b="1" spc="-1" dirty="0">
                <a:solidFill>
                  <a:srgbClr val="C00000"/>
                </a:solidFill>
                <a:ea typeface="Verdana"/>
              </a:rPr>
              <a:t>●</a:t>
            </a:r>
            <a:r>
              <a:rPr lang="en-US" sz="2800" b="1" spc="-1" dirty="0">
                <a:solidFill>
                  <a:srgbClr val="000000"/>
                </a:solidFill>
                <a:ea typeface="Verdana"/>
              </a:rPr>
              <a:t> But to consciously, purposefully scorn or disparage the Holy Creator God may prove a one-way road to being scorned, in turn.</a:t>
            </a:r>
            <a:endParaRPr lang="fr-FR" sz="2800" b="0" strike="noStrike" spc="-1" dirty="0">
              <a:latin typeface="Arial"/>
            </a:endParaRPr>
          </a:p>
        </p:txBody>
      </p:sp>
    </p:spTree>
    <p:extLst>
      <p:ext uri="{BB962C8B-B14F-4D97-AF65-F5344CB8AC3E}">
        <p14:creationId xmlns:p14="http://schemas.microsoft.com/office/powerpoint/2010/main" val="6131071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pic>
        <p:nvPicPr>
          <p:cNvPr id="49" name="Image 5"/>
          <p:cNvPicPr/>
          <p:nvPr/>
        </p:nvPicPr>
        <p:blipFill>
          <a:blip r:embed="rId2"/>
          <a:stretch/>
        </p:blipFill>
        <p:spPr>
          <a:xfrm>
            <a:off x="0" y="6840"/>
            <a:ext cx="8127720" cy="4565160"/>
          </a:xfrm>
          <a:prstGeom prst="rect">
            <a:avLst/>
          </a:prstGeom>
          <a:ln w="0">
            <a:noFill/>
          </a:ln>
        </p:spPr>
      </p:pic>
      <p:sp>
        <p:nvSpPr>
          <p:cNvPr id="50" name="TextBox 5"/>
          <p:cNvSpPr/>
          <p:nvPr/>
        </p:nvSpPr>
        <p:spPr>
          <a:xfrm>
            <a:off x="211769" y="1929947"/>
            <a:ext cx="636192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buNone/>
            </a:pPr>
            <a:r>
              <a:rPr lang="en-US" sz="3200" b="1" strike="noStrike" spc="-1" dirty="0">
                <a:solidFill>
                  <a:srgbClr val="0070C0"/>
                </a:solidFill>
                <a:latin typeface="Arial"/>
              </a:rPr>
              <a:t>Jesus is greater than doubt</a:t>
            </a:r>
            <a:br>
              <a:rPr lang="en-GB" sz="3200" b="1" spc="-1" dirty="0">
                <a:solidFill>
                  <a:srgbClr val="0070C0"/>
                </a:solidFill>
              </a:rPr>
            </a:br>
            <a:r>
              <a:rPr lang="en-US" sz="2800" b="1" strike="noStrike" spc="-1" dirty="0">
                <a:solidFill>
                  <a:srgbClr val="C00000"/>
                </a:solidFill>
                <a:latin typeface="Arial"/>
              </a:rPr>
              <a:t>Luke 12:11-12</a:t>
            </a:r>
            <a:endParaRPr lang="fr-FR" sz="2800" b="0" strike="noStrike" spc="-1" dirty="0">
              <a:latin typeface="Arial"/>
            </a:endParaRPr>
          </a:p>
        </p:txBody>
      </p:sp>
    </p:spTree>
    <p:extLst>
      <p:ext uri="{BB962C8B-B14F-4D97-AF65-F5344CB8AC3E}">
        <p14:creationId xmlns:p14="http://schemas.microsoft.com/office/powerpoint/2010/main" val="13377715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6335468"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GB" sz="2800" b="1" strike="noStrike" spc="-1" dirty="0">
                <a:solidFill>
                  <a:srgbClr val="0070C0"/>
                </a:solidFill>
                <a:latin typeface="Verdana"/>
                <a:ea typeface="Verdana"/>
              </a:rPr>
              <a:t>Jesus is greater than doubt</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pc="-1" baseline="30000" dirty="0">
                <a:solidFill>
                  <a:srgbClr val="C00000"/>
                </a:solidFill>
                <a:latin typeface="+mj-lt"/>
              </a:rPr>
              <a:t>	</a:t>
            </a:r>
            <a:r>
              <a:rPr lang="fr-FR" sz="2800" b="1" strike="noStrike" spc="-1" baseline="30000" dirty="0">
                <a:solidFill>
                  <a:srgbClr val="C00000"/>
                </a:solidFill>
                <a:latin typeface="+mj-lt"/>
              </a:rPr>
              <a:t>11</a:t>
            </a:r>
            <a:r>
              <a:rPr lang="en-GB" sz="2800" b="1" spc="-1" dirty="0">
                <a:solidFill>
                  <a:srgbClr val="000000"/>
                </a:solidFill>
                <a:latin typeface="+mj-lt"/>
              </a:rPr>
              <a:t> “When you are brought before synagogues, rulers and authorities, do not worry</a:t>
            </a:r>
            <a:r>
              <a:rPr lang="en-US" sz="2800" spc="-1" dirty="0">
                <a:solidFill>
                  <a:srgbClr val="00B050"/>
                </a:solidFill>
              </a:rPr>
              <a:t>*</a:t>
            </a:r>
            <a:r>
              <a:rPr lang="en-GB" sz="2800" b="1" spc="-1" dirty="0">
                <a:solidFill>
                  <a:srgbClr val="000000"/>
                </a:solidFill>
                <a:latin typeface="+mj-lt"/>
              </a:rPr>
              <a:t> about how you will defend yourselves or what you will say, </a:t>
            </a:r>
            <a:r>
              <a:rPr lang="en-GB" sz="2800" b="1" spc="-1" baseline="30000" dirty="0">
                <a:solidFill>
                  <a:srgbClr val="C00000"/>
                </a:solidFill>
                <a:latin typeface="+mj-lt"/>
              </a:rPr>
              <a:t>12</a:t>
            </a:r>
            <a:r>
              <a:rPr lang="en-GB" sz="2800" b="1" spc="-1" dirty="0">
                <a:solidFill>
                  <a:srgbClr val="000000"/>
                </a:solidFill>
                <a:latin typeface="+mj-lt"/>
              </a:rPr>
              <a:t> for the Holy Spirit will teach you at that time what</a:t>
            </a:r>
            <a:r>
              <a:rPr lang="en-GB" sz="2800" b="1" spc="-1" dirty="0">
                <a:solidFill>
                  <a:srgbClr val="00B050"/>
                </a:solidFill>
                <a:latin typeface="+mj-lt"/>
              </a:rPr>
              <a:t>**</a:t>
            </a:r>
            <a:r>
              <a:rPr lang="en-GB" sz="2800" b="1" spc="-1" dirty="0">
                <a:solidFill>
                  <a:srgbClr val="000000"/>
                </a:solidFill>
                <a:latin typeface="+mj-lt"/>
              </a:rPr>
              <a:t> you should say.”</a:t>
            </a:r>
            <a:br>
              <a:rPr lang="en-GB" sz="2800" b="1" spc="-1" dirty="0">
                <a:solidFill>
                  <a:srgbClr val="000000"/>
                </a:solidFill>
                <a:latin typeface="+mj-lt"/>
              </a:rPr>
            </a:br>
            <a:r>
              <a:rPr lang="en-US" sz="2800" spc="-1" dirty="0">
                <a:solidFill>
                  <a:srgbClr val="00B050"/>
                </a:solidFill>
                <a:latin typeface="+mj-lt"/>
              </a:rPr>
              <a:t>* </a:t>
            </a:r>
            <a:r>
              <a:rPr lang="en-US" sz="2400" spc="-1" dirty="0">
                <a:solidFill>
                  <a:srgbClr val="00B050"/>
                </a:solidFill>
                <a:latin typeface="+mj-lt"/>
              </a:rPr>
              <a:t>Two 5</a:t>
            </a:r>
            <a:r>
              <a:rPr lang="en-US" sz="2400" spc="-1" baseline="30000" dirty="0">
                <a:solidFill>
                  <a:srgbClr val="00B050"/>
                </a:solidFill>
                <a:latin typeface="+mj-lt"/>
              </a:rPr>
              <a:t>th</a:t>
            </a:r>
            <a:r>
              <a:rPr lang="en-US" sz="2400" spc="-1" dirty="0">
                <a:solidFill>
                  <a:srgbClr val="00B050"/>
                </a:solidFill>
                <a:latin typeface="+mj-lt"/>
              </a:rPr>
              <a:t> </a:t>
            </a:r>
            <a:r>
              <a:rPr lang="en-US" sz="2400" spc="-1" dirty="0" err="1">
                <a:solidFill>
                  <a:srgbClr val="00B050"/>
                </a:solidFill>
                <a:latin typeface="+mj-lt"/>
              </a:rPr>
              <a:t>centure</a:t>
            </a:r>
            <a:r>
              <a:rPr lang="en-US" sz="2400" spc="-1" dirty="0">
                <a:solidFill>
                  <a:srgbClr val="00B050"/>
                </a:solidFill>
                <a:latin typeface="+mj-lt"/>
              </a:rPr>
              <a:t> manuscripts and others read, </a:t>
            </a:r>
            <a:br>
              <a:rPr lang="en-US" sz="2400" spc="-1" dirty="0">
                <a:solidFill>
                  <a:srgbClr val="00B050"/>
                </a:solidFill>
                <a:latin typeface="+mj-lt"/>
              </a:rPr>
            </a:br>
            <a:r>
              <a:rPr lang="en-US" sz="2400" spc="-1" dirty="0">
                <a:solidFill>
                  <a:srgbClr val="00B050"/>
                </a:solidFill>
                <a:latin typeface="+mj-lt"/>
              </a:rPr>
              <a:t>“stop worrying.”</a:t>
            </a:r>
            <a:br>
              <a:rPr lang="en-US" sz="2800" spc="-1" dirty="0">
                <a:solidFill>
                  <a:srgbClr val="00B050"/>
                </a:solidFill>
                <a:latin typeface="+mj-lt"/>
              </a:rPr>
            </a:br>
            <a:r>
              <a:rPr lang="en-US" sz="2800" spc="-1" dirty="0">
                <a:solidFill>
                  <a:srgbClr val="00B050"/>
                </a:solidFill>
                <a:latin typeface="+mj-lt"/>
              </a:rPr>
              <a:t>** </a:t>
            </a:r>
            <a:r>
              <a:rPr lang="en-US" sz="2400" spc="-1" dirty="0">
                <a:solidFill>
                  <a:srgbClr val="00B050"/>
                </a:solidFill>
                <a:latin typeface="+mj-lt"/>
              </a:rPr>
              <a:t>Some versions read “how or what.”</a:t>
            </a:r>
          </a:p>
        </p:txBody>
      </p:sp>
      <p:pic>
        <p:nvPicPr>
          <p:cNvPr id="4" name="Image 3">
            <a:extLst>
              <a:ext uri="{FF2B5EF4-FFF2-40B4-BE49-F238E27FC236}">
                <a16:creationId xmlns:a16="http://schemas.microsoft.com/office/drawing/2014/main" id="{1C4586EE-528B-F49F-EBD6-5C4305A85E49}"/>
              </a:ext>
            </a:extLst>
          </p:cNvPr>
          <p:cNvPicPr>
            <a:picLocks noChangeAspect="1"/>
          </p:cNvPicPr>
          <p:nvPr/>
        </p:nvPicPr>
        <p:blipFill>
          <a:blip r:embed="rId2"/>
          <a:stretch>
            <a:fillRect/>
          </a:stretch>
        </p:blipFill>
        <p:spPr>
          <a:xfrm>
            <a:off x="-280" y="0"/>
            <a:ext cx="8128000" cy="4572000"/>
          </a:xfrm>
          <a:prstGeom prst="rect">
            <a:avLst/>
          </a:prstGeom>
        </p:spPr>
      </p:pic>
    </p:spTree>
    <p:extLst>
      <p:ext uri="{BB962C8B-B14F-4D97-AF65-F5344CB8AC3E}">
        <p14:creationId xmlns:p14="http://schemas.microsoft.com/office/powerpoint/2010/main" val="58183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To hear from the Holy Spirit</a:t>
            </a:r>
            <a:endParaRPr lang="fr-FR" sz="2800" b="0" strike="noStrike" spc="-1" dirty="0">
              <a:latin typeface="Arial"/>
            </a:endParaRP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Listen to gifted teachers.</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Read the Bible carefully.</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Ask for wisdom, expecting insight.</a:t>
            </a:r>
          </a:p>
          <a:p>
            <a:pPr marL="341280" indent="-341280">
              <a:tabLst>
                <a:tab pos="0" algn="l"/>
              </a:tabLst>
            </a:pPr>
            <a:r>
              <a:rPr lang="en-US" sz="2800" b="1" spc="-1" dirty="0">
                <a:solidFill>
                  <a:srgbClr val="C00000"/>
                </a:solidFill>
                <a:ea typeface="Verdana"/>
              </a:rPr>
              <a:t>●</a:t>
            </a:r>
            <a:r>
              <a:rPr lang="en-US" sz="2800" b="1" spc="-1" dirty="0">
                <a:solidFill>
                  <a:srgbClr val="000000"/>
                </a:solidFill>
                <a:ea typeface="Verdana"/>
              </a:rPr>
              <a:t> Sense needs and solutions.</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Have a dream, a vision or imagination.</a:t>
            </a:r>
          </a:p>
          <a:p>
            <a:pPr marL="341280" indent="-341280">
              <a:lnSpc>
                <a:spcPct val="100000"/>
              </a:lnSpc>
              <a:buNone/>
              <a:tabLst>
                <a:tab pos="0" algn="l"/>
              </a:tabLst>
            </a:pPr>
            <a:r>
              <a:rPr lang="en-US" sz="2800" b="1" strike="noStrike" spc="-1" dirty="0">
                <a:solidFill>
                  <a:srgbClr val="0070C0"/>
                </a:solidFill>
                <a:latin typeface="Arial"/>
                <a:ea typeface="Verdana"/>
              </a:rPr>
              <a:t>Advice</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Never violate known truth or conscience.</a:t>
            </a: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Always honor Jesus; obey his commands.</a:t>
            </a:r>
            <a:endParaRPr lang="fr-FR" sz="2800" b="0" strike="noStrike" spc="-1" dirty="0">
              <a:latin typeface="Arial"/>
            </a:endParaRPr>
          </a:p>
          <a:p>
            <a:pPr marL="341280" indent="-341280">
              <a:lnSpc>
                <a:spcPct val="100000"/>
              </a:lnSpc>
              <a:buNone/>
              <a:tabLst>
                <a:tab pos="0" algn="l"/>
              </a:tabLst>
            </a:pPr>
            <a:r>
              <a:rPr lang="en-US" sz="2800" b="1" spc="-1" dirty="0">
                <a:solidFill>
                  <a:srgbClr val="C00000"/>
                </a:solidFill>
                <a:ea typeface="Verdana"/>
              </a:rPr>
              <a:t>●</a:t>
            </a:r>
            <a:r>
              <a:rPr lang="en-US" sz="2800" b="1" spc="-1" dirty="0">
                <a:solidFill>
                  <a:srgbClr val="000000"/>
                </a:solidFill>
                <a:ea typeface="Verdana"/>
              </a:rPr>
              <a:t> Let others critique your ideas.</a:t>
            </a:r>
            <a:endParaRPr lang="fr-FR" sz="2800" b="0" strike="noStrike" spc="-1" dirty="0">
              <a:latin typeface="Arial"/>
            </a:endParaRPr>
          </a:p>
        </p:txBody>
      </p:sp>
    </p:spTree>
    <p:extLst>
      <p:ext uri="{BB962C8B-B14F-4D97-AF65-F5344CB8AC3E}">
        <p14:creationId xmlns:p14="http://schemas.microsoft.com/office/powerpoint/2010/main" val="150884962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3" end="3"/>
                                            </p:txEl>
                                          </p:spTgt>
                                        </p:tgtEl>
                                        <p:attrNameLst>
                                          <p:attrName>style.visibility</p:attrName>
                                        </p:attrNameLst>
                                      </p:cBhvr>
                                      <p:to>
                                        <p:strVal val="visible"/>
                                      </p:to>
                                    </p:set>
                                    <p:anim calcmode="lin" valueType="num">
                                      <p:cBhvr additive="repl">
                                        <p:cTn id="25" dur="500" fill="hold"/>
                                        <p:tgtEl>
                                          <p:spTgt spid="131">
                                            <p:txEl>
                                              <p:pRg st="3" end="3"/>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4" end="4"/>
                                            </p:txEl>
                                          </p:spTgt>
                                        </p:tgtEl>
                                        <p:attrNameLst>
                                          <p:attrName>style.visibility</p:attrName>
                                        </p:attrNameLst>
                                      </p:cBhvr>
                                      <p:to>
                                        <p:strVal val="visible"/>
                                      </p:to>
                                    </p:set>
                                    <p:anim calcmode="lin" valueType="num">
                                      <p:cBhvr additive="repl">
                                        <p:cTn id="31"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5" end="5"/>
                                            </p:txEl>
                                          </p:spTgt>
                                        </p:tgtEl>
                                        <p:attrNameLst>
                                          <p:attrName>style.visibility</p:attrName>
                                        </p:attrNameLst>
                                      </p:cBhvr>
                                      <p:to>
                                        <p:strVal val="visible"/>
                                      </p:to>
                                    </p:set>
                                    <p:anim calcmode="lin" valueType="num">
                                      <p:cBhvr additive="repl">
                                        <p:cTn id="37"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1">
                                            <p:txEl>
                                              <p:pRg st="6" end="6"/>
                                            </p:txEl>
                                          </p:spTgt>
                                        </p:tgtEl>
                                        <p:attrNameLst>
                                          <p:attrName>style.visibility</p:attrName>
                                        </p:attrNameLst>
                                      </p:cBhvr>
                                      <p:to>
                                        <p:strVal val="visible"/>
                                      </p:to>
                                    </p:set>
                                    <p:anim calcmode="lin" valueType="num">
                                      <p:cBhvr additive="repl">
                                        <p:cTn id="43" dur="500" fill="hold"/>
                                        <p:tgtEl>
                                          <p:spTgt spid="131">
                                            <p:txEl>
                                              <p:pRg st="6" end="6"/>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1">
                                            <p:txEl>
                                              <p:pRg st="7" end="7"/>
                                            </p:txEl>
                                          </p:spTgt>
                                        </p:tgtEl>
                                        <p:attrNameLst>
                                          <p:attrName>style.visibility</p:attrName>
                                        </p:attrNameLst>
                                      </p:cBhvr>
                                      <p:to>
                                        <p:strVal val="visible"/>
                                      </p:to>
                                    </p:set>
                                    <p:anim calcmode="lin" valueType="num">
                                      <p:cBhvr additive="repl">
                                        <p:cTn id="49" dur="500" fill="hold"/>
                                        <p:tgtEl>
                                          <p:spTgt spid="131">
                                            <p:txEl>
                                              <p:pRg st="7" end="7"/>
                                            </p:txEl>
                                          </p:spTgt>
                                        </p:tgtEl>
                                        <p:attrNameLst>
                                          <p:attrName>ppt_x</p:attrName>
                                        </p:attrNameLst>
                                      </p:cBhvr>
                                      <p:tavLst>
                                        <p:tav tm="0">
                                          <p:val>
                                            <p:strVal val="#ppt_x"/>
                                          </p:val>
                                        </p:tav>
                                        <p:tav tm="100000">
                                          <p:val>
                                            <p:strVal val="#ppt_x"/>
                                          </p:val>
                                        </p:tav>
                                      </p:tavLst>
                                    </p:anim>
                                    <p:anim calcmode="lin" valueType="num">
                                      <p:cBhvr additive="repl">
                                        <p:cTn id="50" dur="500" fill="hold"/>
                                        <p:tgtEl>
                                          <p:spTgt spid="1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31">
                                            <p:txEl>
                                              <p:pRg st="8" end="8"/>
                                            </p:txEl>
                                          </p:spTgt>
                                        </p:tgtEl>
                                        <p:attrNameLst>
                                          <p:attrName>style.visibility</p:attrName>
                                        </p:attrNameLst>
                                      </p:cBhvr>
                                      <p:to>
                                        <p:strVal val="visible"/>
                                      </p:to>
                                    </p:set>
                                    <p:anim calcmode="lin" valueType="num">
                                      <p:cBhvr additive="repl">
                                        <p:cTn id="55" dur="500" fill="hold"/>
                                        <p:tgtEl>
                                          <p:spTgt spid="131">
                                            <p:txEl>
                                              <p:pRg st="8" end="8"/>
                                            </p:txEl>
                                          </p:spTgt>
                                        </p:tgtEl>
                                        <p:attrNameLst>
                                          <p:attrName>ppt_x</p:attrName>
                                        </p:attrNameLst>
                                      </p:cBhvr>
                                      <p:tavLst>
                                        <p:tav tm="0">
                                          <p:val>
                                            <p:strVal val="#ppt_x"/>
                                          </p:val>
                                        </p:tav>
                                        <p:tav tm="100000">
                                          <p:val>
                                            <p:strVal val="#ppt_x"/>
                                          </p:val>
                                        </p:tav>
                                      </p:tavLst>
                                    </p:anim>
                                    <p:anim calcmode="lin" valueType="num">
                                      <p:cBhvr additive="repl">
                                        <p:cTn id="56" dur="500" fill="hold"/>
                                        <p:tgtEl>
                                          <p:spTgt spid="1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Discover</a:t>
            </a:r>
            <a:endParaRPr lang="fr-FR" sz="2800" b="0" strike="noStrike" spc="-1" dirty="0">
              <a:latin typeface="Arial"/>
            </a:endParaRPr>
          </a:p>
        </p:txBody>
      </p:sp>
      <p:sp>
        <p:nvSpPr>
          <p:cNvPr id="131"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0000"/>
                </a:solidFill>
                <a:latin typeface="Arial"/>
                <a:ea typeface="Verdana"/>
              </a:rPr>
              <a:t>Truths to affirm?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Promises to claim?</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Commands to obey?</a:t>
            </a:r>
            <a:endParaRPr lang="fr-FR" sz="2800" b="0" strike="noStrike" spc="-1" dirty="0">
              <a:latin typeface="Arial"/>
            </a:endParaRPr>
          </a:p>
          <a:p>
            <a:pPr marL="341280" indent="-341280">
              <a:lnSpc>
                <a:spcPct val="100000"/>
              </a:lnSpc>
              <a:buNone/>
              <a:tabLst>
                <a:tab pos="0" algn="l"/>
              </a:tabLst>
            </a:pP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0070C0"/>
                </a:solidFill>
                <a:latin typeface="Arial"/>
                <a:ea typeface="Verdana"/>
              </a:rPr>
              <a:t>Assignment</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Read: </a:t>
            </a:r>
            <a:r>
              <a:rPr lang="en-US" sz="2800" b="1" strike="noStrike" spc="-1" dirty="0">
                <a:solidFill>
                  <a:srgbClr val="000000"/>
                </a:solidFill>
                <a:latin typeface="Arial"/>
                <a:ea typeface="Verdana"/>
              </a:rPr>
              <a:t>Luke </a:t>
            </a:r>
            <a:r>
              <a:rPr lang="en-US" sz="2800" b="1" strike="noStrike" spc="-1" dirty="0">
                <a:solidFill>
                  <a:srgbClr val="C00000"/>
                </a:solidFill>
                <a:latin typeface="Arial"/>
                <a:ea typeface="Verdana"/>
              </a:rPr>
              <a:t>1</a:t>
            </a:r>
            <a:r>
              <a:rPr lang="en-US" sz="2800" b="1" spc="-1" dirty="0">
                <a:solidFill>
                  <a:srgbClr val="C00000"/>
                </a:solidFill>
                <a:latin typeface="Arial"/>
                <a:ea typeface="Verdana"/>
              </a:rPr>
              <a:t>2</a:t>
            </a:r>
            <a:r>
              <a:rPr lang="en-US" sz="2800" b="1" strike="noStrike" spc="-1" dirty="0">
                <a:solidFill>
                  <a:srgbClr val="C00000"/>
                </a:solidFill>
                <a:latin typeface="Arial"/>
                <a:ea typeface="Verdana"/>
              </a:rPr>
              <a:t>:13-59</a:t>
            </a:r>
            <a:endParaRPr lang="fr-FR" sz="2800" b="0" strike="noStrike" spc="-1" dirty="0">
              <a:solidFill>
                <a:srgbClr val="C00000"/>
              </a:solidFill>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Visit: </a:t>
            </a:r>
            <a:r>
              <a:rPr lang="en-US" sz="2800" b="1" strike="noStrike" spc="-1" dirty="0" err="1">
                <a:solidFill>
                  <a:srgbClr val="00B050"/>
                </a:solidFill>
                <a:latin typeface="Arial"/>
                <a:ea typeface="Verdana"/>
              </a:rPr>
              <a:t>luke.currah.download</a:t>
            </a:r>
            <a:endParaRPr lang="fr-FR" sz="2800" b="0" strike="noStrike" spc="-1" dirty="0">
              <a:solidFill>
                <a:srgbClr val="00B050"/>
              </a:solidFill>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trike="noStrike" spc="-1" dirty="0">
                <a:solidFill>
                  <a:srgbClr val="0070C0"/>
                </a:solidFill>
                <a:latin typeface="Arial"/>
                <a:ea typeface="Verdana"/>
              </a:rPr>
              <a:t>Compile: </a:t>
            </a:r>
            <a:r>
              <a:rPr lang="en-US" sz="2800" b="1" strike="noStrike" spc="-1" dirty="0">
                <a:solidFill>
                  <a:srgbClr val="000000"/>
                </a:solidFill>
                <a:latin typeface="Arial"/>
                <a:ea typeface="Verdana"/>
              </a:rPr>
              <a:t>insights, queries &amp; observations.</a:t>
            </a:r>
            <a:endParaRPr lang="fr-FR" sz="2800" b="0" strike="noStrike" spc="-1" dirty="0">
              <a:latin typeface="Arial"/>
            </a:endParaRPr>
          </a:p>
        </p:txBody>
      </p:sp>
      <p:pic>
        <p:nvPicPr>
          <p:cNvPr id="2" name="Picture 2" descr="A Response: Why Are Black People Obsessed With The Bible That Was Used To  Enslave Them?">
            <a:extLst>
              <a:ext uri="{FF2B5EF4-FFF2-40B4-BE49-F238E27FC236}">
                <a16:creationId xmlns:a16="http://schemas.microsoft.com/office/drawing/2014/main" id="{A4C42503-F10E-2568-C70B-3403CFCFE606}"/>
              </a:ext>
            </a:extLst>
          </p:cNvPr>
          <p:cNvPicPr/>
          <p:nvPr/>
        </p:nvPicPr>
        <p:blipFill>
          <a:blip r:embed="rId2"/>
          <a:stretch/>
        </p:blipFill>
        <p:spPr>
          <a:xfrm>
            <a:off x="4291560" y="0"/>
            <a:ext cx="3836160" cy="2466000"/>
          </a:xfrm>
          <a:prstGeom prst="rect">
            <a:avLst/>
          </a:prstGeom>
          <a:ln w="0">
            <a:noFill/>
          </a:ln>
        </p:spPr>
      </p:pic>
    </p:spTree>
    <p:extLst>
      <p:ext uri="{BB962C8B-B14F-4D97-AF65-F5344CB8AC3E}">
        <p14:creationId xmlns:p14="http://schemas.microsoft.com/office/powerpoint/2010/main" val="29565302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1">
                                            <p:txEl>
                                              <p:pRg st="4" end="4"/>
                                            </p:txEl>
                                          </p:spTgt>
                                        </p:tgtEl>
                                        <p:attrNameLst>
                                          <p:attrName>style.visibility</p:attrName>
                                        </p:attrNameLst>
                                      </p:cBhvr>
                                      <p:to>
                                        <p:strVal val="visible"/>
                                      </p:to>
                                    </p:set>
                                    <p:anim calcmode="lin" valueType="num">
                                      <p:cBhvr additive="repl">
                                        <p:cTn id="25" dur="500" fill="hold"/>
                                        <p:tgtEl>
                                          <p:spTgt spid="131">
                                            <p:txEl>
                                              <p:pRg st="4" end="4"/>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1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1">
                                            <p:txEl>
                                              <p:pRg st="5" end="5"/>
                                            </p:txEl>
                                          </p:spTgt>
                                        </p:tgtEl>
                                        <p:attrNameLst>
                                          <p:attrName>style.visibility</p:attrName>
                                        </p:attrNameLst>
                                      </p:cBhvr>
                                      <p:to>
                                        <p:strVal val="visible"/>
                                      </p:to>
                                    </p:set>
                                    <p:anim calcmode="lin" valueType="num">
                                      <p:cBhvr additive="repl">
                                        <p:cTn id="31" dur="500" fill="hold"/>
                                        <p:tgtEl>
                                          <p:spTgt spid="131">
                                            <p:txEl>
                                              <p:pRg st="5" end="5"/>
                                            </p:txEl>
                                          </p:spTgt>
                                        </p:tgtEl>
                                        <p:attrNameLst>
                                          <p:attrName>ppt_x</p:attrName>
                                        </p:attrNameLst>
                                      </p:cBhvr>
                                      <p:tavLst>
                                        <p:tav tm="0">
                                          <p:val>
                                            <p:strVal val="#ppt_x"/>
                                          </p:val>
                                        </p:tav>
                                        <p:tav tm="100000">
                                          <p:val>
                                            <p:strVal val="#ppt_x"/>
                                          </p:val>
                                        </p:tav>
                                      </p:tavLst>
                                    </p:anim>
                                    <p:anim calcmode="lin" valueType="num">
                                      <p:cBhvr additive="repl">
                                        <p:cTn id="32" dur="500" fill="hold"/>
                                        <p:tgtEl>
                                          <p:spTgt spid="1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31">
                                            <p:txEl>
                                              <p:pRg st="6" end="6"/>
                                            </p:txEl>
                                          </p:spTgt>
                                        </p:tgtEl>
                                        <p:attrNameLst>
                                          <p:attrName>style.visibility</p:attrName>
                                        </p:attrNameLst>
                                      </p:cBhvr>
                                      <p:to>
                                        <p:strVal val="visible"/>
                                      </p:to>
                                    </p:set>
                                    <p:anim calcmode="lin" valueType="num">
                                      <p:cBhvr additive="repl">
                                        <p:cTn id="37" dur="500" fill="hold"/>
                                        <p:tgtEl>
                                          <p:spTgt spid="131">
                                            <p:txEl>
                                              <p:pRg st="6" end="6"/>
                                            </p:txEl>
                                          </p:spTgt>
                                        </p:tgtEl>
                                        <p:attrNameLst>
                                          <p:attrName>ppt_x</p:attrName>
                                        </p:attrNameLst>
                                      </p:cBhvr>
                                      <p:tavLst>
                                        <p:tav tm="0">
                                          <p:val>
                                            <p:strVal val="#ppt_x"/>
                                          </p:val>
                                        </p:tav>
                                        <p:tav tm="100000">
                                          <p:val>
                                            <p:strVal val="#ppt_x"/>
                                          </p:val>
                                        </p:tav>
                                      </p:tavLst>
                                    </p:anim>
                                    <p:anim calcmode="lin" valueType="num">
                                      <p:cBhvr additive="repl">
                                        <p:cTn id="38" dur="500" fill="hold"/>
                                        <p:tgtEl>
                                          <p:spTgt spid="13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31">
                                            <p:txEl>
                                              <p:pRg st="7" end="7"/>
                                            </p:txEl>
                                          </p:spTgt>
                                        </p:tgtEl>
                                        <p:attrNameLst>
                                          <p:attrName>style.visibility</p:attrName>
                                        </p:attrNameLst>
                                      </p:cBhvr>
                                      <p:to>
                                        <p:strVal val="visible"/>
                                      </p:to>
                                    </p:set>
                                    <p:anim calcmode="lin" valueType="num">
                                      <p:cBhvr additive="repl">
                                        <p:cTn id="43" dur="500" fill="hold"/>
                                        <p:tgtEl>
                                          <p:spTgt spid="131">
                                            <p:txEl>
                                              <p:pRg st="7" end="7"/>
                                            </p:txEl>
                                          </p:spTgt>
                                        </p:tgtEl>
                                        <p:attrNameLst>
                                          <p:attrName>ppt_x</p:attrName>
                                        </p:attrNameLst>
                                      </p:cBhvr>
                                      <p:tavLst>
                                        <p:tav tm="0">
                                          <p:val>
                                            <p:strVal val="#ppt_x"/>
                                          </p:val>
                                        </p:tav>
                                        <p:tav tm="100000">
                                          <p:val>
                                            <p:strVal val="#ppt_x"/>
                                          </p:val>
                                        </p:tav>
                                      </p:tavLst>
                                    </p:anim>
                                    <p:anim calcmode="lin" valueType="num">
                                      <p:cBhvr additive="repl">
                                        <p:cTn id="44" dur="500" fill="hold"/>
                                        <p:tgtEl>
                                          <p:spTgt spid="13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5973736"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0070C0"/>
                </a:solidFill>
                <a:latin typeface="Verdana"/>
                <a:ea typeface="Verdana"/>
              </a:rPr>
              <a:t>Jesus greater than demons</a:t>
            </a:r>
            <a:endParaRPr lang="fr-FR" sz="2800" b="0" strike="noStrike" spc="-1" dirty="0">
              <a:solidFill>
                <a:srgbClr val="C00000"/>
              </a:solidFill>
              <a:latin typeface="Arial"/>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14</a:t>
            </a:r>
            <a:r>
              <a:rPr lang="en-GB" sz="2800" b="1" spc="-1" dirty="0">
                <a:solidFill>
                  <a:srgbClr val="000000"/>
                </a:solidFill>
                <a:latin typeface="+mj-lt"/>
              </a:rPr>
              <a:t> Jesus was driving out a demon that was mute.</a:t>
            </a:r>
            <a:r>
              <a:rPr lang="en-US" sz="2800" spc="-1" dirty="0">
                <a:solidFill>
                  <a:srgbClr val="00B050"/>
                </a:solidFill>
              </a:rPr>
              <a:t>*</a:t>
            </a:r>
            <a:r>
              <a:rPr lang="en-GB" sz="2800" b="1" spc="-1" dirty="0">
                <a:solidFill>
                  <a:srgbClr val="000000"/>
                </a:solidFill>
                <a:latin typeface="+mj-lt"/>
              </a:rPr>
              <a:t> When the demon left, the man who had been mute spoke, and the crowd was amazed. </a:t>
            </a:r>
          </a:p>
          <a:p>
            <a:pPr indent="357188">
              <a:lnSpc>
                <a:spcPct val="100000"/>
              </a:lnSpc>
              <a:buNone/>
              <a:tabLst>
                <a:tab pos="0" algn="l"/>
              </a:tabLst>
            </a:pPr>
            <a:r>
              <a:rPr lang="en-GB" sz="2800" b="1" spc="-1" baseline="30000" dirty="0">
                <a:solidFill>
                  <a:srgbClr val="C00000"/>
                </a:solidFill>
                <a:latin typeface="+mj-lt"/>
              </a:rPr>
              <a:t>15</a:t>
            </a:r>
            <a:r>
              <a:rPr lang="en-GB" sz="2800" b="1" spc="-1" dirty="0">
                <a:solidFill>
                  <a:srgbClr val="000000"/>
                </a:solidFill>
                <a:latin typeface="+mj-lt"/>
              </a:rPr>
              <a:t> But some of them said, “By </a:t>
            </a:r>
            <a:r>
              <a:rPr lang="en-GB" sz="2800" b="1" spc="-1" dirty="0" err="1">
                <a:solidFill>
                  <a:srgbClr val="000000"/>
                </a:solidFill>
                <a:latin typeface="+mj-lt"/>
              </a:rPr>
              <a:t>Beelzebul</a:t>
            </a:r>
            <a:r>
              <a:rPr lang="en-GB" sz="2800" b="1" spc="-1" dirty="0">
                <a:solidFill>
                  <a:srgbClr val="000000"/>
                </a:solidFill>
                <a:latin typeface="+mj-lt"/>
              </a:rPr>
              <a:t>, the prince of demons, he is driving out demons.” </a:t>
            </a:r>
            <a:r>
              <a:rPr lang="en-GB" sz="2800" b="1" spc="-1" baseline="30000" dirty="0">
                <a:solidFill>
                  <a:srgbClr val="C00000"/>
                </a:solidFill>
                <a:latin typeface="+mj-lt"/>
              </a:rPr>
              <a:t>16</a:t>
            </a:r>
            <a:r>
              <a:rPr lang="en-GB" sz="2800" b="1" spc="-1" dirty="0">
                <a:solidFill>
                  <a:srgbClr val="000000"/>
                </a:solidFill>
                <a:latin typeface="+mj-lt"/>
              </a:rPr>
              <a:t> Others tested him by asking for </a:t>
            </a:r>
            <a:br>
              <a:rPr lang="en-GB" sz="2800" b="1" spc="-1" dirty="0">
                <a:solidFill>
                  <a:srgbClr val="000000"/>
                </a:solidFill>
                <a:latin typeface="+mj-lt"/>
              </a:rPr>
            </a:br>
            <a:r>
              <a:rPr lang="en-GB" sz="2800" b="1" spc="-1" dirty="0">
                <a:solidFill>
                  <a:srgbClr val="000000"/>
                </a:solidFill>
                <a:latin typeface="+mj-lt"/>
              </a:rPr>
              <a:t>a sign from heaven.</a:t>
            </a:r>
          </a:p>
          <a:p>
            <a:pPr indent="357188">
              <a:lnSpc>
                <a:spcPct val="100000"/>
              </a:lnSpc>
              <a:buNone/>
              <a:tabLst>
                <a:tab pos="0" algn="l"/>
              </a:tabLst>
            </a:pPr>
            <a:r>
              <a:rPr lang="en-US" sz="2800" spc="-1" dirty="0">
                <a:solidFill>
                  <a:srgbClr val="00B050"/>
                </a:solidFill>
                <a:latin typeface="+mj-lt"/>
              </a:rPr>
              <a:t>* Some manuscripts read, “a mute demon”.</a:t>
            </a:r>
          </a:p>
        </p:txBody>
      </p:sp>
      <p:pic>
        <p:nvPicPr>
          <p:cNvPr id="3" name="Image 2">
            <a:extLst>
              <a:ext uri="{FF2B5EF4-FFF2-40B4-BE49-F238E27FC236}">
                <a16:creationId xmlns:a16="http://schemas.microsoft.com/office/drawing/2014/main" id="{E7CAC782-EA5F-7B33-9FC6-4E7421FB3063}"/>
              </a:ext>
            </a:extLst>
          </p:cNvPr>
          <p:cNvPicPr>
            <a:picLocks noChangeAspect="1"/>
          </p:cNvPicPr>
          <p:nvPr/>
        </p:nvPicPr>
        <p:blipFill>
          <a:blip r:embed="rId2"/>
          <a:stretch>
            <a:fillRect/>
          </a:stretch>
        </p:blipFill>
        <p:spPr>
          <a:xfrm>
            <a:off x="725100" y="568601"/>
            <a:ext cx="6677800" cy="4003399"/>
          </a:xfrm>
          <a:prstGeom prst="rect">
            <a:avLst/>
          </a:prstGeom>
        </p:spPr>
      </p:pic>
    </p:spTree>
    <p:extLst>
      <p:ext uri="{BB962C8B-B14F-4D97-AF65-F5344CB8AC3E}">
        <p14:creationId xmlns:p14="http://schemas.microsoft.com/office/powerpoint/2010/main" val="311265955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7">
                                            <p:txEl>
                                              <p:pRg st="2" end="2"/>
                                            </p:txEl>
                                          </p:spTgt>
                                        </p:tgtEl>
                                        <p:attrNameLst>
                                          <p:attrName>style.visibility</p:attrName>
                                        </p:attrNameLst>
                                      </p:cBhvr>
                                      <p:to>
                                        <p:strVal val="visible"/>
                                      </p:to>
                                    </p:set>
                                    <p:anim calcmode="lin" valueType="num">
                                      <p:cBhvr additive="repl">
                                        <p:cTn id="25" dur="500" fill="hold"/>
                                        <p:tgtEl>
                                          <p:spTgt spid="57">
                                            <p:txEl>
                                              <p:pRg st="2" end="2"/>
                                            </p:txEl>
                                          </p:spTgt>
                                        </p:tgtEl>
                                        <p:attrNameLst>
                                          <p:attrName>ppt_x</p:attrName>
                                        </p:attrNameLst>
                                      </p:cBhvr>
                                      <p:tavLst>
                                        <p:tav tm="0">
                                          <p:val>
                                            <p:strVal val="#ppt_x"/>
                                          </p:val>
                                        </p:tav>
                                        <p:tav tm="100000">
                                          <p:val>
                                            <p:strVal val="#ppt_x"/>
                                          </p:val>
                                        </p:tav>
                                      </p:tavLst>
                                    </p:anim>
                                    <p:anim calcmode="lin" valueType="num">
                                      <p:cBhvr additive="repl">
                                        <p:cTn id="26" dur="500" fill="hold"/>
                                        <p:tgtEl>
                                          <p:spTgt spid="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US" sz="2800" b="1" strike="noStrike" spc="-1" dirty="0">
                <a:solidFill>
                  <a:srgbClr val="0070C0"/>
                </a:solidFill>
                <a:latin typeface="Verdana"/>
                <a:ea typeface="Verdana"/>
              </a:rPr>
              <a:t>Jesus greater than demons</a:t>
            </a:r>
            <a:endParaRPr lang="fr-FR" sz="2800" b="0" strike="noStrike" spc="-1" dirty="0">
              <a:solidFill>
                <a:srgbClr val="C00000"/>
              </a:solidFill>
              <a:latin typeface="Arial"/>
            </a:endParaRPr>
          </a:p>
        </p:txBody>
      </p:sp>
      <p:sp>
        <p:nvSpPr>
          <p:cNvPr id="131"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lnSpc>
                <a:spcPct val="100000"/>
              </a:lnSpc>
              <a:buNone/>
              <a:tabLst>
                <a:tab pos="0" algn="l"/>
              </a:tabLst>
            </a:pPr>
            <a:r>
              <a:rPr lang="en-US" sz="2800" b="1" strike="noStrike" spc="-1" dirty="0">
                <a:solidFill>
                  <a:srgbClr val="C00000"/>
                </a:solidFill>
                <a:latin typeface="Arial"/>
                <a:ea typeface="Verdana"/>
              </a:rPr>
              <a:t>● </a:t>
            </a:r>
            <a:r>
              <a:rPr lang="en-GB" sz="2800" b="1" spc="-1" dirty="0" err="1">
                <a:solidFill>
                  <a:srgbClr val="0070C0"/>
                </a:solidFill>
                <a:latin typeface="Arial"/>
                <a:ea typeface="Verdana"/>
              </a:rPr>
              <a:t>Beelzebul</a:t>
            </a:r>
            <a:r>
              <a:rPr lang="en-GB" sz="2800" b="1" spc="-1" dirty="0">
                <a:solidFill>
                  <a:srgbClr val="000000"/>
                </a:solidFill>
                <a:ea typeface="Verdana"/>
              </a:rPr>
              <a:t> = Baal-</a:t>
            </a:r>
            <a:r>
              <a:rPr lang="en-GB" sz="2800" b="1" spc="-1" dirty="0" err="1">
                <a:solidFill>
                  <a:srgbClr val="000000"/>
                </a:solidFill>
                <a:ea typeface="Verdana"/>
              </a:rPr>
              <a:t>zebub</a:t>
            </a:r>
            <a:r>
              <a:rPr lang="en-GB" sz="2800" b="1" spc="-1" dirty="0">
                <a:solidFill>
                  <a:srgbClr val="000000"/>
                </a:solidFill>
                <a:ea typeface="Verdana"/>
              </a:rPr>
              <a:t>” (2 Kings 1:2)</a:t>
            </a:r>
            <a:br>
              <a:rPr lang="en-GB" sz="2800" b="1" spc="-1" dirty="0">
                <a:solidFill>
                  <a:srgbClr val="000000"/>
                </a:solidFill>
                <a:ea typeface="Verdana"/>
              </a:rPr>
            </a:br>
            <a:r>
              <a:rPr lang="en-GB" sz="2800" b="1" spc="-1" dirty="0">
                <a:solidFill>
                  <a:srgbClr val="000000"/>
                </a:solidFill>
                <a:ea typeface="Verdana"/>
              </a:rPr>
              <a:t>= “Belial” (2 Cor 6:15) =</a:t>
            </a:r>
            <a:r>
              <a:rPr lang="en-GB" sz="2800" b="1" spc="-1" dirty="0" err="1">
                <a:solidFill>
                  <a:srgbClr val="000000"/>
                </a:solidFill>
                <a:ea typeface="Verdana"/>
              </a:rPr>
              <a:t>Beliar</a:t>
            </a:r>
            <a:r>
              <a:rPr lang="en-GB" sz="2800" b="1" spc="-1" dirty="0">
                <a:solidFill>
                  <a:srgbClr val="000000"/>
                </a:solidFill>
                <a:ea typeface="Verdana"/>
              </a:rPr>
              <a:t> = </a:t>
            </a:r>
            <a:r>
              <a:rPr lang="en-GB" sz="2800" b="1" spc="-1" dirty="0" err="1">
                <a:solidFill>
                  <a:srgbClr val="000000"/>
                </a:solidFill>
                <a:ea typeface="Verdana"/>
              </a:rPr>
              <a:t>Mastema</a:t>
            </a:r>
            <a:r>
              <a:rPr lang="en-GB" sz="2800" b="1" spc="-1" dirty="0">
                <a:solidFill>
                  <a:srgbClr val="000000"/>
                </a:solidFill>
                <a:ea typeface="Verdana"/>
              </a:rPr>
              <a:t> </a:t>
            </a:r>
            <a:br>
              <a:rPr lang="en-GB" sz="2800" b="1" spc="-1" dirty="0">
                <a:solidFill>
                  <a:srgbClr val="000000"/>
                </a:solidFill>
                <a:ea typeface="Verdana"/>
              </a:rPr>
            </a:br>
            <a:r>
              <a:rPr lang="en-GB" sz="2800" b="1" spc="-1" dirty="0">
                <a:solidFill>
                  <a:srgbClr val="000000"/>
                </a:solidFill>
                <a:ea typeface="Verdana"/>
              </a:rPr>
              <a:t>= </a:t>
            </a:r>
            <a:r>
              <a:rPr lang="en-GB" sz="2800" b="1" spc="-1" dirty="0" err="1">
                <a:solidFill>
                  <a:srgbClr val="000000"/>
                </a:solidFill>
                <a:ea typeface="Verdana"/>
              </a:rPr>
              <a:t>Sammael</a:t>
            </a:r>
            <a:r>
              <a:rPr lang="en-GB" sz="2800" b="1" spc="-1" dirty="0">
                <a:solidFill>
                  <a:srgbClr val="000000"/>
                </a:solidFill>
                <a:ea typeface="Verdana"/>
              </a:rPr>
              <a:t> = the prince of demons.</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Judean </a:t>
            </a:r>
            <a:r>
              <a:rPr lang="en-US" sz="2800" b="1" spc="-1" dirty="0">
                <a:solidFill>
                  <a:srgbClr val="0070C0"/>
                </a:solidFill>
                <a:latin typeface="Arial"/>
                <a:ea typeface="Verdana"/>
              </a:rPr>
              <a:t>accusations</a:t>
            </a:r>
            <a:r>
              <a:rPr lang="en-US" sz="2800" b="1" strike="noStrike" spc="-1" dirty="0">
                <a:solidFill>
                  <a:srgbClr val="000000"/>
                </a:solidFill>
                <a:latin typeface="Arial"/>
                <a:ea typeface="Verdana"/>
              </a:rPr>
              <a:t> against Jesus and his apostles doing miracles by Satan’s power continued through the second century.</a:t>
            </a:r>
            <a:endParaRPr lang="fr-FR" sz="2800" b="0" strike="noStrike" spc="-1" dirty="0">
              <a:latin typeface="Arial"/>
            </a:endParaRPr>
          </a:p>
          <a:p>
            <a:pPr marL="341280" indent="-341280">
              <a:lnSpc>
                <a:spcPct val="100000"/>
              </a:lnSpc>
              <a:buNone/>
              <a:tabLst>
                <a:tab pos="0" algn="l"/>
              </a:tabLst>
            </a:pPr>
            <a:r>
              <a:rPr lang="en-US" sz="2800" b="1" strike="noStrike" spc="-1" dirty="0">
                <a:solidFill>
                  <a:srgbClr val="C00000"/>
                </a:solidFill>
                <a:latin typeface="Arial"/>
                <a:ea typeface="Verdana"/>
              </a:rPr>
              <a:t>●</a:t>
            </a:r>
            <a:r>
              <a:rPr lang="en-US" sz="2800" b="1" strike="noStrike" spc="-1" dirty="0">
                <a:solidFill>
                  <a:srgbClr val="000000"/>
                </a:solidFill>
                <a:latin typeface="Arial"/>
                <a:ea typeface="Verdana"/>
              </a:rPr>
              <a:t> </a:t>
            </a:r>
            <a:r>
              <a:rPr lang="en-US" sz="2800" b="1" spc="-1" dirty="0">
                <a:solidFill>
                  <a:srgbClr val="000000"/>
                </a:solidFill>
                <a:latin typeface="Arial"/>
                <a:ea typeface="Verdana"/>
              </a:rPr>
              <a:t>So, just what are </a:t>
            </a:r>
            <a:r>
              <a:rPr lang="en-US" sz="2800" b="1" spc="-1" dirty="0">
                <a:solidFill>
                  <a:srgbClr val="0070C0"/>
                </a:solidFill>
                <a:latin typeface="Arial"/>
                <a:ea typeface="Verdana"/>
              </a:rPr>
              <a:t>demons</a:t>
            </a:r>
            <a:r>
              <a:rPr lang="en-US" sz="2800" b="1" spc="-1" dirty="0">
                <a:solidFill>
                  <a:srgbClr val="000000"/>
                </a:solidFill>
                <a:latin typeface="Arial"/>
                <a:ea typeface="Verdana"/>
              </a:rPr>
              <a:t>? Psychosis?</a:t>
            </a:r>
            <a:br>
              <a:rPr lang="en-US" sz="2800" b="1" spc="-1" dirty="0">
                <a:solidFill>
                  <a:srgbClr val="000000"/>
                </a:solidFill>
                <a:latin typeface="Arial"/>
                <a:ea typeface="Verdana"/>
              </a:rPr>
            </a:br>
            <a:r>
              <a:rPr lang="en-US" sz="2800" b="1" spc="-1" dirty="0">
                <a:solidFill>
                  <a:srgbClr val="000000"/>
                </a:solidFill>
                <a:latin typeface="Arial"/>
                <a:ea typeface="Verdana"/>
              </a:rPr>
              <a:t>Rebel angels? Human ghosts? Bodiless creatures? ‘Impure spirits’.</a:t>
            </a:r>
            <a:endParaRPr lang="fr-FR" sz="2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repl">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repl">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repl">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757076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pc="-1" dirty="0">
                <a:solidFill>
                  <a:srgbClr val="0070C0"/>
                </a:solidFill>
                <a:latin typeface="Verdana"/>
                <a:ea typeface="Verdana"/>
              </a:rPr>
              <a:t>Jesus is greater than demons</a:t>
            </a:r>
            <a:endParaRPr lang="fr-FR" sz="2800" b="1" spc="-1" dirty="0">
              <a:solidFill>
                <a:srgbClr val="0070C0"/>
              </a:solidFill>
              <a:latin typeface="Verdana"/>
              <a:ea typeface="Verdana"/>
            </a:endParaRPr>
          </a:p>
        </p:txBody>
      </p:sp>
      <p:sp>
        <p:nvSpPr>
          <p:cNvPr id="57" name="TextBox 5"/>
          <p:cNvSpPr/>
          <p:nvPr/>
        </p:nvSpPr>
        <p:spPr>
          <a:xfrm>
            <a:off x="204480" y="455949"/>
            <a:ext cx="7923240" cy="409197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17</a:t>
            </a:r>
            <a:r>
              <a:rPr lang="en-GB" sz="2800" b="1" spc="-1" dirty="0">
                <a:solidFill>
                  <a:srgbClr val="000000"/>
                </a:solidFill>
                <a:latin typeface="+mj-lt"/>
              </a:rPr>
              <a:t> Jesus knew their thoughts and said to them:… </a:t>
            </a:r>
            <a:r>
              <a:rPr lang="en-GB" sz="2800" b="1" spc="-1" baseline="30000" dirty="0">
                <a:solidFill>
                  <a:srgbClr val="C00000"/>
                </a:solidFill>
                <a:latin typeface="+mj-lt"/>
              </a:rPr>
              <a:t>19</a:t>
            </a:r>
            <a:r>
              <a:rPr lang="en-GB" sz="2800" b="1" spc="-1" dirty="0">
                <a:solidFill>
                  <a:srgbClr val="000000"/>
                </a:solidFill>
                <a:latin typeface="+mj-lt"/>
              </a:rPr>
              <a:t> Now if I drive out demons by </a:t>
            </a:r>
            <a:r>
              <a:rPr lang="en-GB" sz="2800" b="1" spc="-1" dirty="0" err="1">
                <a:solidFill>
                  <a:srgbClr val="000000"/>
                </a:solidFill>
                <a:latin typeface="+mj-lt"/>
              </a:rPr>
              <a:t>Beelzebul</a:t>
            </a:r>
            <a:r>
              <a:rPr lang="en-GB" sz="2800" b="1" spc="-1" dirty="0">
                <a:solidFill>
                  <a:srgbClr val="000000"/>
                </a:solidFill>
                <a:latin typeface="+mj-lt"/>
              </a:rPr>
              <a:t>,</a:t>
            </a:r>
            <a:r>
              <a:rPr lang="en-US" sz="2800" spc="-1" dirty="0">
                <a:solidFill>
                  <a:srgbClr val="00B050"/>
                </a:solidFill>
              </a:rPr>
              <a:t>*</a:t>
            </a:r>
            <a:r>
              <a:rPr lang="en-GB" sz="2800" b="1" spc="-1" dirty="0">
                <a:solidFill>
                  <a:srgbClr val="000000"/>
                </a:solidFill>
                <a:latin typeface="+mj-lt"/>
              </a:rPr>
              <a:t> by whom do your followers drive them out? So then, they will be your judges. </a:t>
            </a:r>
            <a:r>
              <a:rPr lang="en-GB" sz="2800" b="1" spc="-1" baseline="30000" dirty="0">
                <a:solidFill>
                  <a:srgbClr val="C00000"/>
                </a:solidFill>
                <a:latin typeface="+mj-lt"/>
              </a:rPr>
              <a:t>20</a:t>
            </a:r>
            <a:r>
              <a:rPr lang="en-GB" sz="2800" b="1" spc="-1" dirty="0">
                <a:solidFill>
                  <a:srgbClr val="000000"/>
                </a:solidFill>
                <a:latin typeface="+mj-lt"/>
              </a:rPr>
              <a:t> But if</a:t>
            </a:r>
            <a:r>
              <a:rPr lang="en-US" sz="2800" spc="-1" dirty="0">
                <a:solidFill>
                  <a:srgbClr val="00B050"/>
                </a:solidFill>
              </a:rPr>
              <a:t>**</a:t>
            </a:r>
            <a:r>
              <a:rPr lang="en-GB" sz="2800" b="1" spc="-1" dirty="0">
                <a:solidFill>
                  <a:srgbClr val="000000"/>
                </a:solidFill>
                <a:latin typeface="+mj-lt"/>
              </a:rPr>
              <a:t> I drive out demons by the finger</a:t>
            </a:r>
            <a:r>
              <a:rPr lang="en-GB" sz="2800" spc="-1" dirty="0">
                <a:solidFill>
                  <a:srgbClr val="00B050"/>
                </a:solidFill>
              </a:rPr>
              <a:t>***</a:t>
            </a:r>
            <a:r>
              <a:rPr lang="en-GB" sz="2800" b="1" spc="-1" dirty="0">
                <a:solidFill>
                  <a:srgbClr val="000000"/>
                </a:solidFill>
                <a:latin typeface="+mj-lt"/>
              </a:rPr>
              <a:t> of God, then the kingdom of God has come upon you.</a:t>
            </a:r>
            <a:br>
              <a:rPr lang="en-GB" sz="2800" b="1" spc="-1" dirty="0">
                <a:solidFill>
                  <a:srgbClr val="000000"/>
                </a:solidFill>
                <a:latin typeface="+mj-lt"/>
              </a:rPr>
            </a:br>
            <a:r>
              <a:rPr lang="en-US" sz="2000" spc="-1" dirty="0">
                <a:solidFill>
                  <a:srgbClr val="00B050"/>
                </a:solidFill>
                <a:latin typeface="+mj-lt"/>
              </a:rPr>
              <a:t>* Some </a:t>
            </a:r>
            <a:r>
              <a:rPr lang="en-US" sz="2000" spc="-1" dirty="0" err="1">
                <a:solidFill>
                  <a:srgbClr val="00B050"/>
                </a:solidFill>
                <a:latin typeface="+mj-lt"/>
              </a:rPr>
              <a:t>manuscrits</a:t>
            </a:r>
            <a:r>
              <a:rPr lang="en-US" sz="2000" spc="-1" dirty="0">
                <a:solidFill>
                  <a:srgbClr val="00B050"/>
                </a:solidFill>
                <a:latin typeface="+mj-lt"/>
              </a:rPr>
              <a:t> &amp; versions read ‘Beelzebub’.</a:t>
            </a:r>
            <a:br>
              <a:rPr lang="en-US" sz="2000" spc="-1" dirty="0">
                <a:solidFill>
                  <a:srgbClr val="00B050"/>
                </a:solidFill>
                <a:latin typeface="+mj-lt"/>
              </a:rPr>
            </a:br>
            <a:r>
              <a:rPr lang="en-US" sz="2000" spc="-1" dirty="0">
                <a:solidFill>
                  <a:srgbClr val="00B050"/>
                </a:solidFill>
                <a:latin typeface="+mj-lt"/>
              </a:rPr>
              <a:t>** 1st class condition = assumed to be true.</a:t>
            </a:r>
            <a:br>
              <a:rPr lang="en-US" sz="2000" spc="-1" dirty="0">
                <a:solidFill>
                  <a:srgbClr val="00B050"/>
                </a:solidFill>
                <a:latin typeface="+mj-lt"/>
              </a:rPr>
            </a:br>
            <a:r>
              <a:rPr lang="en-US" sz="2000" spc="-1" dirty="0">
                <a:solidFill>
                  <a:srgbClr val="00B050"/>
                </a:solidFill>
                <a:latin typeface="+mj-lt"/>
              </a:rPr>
              <a:t>*** Pharaoh’s magicians about Moses’ miracles (Exodus 8:19).</a:t>
            </a:r>
          </a:p>
        </p:txBody>
      </p:sp>
    </p:spTree>
    <p:extLst>
      <p:ext uri="{BB962C8B-B14F-4D97-AF65-F5344CB8AC3E}">
        <p14:creationId xmlns:p14="http://schemas.microsoft.com/office/powerpoint/2010/main" val="365701617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anim calcmode="lin" valueType="num">
                                      <p:cBhvr additive="repl">
                                        <p:cTn id="7"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8"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130" name="TextBox 3"/>
          <p:cNvSpPr/>
          <p:nvPr/>
        </p:nvSpPr>
        <p:spPr>
          <a:xfrm>
            <a:off x="204480" y="0"/>
            <a:ext cx="70124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dirty="0">
                <a:solidFill>
                  <a:srgbClr val="0070C0"/>
                </a:solidFill>
                <a:latin typeface="Verdana"/>
                <a:ea typeface="Verdana"/>
              </a:rPr>
              <a:t>Jesus greater than demons</a:t>
            </a:r>
          </a:p>
        </p:txBody>
      </p:sp>
      <p:sp>
        <p:nvSpPr>
          <p:cNvPr id="131" name="TextBox 5"/>
          <p:cNvSpPr/>
          <p:nvPr/>
        </p:nvSpPr>
        <p:spPr>
          <a:xfrm>
            <a:off x="204480" y="516240"/>
            <a:ext cx="7923240" cy="35379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1280" indent="-341280">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pc="-1" dirty="0" err="1">
                <a:solidFill>
                  <a:srgbClr val="0070C0"/>
                </a:solidFill>
                <a:ea typeface="Verdana"/>
              </a:rPr>
              <a:t>Ba‘al</a:t>
            </a:r>
            <a:r>
              <a:rPr lang="en-US" sz="2800" b="1" spc="-1" dirty="0">
                <a:solidFill>
                  <a:srgbClr val="0070C0"/>
                </a:solidFill>
                <a:ea typeface="Verdana"/>
              </a:rPr>
              <a:t>:</a:t>
            </a:r>
            <a:r>
              <a:rPr lang="en-US" sz="2800" b="1" spc="-1" dirty="0">
                <a:solidFill>
                  <a:srgbClr val="000000"/>
                </a:solidFill>
                <a:ea typeface="Verdana"/>
              </a:rPr>
              <a:t> Lord, master, husband, boss </a:t>
            </a:r>
            <a:br>
              <a:rPr lang="en-US" sz="2800" b="1" spc="-1" dirty="0">
                <a:solidFill>
                  <a:srgbClr val="000000"/>
                </a:solidFill>
                <a:ea typeface="Verdana"/>
              </a:rPr>
            </a:br>
            <a:r>
              <a:rPr lang="en-US" sz="2800" b="1" spc="-1" dirty="0">
                <a:solidFill>
                  <a:srgbClr val="000000"/>
                </a:solidFill>
                <a:ea typeface="Verdana"/>
              </a:rPr>
              <a:t>(Hebrew and cognate semitic </a:t>
            </a:r>
            <a:br>
              <a:rPr lang="en-US" sz="2800" b="1" spc="-1" dirty="0">
                <a:solidFill>
                  <a:srgbClr val="000000"/>
                </a:solidFill>
                <a:ea typeface="Verdana"/>
              </a:rPr>
            </a:br>
            <a:r>
              <a:rPr lang="en-US" sz="2800" b="1" spc="-1" dirty="0">
                <a:solidFill>
                  <a:srgbClr val="000000"/>
                </a:solidFill>
                <a:ea typeface="Verdana"/>
              </a:rPr>
              <a:t>languages).</a:t>
            </a:r>
            <a:endParaRPr lang="fr-FR" sz="2800" spc="-1" dirty="0"/>
          </a:p>
          <a:p>
            <a:pPr marL="341280" indent="-341280">
              <a:tabLst>
                <a:tab pos="0" algn="l"/>
              </a:tabLst>
            </a:pPr>
            <a:r>
              <a:rPr lang="en-US" sz="2800" b="1" spc="-1" dirty="0">
                <a:solidFill>
                  <a:srgbClr val="C00000"/>
                </a:solidFill>
                <a:ea typeface="Verdana"/>
              </a:rPr>
              <a:t>●</a:t>
            </a:r>
            <a:r>
              <a:rPr lang="en-US" sz="2800" b="1" spc="-1" dirty="0">
                <a:solidFill>
                  <a:srgbClr val="000000"/>
                </a:solidFill>
                <a:ea typeface="Verdana"/>
              </a:rPr>
              <a:t> </a:t>
            </a:r>
            <a:r>
              <a:rPr lang="en-US" sz="2800" b="1" spc="-1" dirty="0" err="1">
                <a:solidFill>
                  <a:srgbClr val="0070C0"/>
                </a:solidFill>
                <a:ea typeface="Verdana"/>
              </a:rPr>
              <a:t>Ba‘al-zəbûl</a:t>
            </a:r>
            <a:r>
              <a:rPr lang="en-US" sz="2800" b="1" spc="-1" dirty="0">
                <a:solidFill>
                  <a:srgbClr val="0070C0"/>
                </a:solidFill>
                <a:ea typeface="Verdana"/>
              </a:rPr>
              <a:t>:</a:t>
            </a:r>
            <a:r>
              <a:rPr lang="en-US" sz="2800" b="1" spc="-1" dirty="0">
                <a:solidFill>
                  <a:srgbClr val="000000"/>
                </a:solidFill>
                <a:ea typeface="Verdana"/>
              </a:rPr>
              <a:t> ‘Lord of heaven/dwelling’ </a:t>
            </a:r>
            <a:br>
              <a:rPr lang="en-US" sz="2800" b="1" spc="-1" dirty="0">
                <a:solidFill>
                  <a:srgbClr val="000000"/>
                </a:solidFill>
                <a:ea typeface="Verdana"/>
              </a:rPr>
            </a:br>
            <a:r>
              <a:rPr lang="en-US" sz="2800" b="1" spc="-1" dirty="0">
                <a:solidFill>
                  <a:srgbClr val="000000"/>
                </a:solidFill>
                <a:ea typeface="Verdana"/>
              </a:rPr>
              <a:t>(a Philistine god).</a:t>
            </a:r>
            <a:endParaRPr lang="fr-FR" sz="2800" spc="-1" dirty="0"/>
          </a:p>
          <a:p>
            <a:pPr marL="341280" indent="-341280">
              <a:lnSpc>
                <a:spcPct val="100000"/>
              </a:lnSpc>
              <a:buNone/>
              <a:tabLst>
                <a:tab pos="0" algn="l"/>
              </a:tabLst>
            </a:pPr>
            <a:r>
              <a:rPr lang="en-US" sz="2800" b="1" strike="noStrike" spc="-1" dirty="0">
                <a:solidFill>
                  <a:srgbClr val="C00000"/>
                </a:solidFill>
                <a:latin typeface="Arial"/>
                <a:ea typeface="Verdana"/>
              </a:rPr>
              <a:t>● </a:t>
            </a:r>
            <a:r>
              <a:rPr lang="en-US" sz="2800" b="1" spc="-1" dirty="0" err="1">
                <a:solidFill>
                  <a:srgbClr val="0070C0"/>
                </a:solidFill>
                <a:ea typeface="Verdana"/>
              </a:rPr>
              <a:t>Ba‘al-zəbûb</a:t>
            </a:r>
            <a:r>
              <a:rPr lang="en-US" sz="2800" b="1" spc="-1" dirty="0">
                <a:solidFill>
                  <a:srgbClr val="0070C0"/>
                </a:solidFill>
                <a:ea typeface="Verdana"/>
              </a:rPr>
              <a:t>:</a:t>
            </a:r>
            <a:r>
              <a:rPr lang="en-US" sz="2800" b="1" spc="-1" dirty="0">
                <a:solidFill>
                  <a:srgbClr val="000000"/>
                </a:solidFill>
                <a:ea typeface="Verdana"/>
              </a:rPr>
              <a:t> ‘Lord of flies’ (Ugaritic, </a:t>
            </a:r>
            <a:br>
              <a:rPr lang="en-US" sz="2800" b="1" spc="-1" dirty="0">
                <a:solidFill>
                  <a:srgbClr val="000000"/>
                </a:solidFill>
                <a:ea typeface="Verdana"/>
              </a:rPr>
            </a:br>
            <a:r>
              <a:rPr lang="en-US" sz="2800" b="1" spc="-1" dirty="0">
                <a:solidFill>
                  <a:srgbClr val="000000"/>
                </a:solidFill>
                <a:ea typeface="Verdana"/>
              </a:rPr>
              <a:t>Greek), since files were known to carry disease. </a:t>
            </a:r>
            <a:endParaRPr lang="fr-FR" sz="2800" b="0" strike="noStrike" spc="-1" dirty="0">
              <a:latin typeface="Arial"/>
            </a:endParaRPr>
          </a:p>
        </p:txBody>
      </p:sp>
      <p:pic>
        <p:nvPicPr>
          <p:cNvPr id="3" name="Image 2">
            <a:extLst>
              <a:ext uri="{FF2B5EF4-FFF2-40B4-BE49-F238E27FC236}">
                <a16:creationId xmlns:a16="http://schemas.microsoft.com/office/drawing/2014/main" id="{F8FDB7C7-B415-2400-B136-BFB8DC99CC8A}"/>
              </a:ext>
            </a:extLst>
          </p:cNvPr>
          <p:cNvPicPr>
            <a:picLocks noChangeAspect="1"/>
          </p:cNvPicPr>
          <p:nvPr/>
        </p:nvPicPr>
        <p:blipFill>
          <a:blip r:embed="rId2"/>
          <a:stretch>
            <a:fillRect/>
          </a:stretch>
        </p:blipFill>
        <p:spPr>
          <a:xfrm>
            <a:off x="6607817" y="0"/>
            <a:ext cx="1519903" cy="4572000"/>
          </a:xfrm>
          <a:prstGeom prst="rect">
            <a:avLst/>
          </a:prstGeom>
        </p:spPr>
      </p:pic>
      <p:sp>
        <p:nvSpPr>
          <p:cNvPr id="4" name="ZoneTexte 3">
            <a:extLst>
              <a:ext uri="{FF2B5EF4-FFF2-40B4-BE49-F238E27FC236}">
                <a16:creationId xmlns:a16="http://schemas.microsoft.com/office/drawing/2014/main" id="{B090B432-DC47-54A0-18CB-328CB30AE7D0}"/>
              </a:ext>
            </a:extLst>
          </p:cNvPr>
          <p:cNvSpPr txBox="1"/>
          <p:nvPr/>
        </p:nvSpPr>
        <p:spPr>
          <a:xfrm>
            <a:off x="503727" y="4201124"/>
            <a:ext cx="7012440" cy="369332"/>
          </a:xfrm>
          <a:prstGeom prst="rect">
            <a:avLst/>
          </a:prstGeom>
          <a:noFill/>
        </p:spPr>
        <p:txBody>
          <a:bodyPr wrap="square" rtlCol="0">
            <a:spAutoFit/>
          </a:bodyPr>
          <a:lstStyle/>
          <a:p>
            <a:pPr algn="r"/>
            <a:r>
              <a:rPr lang="en-US" dirty="0"/>
              <a:t> </a:t>
            </a:r>
            <a:r>
              <a:rPr lang="en-US" dirty="0" err="1"/>
              <a:t>Ba’al</a:t>
            </a:r>
            <a:r>
              <a:rPr lang="en-US" dirty="0"/>
              <a:t> statue (photo public domain). Casting a lightning bolt.</a:t>
            </a:r>
          </a:p>
        </p:txBody>
      </p:sp>
    </p:spTree>
    <p:extLst>
      <p:ext uri="{BB962C8B-B14F-4D97-AF65-F5344CB8AC3E}">
        <p14:creationId xmlns:p14="http://schemas.microsoft.com/office/powerpoint/2010/main" val="340772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base">
                                        <p:cTn id="7" dur="500" fill="hold"/>
                                        <p:tgtEl>
                                          <p:spTgt spid="1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1">
                                            <p:txEl>
                                              <p:pRg st="1" end="1"/>
                                            </p:txEl>
                                          </p:spTgt>
                                        </p:tgtEl>
                                        <p:attrNameLst>
                                          <p:attrName>style.visibility</p:attrName>
                                        </p:attrNameLst>
                                      </p:cBhvr>
                                      <p:to>
                                        <p:strVal val="visible"/>
                                      </p:to>
                                    </p:set>
                                    <p:anim calcmode="lin" valueType="num">
                                      <p:cBhvr additive="base">
                                        <p:cTn id="13" dur="500" fill="hold"/>
                                        <p:tgtEl>
                                          <p:spTgt spid="1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1">
                                            <p:txEl>
                                              <p:pRg st="2" end="2"/>
                                            </p:txEl>
                                          </p:spTgt>
                                        </p:tgtEl>
                                        <p:attrNameLst>
                                          <p:attrName>style.visibility</p:attrName>
                                        </p:attrNameLst>
                                      </p:cBhvr>
                                      <p:to>
                                        <p:strVal val="visible"/>
                                      </p:to>
                                    </p:set>
                                    <p:anim calcmode="lin" valueType="num">
                                      <p:cBhvr additive="base">
                                        <p:cTn id="19" dur="500" fill="hold"/>
                                        <p:tgtEl>
                                          <p:spTgt spid="1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9DB"/>
        </a:solidFill>
        <a:effectLst/>
      </p:bgPr>
    </p:bg>
    <p:spTree>
      <p:nvGrpSpPr>
        <p:cNvPr id="1" name=""/>
        <p:cNvGrpSpPr/>
        <p:nvPr/>
      </p:nvGrpSpPr>
      <p:grpSpPr>
        <a:xfrm>
          <a:off x="0" y="0"/>
          <a:ext cx="0" cy="0"/>
          <a:chOff x="0" y="0"/>
          <a:chExt cx="0" cy="0"/>
        </a:xfrm>
      </p:grpSpPr>
      <p:sp>
        <p:nvSpPr>
          <p:cNvPr id="56" name="TextBox 3"/>
          <p:cNvSpPr/>
          <p:nvPr/>
        </p:nvSpPr>
        <p:spPr>
          <a:xfrm>
            <a:off x="204480" y="0"/>
            <a:ext cx="639952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pc="-1" dirty="0">
                <a:solidFill>
                  <a:srgbClr val="0070C0"/>
                </a:solidFill>
                <a:latin typeface="Verdana"/>
                <a:ea typeface="Verdana"/>
              </a:rPr>
              <a:t>Jesus is greater than demons</a:t>
            </a:r>
            <a:endParaRPr lang="fr-FR" sz="2800" b="1" spc="-1" dirty="0">
              <a:solidFill>
                <a:srgbClr val="0070C0"/>
              </a:solidFill>
              <a:latin typeface="Verdana"/>
              <a:ea typeface="Verdana"/>
            </a:endParaRPr>
          </a:p>
        </p:txBody>
      </p:sp>
      <p:sp>
        <p:nvSpPr>
          <p:cNvPr id="57" name="TextBox 5"/>
          <p:cNvSpPr/>
          <p:nvPr/>
        </p:nvSpPr>
        <p:spPr>
          <a:xfrm>
            <a:off x="204480" y="516240"/>
            <a:ext cx="7923240" cy="39688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357188">
              <a:lnSpc>
                <a:spcPct val="100000"/>
              </a:lnSpc>
              <a:buNone/>
              <a:tabLst>
                <a:tab pos="0" algn="l"/>
              </a:tabLst>
            </a:pPr>
            <a:r>
              <a:rPr lang="fr-FR" sz="2800" b="1" strike="noStrike" spc="-1" baseline="30000" dirty="0">
                <a:solidFill>
                  <a:srgbClr val="C00000"/>
                </a:solidFill>
                <a:latin typeface="+mj-lt"/>
              </a:rPr>
              <a:t>21</a:t>
            </a:r>
            <a:r>
              <a:rPr lang="en-GB" sz="2800" b="1" spc="-1" dirty="0">
                <a:solidFill>
                  <a:srgbClr val="000000"/>
                </a:solidFill>
                <a:latin typeface="+mj-lt"/>
              </a:rPr>
              <a:t> “When a strong man, fully armed, guards his own house, his possessions are safe. </a:t>
            </a:r>
            <a:br>
              <a:rPr lang="en-GB" sz="2800" b="1" spc="-1" dirty="0">
                <a:solidFill>
                  <a:srgbClr val="000000"/>
                </a:solidFill>
                <a:latin typeface="+mj-lt"/>
              </a:rPr>
            </a:br>
            <a:r>
              <a:rPr lang="en-GB" sz="2800" b="1" spc="-1" baseline="30000" dirty="0">
                <a:solidFill>
                  <a:srgbClr val="C00000"/>
                </a:solidFill>
                <a:latin typeface="+mj-lt"/>
              </a:rPr>
              <a:t>22</a:t>
            </a:r>
            <a:r>
              <a:rPr lang="en-GB" sz="2800" b="1" spc="-1" dirty="0">
                <a:solidFill>
                  <a:srgbClr val="000000"/>
                </a:solidFill>
                <a:latin typeface="+mj-lt"/>
              </a:rPr>
              <a:t> But when someone greater attacks and overpowers him, he takes away the </a:t>
            </a:r>
            <a:r>
              <a:rPr lang="en-GB" sz="2800" b="1" spc="-1" dirty="0" err="1">
                <a:solidFill>
                  <a:srgbClr val="000000"/>
                </a:solidFill>
                <a:latin typeface="+mj-lt"/>
              </a:rPr>
              <a:t>armor</a:t>
            </a:r>
            <a:r>
              <a:rPr lang="en-GB" sz="2800" b="1" spc="-1" dirty="0">
                <a:solidFill>
                  <a:srgbClr val="000000"/>
                </a:solidFill>
                <a:latin typeface="+mj-lt"/>
              </a:rPr>
              <a:t> in which the man trusted and divides up his plunder. </a:t>
            </a:r>
          </a:p>
          <a:p>
            <a:pPr indent="357188">
              <a:lnSpc>
                <a:spcPct val="100000"/>
              </a:lnSpc>
              <a:buNone/>
              <a:tabLst>
                <a:tab pos="0" algn="l"/>
              </a:tabLst>
            </a:pPr>
            <a:r>
              <a:rPr lang="en-GB" sz="2800" b="1" spc="-1" baseline="30000" dirty="0">
                <a:solidFill>
                  <a:srgbClr val="C00000"/>
                </a:solidFill>
                <a:latin typeface="+mj-lt"/>
              </a:rPr>
              <a:t>23</a:t>
            </a:r>
            <a:r>
              <a:rPr lang="en-GB" sz="2800" b="1" spc="-1" dirty="0">
                <a:solidFill>
                  <a:srgbClr val="000000"/>
                </a:solidFill>
                <a:latin typeface="+mj-lt"/>
              </a:rPr>
              <a:t> “Whoever is not with me is against me, and whoever does not gather with me scatters.</a:t>
            </a:r>
            <a:r>
              <a:rPr lang="en-US" sz="2800" spc="-1" dirty="0">
                <a:solidFill>
                  <a:srgbClr val="00B050"/>
                </a:solidFill>
                <a:latin typeface="+mj-lt"/>
              </a:rPr>
              <a:t> Some manuscripts read ‘scatters me.’</a:t>
            </a:r>
          </a:p>
        </p:txBody>
      </p:sp>
      <p:pic>
        <p:nvPicPr>
          <p:cNvPr id="2" name="Image 1">
            <a:extLst>
              <a:ext uri="{FF2B5EF4-FFF2-40B4-BE49-F238E27FC236}">
                <a16:creationId xmlns:a16="http://schemas.microsoft.com/office/drawing/2014/main" id="{00C4601F-6F8C-1392-3404-F2995CBA88A2}"/>
              </a:ext>
            </a:extLst>
          </p:cNvPr>
          <p:cNvPicPr>
            <a:picLocks noChangeAspect="1"/>
          </p:cNvPicPr>
          <p:nvPr/>
        </p:nvPicPr>
        <p:blipFill>
          <a:blip r:embed="rId2"/>
          <a:stretch>
            <a:fillRect/>
          </a:stretch>
        </p:blipFill>
        <p:spPr>
          <a:xfrm>
            <a:off x="1372152" y="516240"/>
            <a:ext cx="5073911" cy="4064209"/>
          </a:xfrm>
          <a:prstGeom prst="rect">
            <a:avLst/>
          </a:prstGeom>
        </p:spPr>
      </p:pic>
    </p:spTree>
    <p:extLst>
      <p:ext uri="{BB962C8B-B14F-4D97-AF65-F5344CB8AC3E}">
        <p14:creationId xmlns:p14="http://schemas.microsoft.com/office/powerpoint/2010/main" val="650389158"/>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7">
                                            <p:txEl>
                                              <p:pRg st="0" end="0"/>
                                            </p:txEl>
                                          </p:spTgt>
                                        </p:tgtEl>
                                        <p:attrNameLst>
                                          <p:attrName>style.visibility</p:attrName>
                                        </p:attrNameLst>
                                      </p:cBhvr>
                                      <p:to>
                                        <p:strVal val="visible"/>
                                      </p:to>
                                    </p:set>
                                    <p:anim calcmode="lin" valueType="num">
                                      <p:cBhvr additive="repl">
                                        <p:cTn id="13" dur="500" fill="hold"/>
                                        <p:tgtEl>
                                          <p:spTgt spid="57">
                                            <p:txEl>
                                              <p:pRg st="0" end="0"/>
                                            </p:txEl>
                                          </p:spTgt>
                                        </p:tgtEl>
                                        <p:attrNameLst>
                                          <p:attrName>ppt_x</p:attrName>
                                        </p:attrNameLst>
                                      </p:cBhvr>
                                      <p:tavLst>
                                        <p:tav tm="0">
                                          <p:val>
                                            <p:strVal val="#ppt_x"/>
                                          </p:val>
                                        </p:tav>
                                        <p:tav tm="100000">
                                          <p:val>
                                            <p:strVal val="#ppt_x"/>
                                          </p:val>
                                        </p:tav>
                                      </p:tavLst>
                                    </p:anim>
                                    <p:anim calcmode="lin" valueType="num">
                                      <p:cBhvr additive="repl">
                                        <p:cTn id="14" dur="500" fill="hold"/>
                                        <p:tgtEl>
                                          <p:spTgt spid="5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7">
                                            <p:txEl>
                                              <p:pRg st="1" end="1"/>
                                            </p:txEl>
                                          </p:spTgt>
                                        </p:tgtEl>
                                        <p:attrNameLst>
                                          <p:attrName>style.visibility</p:attrName>
                                        </p:attrNameLst>
                                      </p:cBhvr>
                                      <p:to>
                                        <p:strVal val="visible"/>
                                      </p:to>
                                    </p:set>
                                    <p:anim calcmode="lin" valueType="num">
                                      <p:cBhvr additive="repl">
                                        <p:cTn id="19" dur="500" fill="hold"/>
                                        <p:tgtEl>
                                          <p:spTgt spid="57">
                                            <p:txEl>
                                              <p:pRg st="1" end="1"/>
                                            </p:txEl>
                                          </p:spTgt>
                                        </p:tgtEl>
                                        <p:attrNameLst>
                                          <p:attrName>ppt_x</p:attrName>
                                        </p:attrNameLst>
                                      </p:cBhvr>
                                      <p:tavLst>
                                        <p:tav tm="0">
                                          <p:val>
                                            <p:strVal val="#ppt_x"/>
                                          </p:val>
                                        </p:tav>
                                        <p:tav tm="100000">
                                          <p:val>
                                            <p:strVal val="#ppt_x"/>
                                          </p:val>
                                        </p:tav>
                                      </p:tavLst>
                                    </p:anim>
                                    <p:anim calcmode="lin" valueType="num">
                                      <p:cBhvr additive="repl">
                                        <p:cTn id="20" dur="500" fill="hold"/>
                                        <p:tgtEl>
                                          <p:spTgt spid="5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9476</TotalTime>
  <Words>2470</Words>
  <Application>Microsoft Office PowerPoint</Application>
  <PresentationFormat>Custom</PresentationFormat>
  <Paragraphs>153</Paragraphs>
  <Slides>44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Arial</vt:lpstr>
      <vt:lpstr>Calibri</vt:lpstr>
      <vt:lpstr>Calibri Light</vt:lpstr>
      <vt:lpstr>Symbol</vt:lpstr>
      <vt:lpstr>Times New Roman</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Galen Currah</dc:creator>
  <dc:description/>
  <cp:lastModifiedBy>Galen Currah</cp:lastModifiedBy>
  <cp:revision>290</cp:revision>
  <dcterms:created xsi:type="dcterms:W3CDTF">2023-05-03T23:33:27Z</dcterms:created>
  <dcterms:modified xsi:type="dcterms:W3CDTF">2023-12-04T16:37:12Z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Personnalisé</vt:lpwstr>
  </property>
  <property fmtid="{D5CDD505-2E9C-101B-9397-08002B2CF9AE}" pid="3" name="Slides">
    <vt:i4>37</vt:i4>
  </property>
</Properties>
</file>