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68" r:id="rId3"/>
    <p:sldId id="270" r:id="rId4"/>
    <p:sldId id="269" r:id="rId5"/>
    <p:sldId id="272" r:id="rId6"/>
    <p:sldId id="273" r:id="rId7"/>
    <p:sldId id="274" r:id="rId8"/>
    <p:sldId id="275" r:id="rId9"/>
    <p:sldId id="276" r:id="rId10"/>
    <p:sldId id="277" r:id="rId11"/>
    <p:sldId id="278" r:id="rId12"/>
    <p:sldId id="279" r:id="rId13"/>
    <p:sldId id="280" r:id="rId14"/>
    <p:sldId id="281" r:id="rId15"/>
    <p:sldId id="282" r:id="rId16"/>
    <p:sldId id="287" r:id="rId17"/>
    <p:sldId id="284" r:id="rId18"/>
    <p:sldId id="283" r:id="rId19"/>
    <p:sldId id="288" r:id="rId20"/>
    <p:sldId id="2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B2DED6-5519-4664-BB2B-8519D5B3F826}" v="1912" dt="2025-01-19T18:26:27.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55" d="100"/>
          <a:sy n="55" d="100"/>
        </p:scale>
        <p:origin x="1338"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WALTER" userId="5f121717bd128cbf" providerId="LiveId" clId="{AEB2DED6-5519-4664-BB2B-8519D5B3F826}"/>
    <pc:docChg chg="undo custSel addSld delSld modSld sldOrd addMainMaster modMainMaster addSection delSection">
      <pc:chgData name="JEFF WALTER" userId="5f121717bd128cbf" providerId="LiveId" clId="{AEB2DED6-5519-4664-BB2B-8519D5B3F826}" dt="2025-01-22T16:39:30.253" v="3831" actId="2696"/>
      <pc:docMkLst>
        <pc:docMk/>
      </pc:docMkLst>
      <pc:sldChg chg="delSp delDesignElem">
        <pc:chgData name="JEFF WALTER" userId="5f121717bd128cbf" providerId="LiveId" clId="{AEB2DED6-5519-4664-BB2B-8519D5B3F826}" dt="2025-01-19T18:11:31.915" v="3615"/>
        <pc:sldMkLst>
          <pc:docMk/>
          <pc:sldMk cId="2473316432" sldId="268"/>
        </pc:sldMkLst>
      </pc:sldChg>
      <pc:sldChg chg="modSp">
        <pc:chgData name="JEFF WALTER" userId="5f121717bd128cbf" providerId="LiveId" clId="{AEB2DED6-5519-4664-BB2B-8519D5B3F826}" dt="2025-01-19T18:11:31.915" v="3615"/>
        <pc:sldMkLst>
          <pc:docMk/>
          <pc:sldMk cId="1257748565" sldId="269"/>
        </pc:sldMkLst>
        <pc:spChg chg="mod">
          <ac:chgData name="JEFF WALTER" userId="5f121717bd128cbf" providerId="LiveId" clId="{AEB2DED6-5519-4664-BB2B-8519D5B3F826}" dt="2025-01-19T18:11:31.915" v="3615"/>
          <ac:spMkLst>
            <pc:docMk/>
            <pc:sldMk cId="1257748565" sldId="269"/>
            <ac:spMk id="2" creationId="{679611B8-9744-706B-96F8-FB637BEEDACB}"/>
          </ac:spMkLst>
        </pc:spChg>
      </pc:sldChg>
      <pc:sldChg chg="modSp">
        <pc:chgData name="JEFF WALTER" userId="5f121717bd128cbf" providerId="LiveId" clId="{AEB2DED6-5519-4664-BB2B-8519D5B3F826}" dt="2025-01-19T18:11:31.915" v="3615"/>
        <pc:sldMkLst>
          <pc:docMk/>
          <pc:sldMk cId="2257075189" sldId="270"/>
        </pc:sldMkLst>
        <pc:spChg chg="mod">
          <ac:chgData name="JEFF WALTER" userId="5f121717bd128cbf" providerId="LiveId" clId="{AEB2DED6-5519-4664-BB2B-8519D5B3F826}" dt="2025-01-19T18:11:31.915" v="3615"/>
          <ac:spMkLst>
            <pc:docMk/>
            <pc:sldMk cId="2257075189" sldId="270"/>
            <ac:spMk id="2" creationId="{2EE203AE-680F-71C4-2259-78498C13178D}"/>
          </ac:spMkLst>
        </pc:spChg>
      </pc:sldChg>
      <pc:sldChg chg="modSp del mod ord setBg">
        <pc:chgData name="JEFF WALTER" userId="5f121717bd128cbf" providerId="LiveId" clId="{AEB2DED6-5519-4664-BB2B-8519D5B3F826}" dt="2025-01-22T16:39:30.253" v="3831" actId="2696"/>
        <pc:sldMkLst>
          <pc:docMk/>
          <pc:sldMk cId="1725303766" sldId="271"/>
        </pc:sldMkLst>
      </pc:sldChg>
      <pc:sldChg chg="modSp new mod ord setBg modAnim">
        <pc:chgData name="JEFF WALTER" userId="5f121717bd128cbf" providerId="LiveId" clId="{AEB2DED6-5519-4664-BB2B-8519D5B3F826}" dt="2025-01-19T18:11:31.915" v="3615"/>
        <pc:sldMkLst>
          <pc:docMk/>
          <pc:sldMk cId="1329135790" sldId="272"/>
        </pc:sldMkLst>
        <pc:spChg chg="mod">
          <ac:chgData name="JEFF WALTER" userId="5f121717bd128cbf" providerId="LiveId" clId="{AEB2DED6-5519-4664-BB2B-8519D5B3F826}" dt="2025-01-19T18:11:31.915" v="3615"/>
          <ac:spMkLst>
            <pc:docMk/>
            <pc:sldMk cId="1329135790" sldId="272"/>
            <ac:spMk id="2" creationId="{857FC5FB-EC67-4BF2-3086-8DD25ACF4891}"/>
          </ac:spMkLst>
        </pc:spChg>
        <pc:spChg chg="mod">
          <ac:chgData name="JEFF WALTER" userId="5f121717bd128cbf" providerId="LiveId" clId="{AEB2DED6-5519-4664-BB2B-8519D5B3F826}" dt="2025-01-19T18:11:31.915" v="3615"/>
          <ac:spMkLst>
            <pc:docMk/>
            <pc:sldMk cId="1329135790" sldId="272"/>
            <ac:spMk id="3" creationId="{EB85C7F6-F2E3-143E-93A8-4B5B60648EA9}"/>
          </ac:spMkLst>
        </pc:spChg>
      </pc:sldChg>
      <pc:sldChg chg="modSp add mod modAnim">
        <pc:chgData name="JEFF WALTER" userId="5f121717bd128cbf" providerId="LiveId" clId="{AEB2DED6-5519-4664-BB2B-8519D5B3F826}" dt="2025-01-19T18:11:31.915" v="3615"/>
        <pc:sldMkLst>
          <pc:docMk/>
          <pc:sldMk cId="2724719227" sldId="273"/>
        </pc:sldMkLst>
        <pc:spChg chg="mod">
          <ac:chgData name="JEFF WALTER" userId="5f121717bd128cbf" providerId="LiveId" clId="{AEB2DED6-5519-4664-BB2B-8519D5B3F826}" dt="2025-01-19T18:11:31.915" v="3615"/>
          <ac:spMkLst>
            <pc:docMk/>
            <pc:sldMk cId="2724719227" sldId="273"/>
            <ac:spMk id="2" creationId="{5DBE81CE-E3AF-991A-2BB7-69DD171E1C65}"/>
          </ac:spMkLst>
        </pc:spChg>
        <pc:spChg chg="mod">
          <ac:chgData name="JEFF WALTER" userId="5f121717bd128cbf" providerId="LiveId" clId="{AEB2DED6-5519-4664-BB2B-8519D5B3F826}" dt="2025-01-19T18:11:31.915" v="3615"/>
          <ac:spMkLst>
            <pc:docMk/>
            <pc:sldMk cId="2724719227" sldId="273"/>
            <ac:spMk id="3" creationId="{3944DA88-C41C-1DA2-658A-B1F83589F801}"/>
          </ac:spMkLst>
        </pc:spChg>
      </pc:sldChg>
      <pc:sldChg chg="modSp add modAnim">
        <pc:chgData name="JEFF WALTER" userId="5f121717bd128cbf" providerId="LiveId" clId="{AEB2DED6-5519-4664-BB2B-8519D5B3F826}" dt="2025-01-19T18:11:31.915" v="3615"/>
        <pc:sldMkLst>
          <pc:docMk/>
          <pc:sldMk cId="684469177" sldId="274"/>
        </pc:sldMkLst>
        <pc:spChg chg="mod">
          <ac:chgData name="JEFF WALTER" userId="5f121717bd128cbf" providerId="LiveId" clId="{AEB2DED6-5519-4664-BB2B-8519D5B3F826}" dt="2025-01-19T18:11:31.915" v="3615"/>
          <ac:spMkLst>
            <pc:docMk/>
            <pc:sldMk cId="684469177" sldId="274"/>
            <ac:spMk id="2" creationId="{53B4A353-71D9-085A-B3D1-ACAFCD76DAA7}"/>
          </ac:spMkLst>
        </pc:spChg>
        <pc:spChg chg="mod">
          <ac:chgData name="JEFF WALTER" userId="5f121717bd128cbf" providerId="LiveId" clId="{AEB2DED6-5519-4664-BB2B-8519D5B3F826}" dt="2025-01-19T18:11:31.915" v="3615"/>
          <ac:spMkLst>
            <pc:docMk/>
            <pc:sldMk cId="684469177" sldId="274"/>
            <ac:spMk id="3" creationId="{B76254FB-E482-1962-B7CE-7C3827183A46}"/>
          </ac:spMkLst>
        </pc:spChg>
      </pc:sldChg>
      <pc:sldChg chg="addSp delSp modSp new mod setBg modClrScheme chgLayout">
        <pc:chgData name="JEFF WALTER" userId="5f121717bd128cbf" providerId="LiveId" clId="{AEB2DED6-5519-4664-BB2B-8519D5B3F826}" dt="2025-01-18T15:50:51.290" v="677" actId="208"/>
        <pc:sldMkLst>
          <pc:docMk/>
          <pc:sldMk cId="1008870527" sldId="275"/>
        </pc:sldMkLst>
        <pc:spChg chg="add mod">
          <ac:chgData name="JEFF WALTER" userId="5f121717bd128cbf" providerId="LiveId" clId="{AEB2DED6-5519-4664-BB2B-8519D5B3F826}" dt="2025-01-18T15:50:51.290" v="677" actId="208"/>
          <ac:spMkLst>
            <pc:docMk/>
            <pc:sldMk cId="1008870527" sldId="275"/>
            <ac:spMk id="4" creationId="{7B11E090-B203-67E2-779E-710BD6702974}"/>
          </ac:spMkLst>
        </pc:spChg>
      </pc:sldChg>
      <pc:sldChg chg="addSp modSp add mod setBg modClrScheme modAnim chgLayout">
        <pc:chgData name="JEFF WALTER" userId="5f121717bd128cbf" providerId="LiveId" clId="{AEB2DED6-5519-4664-BB2B-8519D5B3F826}" dt="2025-01-19T18:11:31.915" v="3615"/>
        <pc:sldMkLst>
          <pc:docMk/>
          <pc:sldMk cId="684105942" sldId="276"/>
        </pc:sldMkLst>
        <pc:spChg chg="add mod ord">
          <ac:chgData name="JEFF WALTER" userId="5f121717bd128cbf" providerId="LiveId" clId="{AEB2DED6-5519-4664-BB2B-8519D5B3F826}" dt="2025-01-19T18:11:31.915" v="3615"/>
          <ac:spMkLst>
            <pc:docMk/>
            <pc:sldMk cId="684105942" sldId="276"/>
            <ac:spMk id="2" creationId="{FFD8C1E5-74C3-B250-CD9C-BE1F0329149F}"/>
          </ac:spMkLst>
        </pc:spChg>
        <pc:spChg chg="add mod ord">
          <ac:chgData name="JEFF WALTER" userId="5f121717bd128cbf" providerId="LiveId" clId="{AEB2DED6-5519-4664-BB2B-8519D5B3F826}" dt="2025-01-19T18:11:31.915" v="3615"/>
          <ac:spMkLst>
            <pc:docMk/>
            <pc:sldMk cId="684105942" sldId="276"/>
            <ac:spMk id="3" creationId="{5AC5DA4F-2F4A-687D-E60B-804292E25E76}"/>
          </ac:spMkLst>
        </pc:spChg>
      </pc:sldChg>
      <pc:sldChg chg="modSp add mod modAnim">
        <pc:chgData name="JEFF WALTER" userId="5f121717bd128cbf" providerId="LiveId" clId="{AEB2DED6-5519-4664-BB2B-8519D5B3F826}" dt="2025-01-19T18:11:31.915" v="3615"/>
        <pc:sldMkLst>
          <pc:docMk/>
          <pc:sldMk cId="326029719" sldId="277"/>
        </pc:sldMkLst>
        <pc:spChg chg="mod">
          <ac:chgData name="JEFF WALTER" userId="5f121717bd128cbf" providerId="LiveId" clId="{AEB2DED6-5519-4664-BB2B-8519D5B3F826}" dt="2025-01-19T18:11:31.915" v="3615"/>
          <ac:spMkLst>
            <pc:docMk/>
            <pc:sldMk cId="326029719" sldId="277"/>
            <ac:spMk id="2" creationId="{FDBD044D-472C-02A0-DF79-00D31AC8ADA8}"/>
          </ac:spMkLst>
        </pc:spChg>
        <pc:spChg chg="mod">
          <ac:chgData name="JEFF WALTER" userId="5f121717bd128cbf" providerId="LiveId" clId="{AEB2DED6-5519-4664-BB2B-8519D5B3F826}" dt="2025-01-19T18:11:31.915" v="3615"/>
          <ac:spMkLst>
            <pc:docMk/>
            <pc:sldMk cId="326029719" sldId="277"/>
            <ac:spMk id="3" creationId="{C3B711EF-9956-7E2C-E9FF-F5644B1E039D}"/>
          </ac:spMkLst>
        </pc:spChg>
      </pc:sldChg>
      <pc:sldChg chg="new del">
        <pc:chgData name="JEFF WALTER" userId="5f121717bd128cbf" providerId="LiveId" clId="{AEB2DED6-5519-4664-BB2B-8519D5B3F826}" dt="2025-01-18T16:10:36.292" v="1129" actId="680"/>
        <pc:sldMkLst>
          <pc:docMk/>
          <pc:sldMk cId="526939397" sldId="278"/>
        </pc:sldMkLst>
      </pc:sldChg>
      <pc:sldChg chg="addSp delSp modSp add mod modClrScheme modAnim chgLayout">
        <pc:chgData name="JEFF WALTER" userId="5f121717bd128cbf" providerId="LiveId" clId="{AEB2DED6-5519-4664-BB2B-8519D5B3F826}" dt="2025-01-19T18:11:31.915" v="3615"/>
        <pc:sldMkLst>
          <pc:docMk/>
          <pc:sldMk cId="3639976803" sldId="278"/>
        </pc:sldMkLst>
        <pc:spChg chg="mod ord">
          <ac:chgData name="JEFF WALTER" userId="5f121717bd128cbf" providerId="LiveId" clId="{AEB2DED6-5519-4664-BB2B-8519D5B3F826}" dt="2025-01-19T18:11:31.915" v="3615"/>
          <ac:spMkLst>
            <pc:docMk/>
            <pc:sldMk cId="3639976803" sldId="278"/>
            <ac:spMk id="2" creationId="{1B7A3F23-A9D9-A948-3E6C-1FF2230A3E53}"/>
          </ac:spMkLst>
        </pc:spChg>
        <pc:spChg chg="mod ord">
          <ac:chgData name="JEFF WALTER" userId="5f121717bd128cbf" providerId="LiveId" clId="{AEB2DED6-5519-4664-BB2B-8519D5B3F826}" dt="2025-01-19T16:04:55.788" v="2597" actId="20577"/>
          <ac:spMkLst>
            <pc:docMk/>
            <pc:sldMk cId="3639976803" sldId="278"/>
            <ac:spMk id="3" creationId="{F2128500-1C62-9441-C03C-9B77C87B8005}"/>
          </ac:spMkLst>
        </pc:spChg>
      </pc:sldChg>
      <pc:sldChg chg="addSp delSp modSp add mod modClrScheme delAnim modAnim chgLayout">
        <pc:chgData name="JEFF WALTER" userId="5f121717bd128cbf" providerId="LiveId" clId="{AEB2DED6-5519-4664-BB2B-8519D5B3F826}" dt="2025-01-19T18:11:31.915" v="3615"/>
        <pc:sldMkLst>
          <pc:docMk/>
          <pc:sldMk cId="1579960660" sldId="279"/>
        </pc:sldMkLst>
        <pc:spChg chg="mod ord">
          <ac:chgData name="JEFF WALTER" userId="5f121717bd128cbf" providerId="LiveId" clId="{AEB2DED6-5519-4664-BB2B-8519D5B3F826}" dt="2025-01-19T18:11:31.915" v="3615"/>
          <ac:spMkLst>
            <pc:docMk/>
            <pc:sldMk cId="1579960660" sldId="279"/>
            <ac:spMk id="2" creationId="{A548A89F-7642-D1B9-8745-0AE127DFE58E}"/>
          </ac:spMkLst>
        </pc:spChg>
        <pc:spChg chg="mod">
          <ac:chgData name="JEFF WALTER" userId="5f121717bd128cbf" providerId="LiveId" clId="{AEB2DED6-5519-4664-BB2B-8519D5B3F826}" dt="2025-01-18T17:05:42.291" v="1788" actId="207"/>
          <ac:spMkLst>
            <pc:docMk/>
            <pc:sldMk cId="1579960660" sldId="279"/>
            <ac:spMk id="4" creationId="{5929EAFE-512B-588E-06FD-692A6C5C8D04}"/>
          </ac:spMkLst>
        </pc:spChg>
        <pc:spChg chg="add mod">
          <ac:chgData name="JEFF WALTER" userId="5f121717bd128cbf" providerId="LiveId" clId="{AEB2DED6-5519-4664-BB2B-8519D5B3F826}" dt="2025-01-18T17:05:42.291" v="1788" actId="207"/>
          <ac:spMkLst>
            <pc:docMk/>
            <pc:sldMk cId="1579960660" sldId="279"/>
            <ac:spMk id="24" creationId="{66BC8E27-F169-4949-AE23-E3241C14AC4F}"/>
          </ac:spMkLst>
        </pc:spChg>
        <pc:spChg chg="add del mod">
          <ac:chgData name="JEFF WALTER" userId="5f121717bd128cbf" providerId="LiveId" clId="{AEB2DED6-5519-4664-BB2B-8519D5B3F826}" dt="2025-01-18T17:05:42.291" v="1788" actId="207"/>
          <ac:spMkLst>
            <pc:docMk/>
            <pc:sldMk cId="1579960660" sldId="279"/>
            <ac:spMk id="27" creationId="{9AC4B164-B5C4-0DCB-FE1A-30F6C28681C7}"/>
          </ac:spMkLst>
        </pc:spChg>
        <pc:picChg chg="add mod">
          <ac:chgData name="JEFF WALTER" userId="5f121717bd128cbf" providerId="LiveId" clId="{AEB2DED6-5519-4664-BB2B-8519D5B3F826}" dt="2025-01-19T18:11:31.915" v="3615"/>
          <ac:picMkLst>
            <pc:docMk/>
            <pc:sldMk cId="1579960660" sldId="279"/>
            <ac:picMk id="18" creationId="{9A0E12F8-A15C-097E-5345-F6F70FCB7CA3}"/>
          </ac:picMkLst>
        </pc:picChg>
        <pc:picChg chg="add mod">
          <ac:chgData name="JEFF WALTER" userId="5f121717bd128cbf" providerId="LiveId" clId="{AEB2DED6-5519-4664-BB2B-8519D5B3F826}" dt="2025-01-19T18:11:31.915" v="3615"/>
          <ac:picMkLst>
            <pc:docMk/>
            <pc:sldMk cId="1579960660" sldId="279"/>
            <ac:picMk id="23" creationId="{6090E7D9-B42C-B181-8BFF-52C4D83DEBF8}"/>
          </ac:picMkLst>
        </pc:picChg>
      </pc:sldChg>
      <pc:sldChg chg="add del">
        <pc:chgData name="JEFF WALTER" userId="5f121717bd128cbf" providerId="LiveId" clId="{AEB2DED6-5519-4664-BB2B-8519D5B3F826}" dt="2025-01-18T16:19:58.395" v="1546" actId="2890"/>
        <pc:sldMkLst>
          <pc:docMk/>
          <pc:sldMk cId="2547141251" sldId="279"/>
        </pc:sldMkLst>
      </pc:sldChg>
      <pc:sldChg chg="add del">
        <pc:chgData name="JEFF WALTER" userId="5f121717bd128cbf" providerId="LiveId" clId="{AEB2DED6-5519-4664-BB2B-8519D5B3F826}" dt="2025-01-18T16:28:24.266" v="1713" actId="2890"/>
        <pc:sldMkLst>
          <pc:docMk/>
          <pc:sldMk cId="49333414" sldId="280"/>
        </pc:sldMkLst>
      </pc:sldChg>
      <pc:sldChg chg="addSp delSp modSp add del mod setBg modClrScheme delAnim modAnim chgLayout">
        <pc:chgData name="JEFF WALTER" userId="5f121717bd128cbf" providerId="LiveId" clId="{AEB2DED6-5519-4664-BB2B-8519D5B3F826}" dt="2025-01-18T16:58:09.954" v="1741" actId="47"/>
        <pc:sldMkLst>
          <pc:docMk/>
          <pc:sldMk cId="1432323640" sldId="280"/>
        </pc:sldMkLst>
      </pc:sldChg>
      <pc:sldChg chg="addSp delSp modSp add mod delAnim modAnim">
        <pc:chgData name="JEFF WALTER" userId="5f121717bd128cbf" providerId="LiveId" clId="{AEB2DED6-5519-4664-BB2B-8519D5B3F826}" dt="2025-01-19T18:11:31.915" v="3615"/>
        <pc:sldMkLst>
          <pc:docMk/>
          <pc:sldMk cId="2974818280" sldId="280"/>
        </pc:sldMkLst>
        <pc:spChg chg="mod">
          <ac:chgData name="JEFF WALTER" userId="5f121717bd128cbf" providerId="LiveId" clId="{AEB2DED6-5519-4664-BB2B-8519D5B3F826}" dt="2025-01-19T18:11:31.915" v="3615"/>
          <ac:spMkLst>
            <pc:docMk/>
            <pc:sldMk cId="2974818280" sldId="280"/>
            <ac:spMk id="2" creationId="{4FFA0CA4-BBBB-6D16-780E-C80976CD4A63}"/>
          </ac:spMkLst>
        </pc:spChg>
        <pc:spChg chg="add mod">
          <ac:chgData name="JEFF WALTER" userId="5f121717bd128cbf" providerId="LiveId" clId="{AEB2DED6-5519-4664-BB2B-8519D5B3F826}" dt="2025-01-18T17:08:50.244" v="1816" actId="403"/>
          <ac:spMkLst>
            <pc:docMk/>
            <pc:sldMk cId="2974818280" sldId="280"/>
            <ac:spMk id="8" creationId="{926DA7CD-D7BA-FACB-FDA7-1CC55EC2FA78}"/>
          </ac:spMkLst>
        </pc:spChg>
        <pc:picChg chg="add mod">
          <ac:chgData name="JEFF WALTER" userId="5f121717bd128cbf" providerId="LiveId" clId="{AEB2DED6-5519-4664-BB2B-8519D5B3F826}" dt="2025-01-19T18:11:31.915" v="3615"/>
          <ac:picMkLst>
            <pc:docMk/>
            <pc:sldMk cId="2974818280" sldId="280"/>
            <ac:picMk id="7" creationId="{1474CF46-D33D-6A4C-CB6F-ABBA8260B38F}"/>
          </ac:picMkLst>
        </pc:picChg>
        <pc:picChg chg="mod">
          <ac:chgData name="JEFF WALTER" userId="5f121717bd128cbf" providerId="LiveId" clId="{AEB2DED6-5519-4664-BB2B-8519D5B3F826}" dt="2025-01-19T18:11:31.915" v="3615"/>
          <ac:picMkLst>
            <pc:docMk/>
            <pc:sldMk cId="2974818280" sldId="280"/>
            <ac:picMk id="18" creationId="{5595F68C-2FDD-0717-A57B-8B24B032601F}"/>
          </ac:picMkLst>
        </pc:picChg>
      </pc:sldChg>
      <pc:sldChg chg="addSp delSp modSp add mod modAnim">
        <pc:chgData name="JEFF WALTER" userId="5f121717bd128cbf" providerId="LiveId" clId="{AEB2DED6-5519-4664-BB2B-8519D5B3F826}" dt="2025-01-19T18:11:31.915" v="3615"/>
        <pc:sldMkLst>
          <pc:docMk/>
          <pc:sldMk cId="3881859721" sldId="281"/>
        </pc:sldMkLst>
        <pc:spChg chg="mod">
          <ac:chgData name="JEFF WALTER" userId="5f121717bd128cbf" providerId="LiveId" clId="{AEB2DED6-5519-4664-BB2B-8519D5B3F826}" dt="2025-01-19T18:11:31.915" v="3615"/>
          <ac:spMkLst>
            <pc:docMk/>
            <pc:sldMk cId="3881859721" sldId="281"/>
            <ac:spMk id="2" creationId="{68658BE9-09C5-99D1-384E-6C545B98511C}"/>
          </ac:spMkLst>
        </pc:spChg>
        <pc:spChg chg="add mod">
          <ac:chgData name="JEFF WALTER" userId="5f121717bd128cbf" providerId="LiveId" clId="{AEB2DED6-5519-4664-BB2B-8519D5B3F826}" dt="2025-01-18T17:16:45.903" v="1868" actId="403"/>
          <ac:spMkLst>
            <pc:docMk/>
            <pc:sldMk cId="3881859721" sldId="281"/>
            <ac:spMk id="10" creationId="{65D42204-CFC7-5AC0-A987-6B6C052313A1}"/>
          </ac:spMkLst>
        </pc:spChg>
        <pc:picChg chg="add mod">
          <ac:chgData name="JEFF WALTER" userId="5f121717bd128cbf" providerId="LiveId" clId="{AEB2DED6-5519-4664-BB2B-8519D5B3F826}" dt="2025-01-19T18:11:31.915" v="3615"/>
          <ac:picMkLst>
            <pc:docMk/>
            <pc:sldMk cId="3881859721" sldId="281"/>
            <ac:picMk id="9" creationId="{FA46B9E4-8C20-B39F-20A9-3C2C3EC591CB}"/>
          </ac:picMkLst>
        </pc:picChg>
        <pc:picChg chg="mod">
          <ac:chgData name="JEFF WALTER" userId="5f121717bd128cbf" providerId="LiveId" clId="{AEB2DED6-5519-4664-BB2B-8519D5B3F826}" dt="2025-01-19T18:11:31.915" v="3615"/>
          <ac:picMkLst>
            <pc:docMk/>
            <pc:sldMk cId="3881859721" sldId="281"/>
            <ac:picMk id="18" creationId="{1F833E1F-D4CE-FFEA-CEB5-536AD5591F58}"/>
          </ac:picMkLst>
        </pc:picChg>
      </pc:sldChg>
      <pc:sldChg chg="addSp delSp modSp add mod delAnim modAnim">
        <pc:chgData name="JEFF WALTER" userId="5f121717bd128cbf" providerId="LiveId" clId="{AEB2DED6-5519-4664-BB2B-8519D5B3F826}" dt="2025-01-19T18:11:31.915" v="3615"/>
        <pc:sldMkLst>
          <pc:docMk/>
          <pc:sldMk cId="4066866574" sldId="282"/>
        </pc:sldMkLst>
        <pc:spChg chg="mod">
          <ac:chgData name="JEFF WALTER" userId="5f121717bd128cbf" providerId="LiveId" clId="{AEB2DED6-5519-4664-BB2B-8519D5B3F826}" dt="2025-01-19T18:11:31.915" v="3615"/>
          <ac:spMkLst>
            <pc:docMk/>
            <pc:sldMk cId="4066866574" sldId="282"/>
            <ac:spMk id="2" creationId="{860E6D70-9A8C-4EFB-50DC-80531A42A9B7}"/>
          </ac:spMkLst>
        </pc:spChg>
        <pc:spChg chg="add mod">
          <ac:chgData name="JEFF WALTER" userId="5f121717bd128cbf" providerId="LiveId" clId="{AEB2DED6-5519-4664-BB2B-8519D5B3F826}" dt="2025-01-18T17:25:37.135" v="1940" actId="20577"/>
          <ac:spMkLst>
            <pc:docMk/>
            <pc:sldMk cId="4066866574" sldId="282"/>
            <ac:spMk id="11" creationId="{0D9CBD8C-7F30-B6C1-066C-F3E5BE49E895}"/>
          </ac:spMkLst>
        </pc:spChg>
        <pc:picChg chg="add mod">
          <ac:chgData name="JEFF WALTER" userId="5f121717bd128cbf" providerId="LiveId" clId="{AEB2DED6-5519-4664-BB2B-8519D5B3F826}" dt="2025-01-19T18:11:31.915" v="3615"/>
          <ac:picMkLst>
            <pc:docMk/>
            <pc:sldMk cId="4066866574" sldId="282"/>
            <ac:picMk id="7" creationId="{278246EE-629F-129A-1D94-9EB9A6E975E0}"/>
          </ac:picMkLst>
        </pc:picChg>
        <pc:picChg chg="mod">
          <ac:chgData name="JEFF WALTER" userId="5f121717bd128cbf" providerId="LiveId" clId="{AEB2DED6-5519-4664-BB2B-8519D5B3F826}" dt="2025-01-19T18:11:31.915" v="3615"/>
          <ac:picMkLst>
            <pc:docMk/>
            <pc:sldMk cId="4066866574" sldId="282"/>
            <ac:picMk id="18" creationId="{2BA37BCD-21DC-A9D4-0DD1-2B981EF5590C}"/>
          </ac:picMkLst>
        </pc:picChg>
      </pc:sldChg>
      <pc:sldChg chg="addSp delSp modSp add mod ord addAnim delAnim modAnim">
        <pc:chgData name="JEFF WALTER" userId="5f121717bd128cbf" providerId="LiveId" clId="{AEB2DED6-5519-4664-BB2B-8519D5B3F826}" dt="2025-01-19T18:11:31.915" v="3615"/>
        <pc:sldMkLst>
          <pc:docMk/>
          <pc:sldMk cId="181980939" sldId="283"/>
        </pc:sldMkLst>
        <pc:spChg chg="add mod">
          <ac:chgData name="JEFF WALTER" userId="5f121717bd128cbf" providerId="LiveId" clId="{AEB2DED6-5519-4664-BB2B-8519D5B3F826}" dt="2025-01-19T18:11:31.915" v="3615"/>
          <ac:spMkLst>
            <pc:docMk/>
            <pc:sldMk cId="181980939" sldId="283"/>
            <ac:spMk id="5" creationId="{DC7F777D-222C-7D1A-B01F-3494569737E4}"/>
          </ac:spMkLst>
        </pc:spChg>
        <pc:spChg chg="add mod">
          <ac:chgData name="JEFF WALTER" userId="5f121717bd128cbf" providerId="LiveId" clId="{AEB2DED6-5519-4664-BB2B-8519D5B3F826}" dt="2025-01-19T15:55:48.742" v="2464" actId="1076"/>
          <ac:spMkLst>
            <pc:docMk/>
            <pc:sldMk cId="181980939" sldId="283"/>
            <ac:spMk id="17" creationId="{6BDDD0E5-9238-D2DA-F6FB-33CD60104856}"/>
          </ac:spMkLst>
        </pc:spChg>
        <pc:picChg chg="add mod">
          <ac:chgData name="JEFF WALTER" userId="5f121717bd128cbf" providerId="LiveId" clId="{AEB2DED6-5519-4664-BB2B-8519D5B3F826}" dt="2025-01-19T15:52:40.745" v="2415" actId="14100"/>
          <ac:picMkLst>
            <pc:docMk/>
            <pc:sldMk cId="181980939" sldId="283"/>
            <ac:picMk id="15" creationId="{BB9A60E3-9A0E-96EF-17F7-4240D0D0B66B}"/>
          </ac:picMkLst>
        </pc:picChg>
        <pc:picChg chg="add mod">
          <ac:chgData name="JEFF WALTER" userId="5f121717bd128cbf" providerId="LiveId" clId="{AEB2DED6-5519-4664-BB2B-8519D5B3F826}" dt="2025-01-19T15:53:51.150" v="2421" actId="14100"/>
          <ac:picMkLst>
            <pc:docMk/>
            <pc:sldMk cId="181980939" sldId="283"/>
            <ac:picMk id="16" creationId="{E3C857B2-8ED8-2B6F-96AA-735258A8A7D5}"/>
          </ac:picMkLst>
        </pc:picChg>
      </pc:sldChg>
      <pc:sldChg chg="delSp modSp add mod ord modAnim">
        <pc:chgData name="JEFF WALTER" userId="5f121717bd128cbf" providerId="LiveId" clId="{AEB2DED6-5519-4664-BB2B-8519D5B3F826}" dt="2025-01-19T18:11:31.915" v="3615"/>
        <pc:sldMkLst>
          <pc:docMk/>
          <pc:sldMk cId="777158800" sldId="284"/>
        </pc:sldMkLst>
        <pc:spChg chg="mod">
          <ac:chgData name="JEFF WALTER" userId="5f121717bd128cbf" providerId="LiveId" clId="{AEB2DED6-5519-4664-BB2B-8519D5B3F826}" dt="2025-01-19T18:11:31.915" v="3615"/>
          <ac:spMkLst>
            <pc:docMk/>
            <pc:sldMk cId="777158800" sldId="284"/>
            <ac:spMk id="2" creationId="{02F816DB-7152-25B7-95FF-97645763ABA0}"/>
          </ac:spMkLst>
        </pc:spChg>
        <pc:spChg chg="mod">
          <ac:chgData name="JEFF WALTER" userId="5f121717bd128cbf" providerId="LiveId" clId="{AEB2DED6-5519-4664-BB2B-8519D5B3F826}" dt="2025-01-19T15:03:05.294" v="2354" actId="27636"/>
          <ac:spMkLst>
            <pc:docMk/>
            <pc:sldMk cId="777158800" sldId="284"/>
            <ac:spMk id="3" creationId="{24B8676C-78E5-1218-95CF-1A7F342A6374}"/>
          </ac:spMkLst>
        </pc:spChg>
      </pc:sldChg>
      <pc:sldChg chg="addSp delSp modSp add del mod ord addAnim delAnim modAnim">
        <pc:chgData name="JEFF WALTER" userId="5f121717bd128cbf" providerId="LiveId" clId="{AEB2DED6-5519-4664-BB2B-8519D5B3F826}" dt="2025-01-19T15:51:07.338" v="2411" actId="47"/>
        <pc:sldMkLst>
          <pc:docMk/>
          <pc:sldMk cId="2101943891" sldId="285"/>
        </pc:sldMkLst>
      </pc:sldChg>
      <pc:sldChg chg="add del">
        <pc:chgData name="JEFF WALTER" userId="5f121717bd128cbf" providerId="LiveId" clId="{AEB2DED6-5519-4664-BB2B-8519D5B3F826}" dt="2025-01-19T15:56:45.802" v="2468" actId="47"/>
        <pc:sldMkLst>
          <pc:docMk/>
          <pc:sldMk cId="1359462989" sldId="286"/>
        </pc:sldMkLst>
      </pc:sldChg>
      <pc:sldChg chg="modSp add">
        <pc:chgData name="JEFF WALTER" userId="5f121717bd128cbf" providerId="LiveId" clId="{AEB2DED6-5519-4664-BB2B-8519D5B3F826}" dt="2025-01-19T18:11:31.915" v="3615"/>
        <pc:sldMkLst>
          <pc:docMk/>
          <pc:sldMk cId="1788785193" sldId="287"/>
        </pc:sldMkLst>
        <pc:spChg chg="mod">
          <ac:chgData name="JEFF WALTER" userId="5f121717bd128cbf" providerId="LiveId" clId="{AEB2DED6-5519-4664-BB2B-8519D5B3F826}" dt="2025-01-19T18:11:31.915" v="3615"/>
          <ac:spMkLst>
            <pc:docMk/>
            <pc:sldMk cId="1788785193" sldId="287"/>
            <ac:spMk id="2" creationId="{1E1BBF29-2298-9E7D-71CD-B8688FAB3867}"/>
          </ac:spMkLst>
        </pc:spChg>
        <pc:picChg chg="mod">
          <ac:chgData name="JEFF WALTER" userId="5f121717bd128cbf" providerId="LiveId" clId="{AEB2DED6-5519-4664-BB2B-8519D5B3F826}" dt="2025-01-19T18:11:31.915" v="3615"/>
          <ac:picMkLst>
            <pc:docMk/>
            <pc:sldMk cId="1788785193" sldId="287"/>
            <ac:picMk id="9" creationId="{F07D0A87-9055-C512-9797-B0AEACB14633}"/>
          </ac:picMkLst>
        </pc:picChg>
        <pc:picChg chg="mod">
          <ac:chgData name="JEFF WALTER" userId="5f121717bd128cbf" providerId="LiveId" clId="{AEB2DED6-5519-4664-BB2B-8519D5B3F826}" dt="2025-01-19T18:11:31.915" v="3615"/>
          <ac:picMkLst>
            <pc:docMk/>
            <pc:sldMk cId="1788785193" sldId="287"/>
            <ac:picMk id="18" creationId="{1AC5D913-A421-51E6-D54B-4D47CFD182E5}"/>
          </ac:picMkLst>
        </pc:picChg>
      </pc:sldChg>
      <pc:sldChg chg="delSp modSp add mod ord modAnim">
        <pc:chgData name="JEFF WALTER" userId="5f121717bd128cbf" providerId="LiveId" clId="{AEB2DED6-5519-4664-BB2B-8519D5B3F826}" dt="2025-01-19T18:11:31.915" v="3615"/>
        <pc:sldMkLst>
          <pc:docMk/>
          <pc:sldMk cId="647420995" sldId="288"/>
        </pc:sldMkLst>
        <pc:spChg chg="mod">
          <ac:chgData name="JEFF WALTER" userId="5f121717bd128cbf" providerId="LiveId" clId="{AEB2DED6-5519-4664-BB2B-8519D5B3F826}" dt="2025-01-19T18:11:31.915" v="3615"/>
          <ac:spMkLst>
            <pc:docMk/>
            <pc:sldMk cId="647420995" sldId="288"/>
            <ac:spMk id="2" creationId="{C04E588B-14AC-469D-6D63-F99911EA5C0D}"/>
          </ac:spMkLst>
        </pc:spChg>
        <pc:spChg chg="mod">
          <ac:chgData name="JEFF WALTER" userId="5f121717bd128cbf" providerId="LiveId" clId="{AEB2DED6-5519-4664-BB2B-8519D5B3F826}" dt="2025-01-19T16:22:23.344" v="2937" actId="20578"/>
          <ac:spMkLst>
            <pc:docMk/>
            <pc:sldMk cId="647420995" sldId="288"/>
            <ac:spMk id="3" creationId="{BEFC5829-A659-3191-4D10-0891EF3EDFBC}"/>
          </ac:spMkLst>
        </pc:spChg>
      </pc:sldChg>
      <pc:sldChg chg="delSp modSp add modAnim">
        <pc:chgData name="JEFF WALTER" userId="5f121717bd128cbf" providerId="LiveId" clId="{AEB2DED6-5519-4664-BB2B-8519D5B3F826}" dt="2025-01-19T18:11:31.915" v="3615"/>
        <pc:sldMkLst>
          <pc:docMk/>
          <pc:sldMk cId="4086896002" sldId="289"/>
        </pc:sldMkLst>
        <pc:spChg chg="mod">
          <ac:chgData name="JEFF WALTER" userId="5f121717bd128cbf" providerId="LiveId" clId="{AEB2DED6-5519-4664-BB2B-8519D5B3F826}" dt="2025-01-19T18:11:31.915" v="3615"/>
          <ac:spMkLst>
            <pc:docMk/>
            <pc:sldMk cId="4086896002" sldId="289"/>
            <ac:spMk id="2" creationId="{9DF0FD9B-8905-01B5-D0EA-8C19A92797BA}"/>
          </ac:spMkLst>
        </pc:spChg>
        <pc:spChg chg="mod">
          <ac:chgData name="JEFF WALTER" userId="5f121717bd128cbf" providerId="LiveId" clId="{AEB2DED6-5519-4664-BB2B-8519D5B3F826}" dt="2025-01-19T16:29:49.185" v="3173" actId="20577"/>
          <ac:spMkLst>
            <pc:docMk/>
            <pc:sldMk cId="4086896002" sldId="289"/>
            <ac:spMk id="3" creationId="{28042876-B3AE-6AF2-65A9-1D6ACEBB94FC}"/>
          </ac:spMkLst>
        </pc:spChg>
      </pc:sldChg>
      <pc:sldChg chg="modSp add del mod setBg modAnim">
        <pc:chgData name="JEFF WALTER" userId="5f121717bd128cbf" providerId="LiveId" clId="{AEB2DED6-5519-4664-BB2B-8519D5B3F826}" dt="2025-01-22T16:39:30.253" v="3831" actId="2696"/>
        <pc:sldMkLst>
          <pc:docMk/>
          <pc:sldMk cId="2898176615" sldId="290"/>
        </pc:sldMkLst>
      </pc:sldChg>
      <pc:sldChg chg="modSp add del mod setBg modAnim">
        <pc:chgData name="JEFF WALTER" userId="5f121717bd128cbf" providerId="LiveId" clId="{AEB2DED6-5519-4664-BB2B-8519D5B3F826}" dt="2025-01-19T18:25:27.476" v="3822" actId="47"/>
        <pc:sldMkLst>
          <pc:docMk/>
          <pc:sldMk cId="2458585075" sldId="291"/>
        </pc:sldMkLst>
      </pc:sldChg>
      <pc:sldChg chg="modSp add del setBg modAnim">
        <pc:chgData name="JEFF WALTER" userId="5f121717bd128cbf" providerId="LiveId" clId="{AEB2DED6-5519-4664-BB2B-8519D5B3F826}" dt="2025-01-22T16:39:30.253" v="3831" actId="2696"/>
        <pc:sldMkLst>
          <pc:docMk/>
          <pc:sldMk cId="255436994" sldId="292"/>
        </pc:sldMkLst>
      </pc:sldChg>
      <pc:sldChg chg="modSp add del modAnim">
        <pc:chgData name="JEFF WALTER" userId="5f121717bd128cbf" providerId="LiveId" clId="{AEB2DED6-5519-4664-BB2B-8519D5B3F826}" dt="2025-01-22T16:39:30.253" v="3831" actId="2696"/>
        <pc:sldMkLst>
          <pc:docMk/>
          <pc:sldMk cId="3612587369" sldId="293"/>
        </pc:sldMkLst>
      </pc:sldChg>
      <pc:sldChg chg="add del">
        <pc:chgData name="JEFF WALTER" userId="5f121717bd128cbf" providerId="LiveId" clId="{AEB2DED6-5519-4664-BB2B-8519D5B3F826}" dt="2025-01-19T18:22:23.604" v="3813" actId="2890"/>
        <pc:sldMkLst>
          <pc:docMk/>
          <pc:sldMk cId="3907770544" sldId="293"/>
        </pc:sldMkLst>
      </pc:sldChg>
      <pc:sldChg chg="modSp add del modAnim">
        <pc:chgData name="JEFF WALTER" userId="5f121717bd128cbf" providerId="LiveId" clId="{AEB2DED6-5519-4664-BB2B-8519D5B3F826}" dt="2025-01-22T16:39:30.253" v="3831" actId="2696"/>
        <pc:sldMkLst>
          <pc:docMk/>
          <pc:sldMk cId="3433760196" sldId="294"/>
        </pc:sldMkLst>
      </pc:sldChg>
      <pc:sldMasterChg chg="new mod addSldLayout">
        <pc:chgData name="JEFF WALTER" userId="5f121717bd128cbf" providerId="LiveId" clId="{AEB2DED6-5519-4664-BB2B-8519D5B3F826}" dt="2025-01-19T18:11:46.462" v="3616" actId="6938"/>
        <pc:sldMasterMkLst>
          <pc:docMk/>
          <pc:sldMasterMk cId="1104365703" sldId="2147483661"/>
        </pc:sldMasterMkLst>
        <pc:sldLayoutChg chg="new replId">
          <pc:chgData name="JEFF WALTER" userId="5f121717bd128cbf" providerId="LiveId" clId="{AEB2DED6-5519-4664-BB2B-8519D5B3F826}" dt="2025-01-19T18:11:46.462" v="3616" actId="6938"/>
          <pc:sldLayoutMkLst>
            <pc:docMk/>
            <pc:sldMasterMk cId="1104365703" sldId="2147483661"/>
            <pc:sldLayoutMk cId="2046843116" sldId="2147483662"/>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4041189067" sldId="2147483663"/>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2394432650" sldId="2147483664"/>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1971297511" sldId="2147483665"/>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729555932" sldId="2147483666"/>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2015887773" sldId="2147483667"/>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3144108191" sldId="2147483668"/>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940778340" sldId="2147483669"/>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281911943" sldId="2147483670"/>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2539960385" sldId="2147483671"/>
          </pc:sldLayoutMkLst>
        </pc:sldLayoutChg>
        <pc:sldLayoutChg chg="new replId">
          <pc:chgData name="JEFF WALTER" userId="5f121717bd128cbf" providerId="LiveId" clId="{AEB2DED6-5519-4664-BB2B-8519D5B3F826}" dt="2025-01-19T18:11:46.462" v="3616" actId="6938"/>
          <pc:sldLayoutMkLst>
            <pc:docMk/>
            <pc:sldMasterMk cId="1104365703" sldId="2147483661"/>
            <pc:sldLayoutMk cId="1156183284" sldId="2147483672"/>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4D19-2A76-2419-0030-4E4566D635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07E3EC-378B-F790-1C38-2DFB4B8D3C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3BA0F5-5062-A146-EC6A-B984149C08D8}"/>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5" name="Footer Placeholder 4">
            <a:extLst>
              <a:ext uri="{FF2B5EF4-FFF2-40B4-BE49-F238E27FC236}">
                <a16:creationId xmlns:a16="http://schemas.microsoft.com/office/drawing/2014/main" id="{E6551A63-ED3B-0D07-AE08-C73D90F41F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6BDCF7-E3C2-A132-1E9E-002C2B036C1E}"/>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1048878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1FCD-98E9-A6AD-A4D2-F49DBDD54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3E2DA0-0FB5-C48A-2270-65D91C1BF0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8C1719-342A-2DC7-1B92-C5739DF2F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6710B-4F13-AD8A-3AD6-E7EE82C8A303}"/>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6" name="Footer Placeholder 5">
            <a:extLst>
              <a:ext uri="{FF2B5EF4-FFF2-40B4-BE49-F238E27FC236}">
                <a16:creationId xmlns:a16="http://schemas.microsoft.com/office/drawing/2014/main" id="{8AD09D7E-9698-A853-49B6-659D243432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831093-A3FF-F7B9-C9A5-C7959C2E9BA5}"/>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100809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9B65E-D97B-65B1-0791-ED59100ED6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A596A6-08FC-8940-9E4B-E81266C373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35850-DA51-4B4E-E7ED-BD3B2ECE95D6}"/>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5" name="Footer Placeholder 4">
            <a:extLst>
              <a:ext uri="{FF2B5EF4-FFF2-40B4-BE49-F238E27FC236}">
                <a16:creationId xmlns:a16="http://schemas.microsoft.com/office/drawing/2014/main" id="{B71D5E45-1F2E-1F20-9ADB-C3AF7B4F9A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214DDA-4162-0EF9-8F5B-38D202A5205E}"/>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3912824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D52F25-718E-C7A9-356A-90304BB676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E36A0B-21E6-8152-E668-737066BC71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685F7-0BD3-6D0D-53D6-914BF07622C4}"/>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5" name="Footer Placeholder 4">
            <a:extLst>
              <a:ext uri="{FF2B5EF4-FFF2-40B4-BE49-F238E27FC236}">
                <a16:creationId xmlns:a16="http://schemas.microsoft.com/office/drawing/2014/main" id="{C1C83EA5-8B7C-5E4A-D89F-7150869B7F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70C168-CD62-2001-CD5F-A94195C247AC}"/>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28349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7A54-94DA-79D9-39C2-BA1FAC3A62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C2EC84-C945-1F6D-87FB-D50701FAA4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9AF994-3D46-C6D3-3EE9-41C1307F2148}"/>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5" name="Footer Placeholder 4">
            <a:extLst>
              <a:ext uri="{FF2B5EF4-FFF2-40B4-BE49-F238E27FC236}">
                <a16:creationId xmlns:a16="http://schemas.microsoft.com/office/drawing/2014/main" id="{AB7643B7-0FC8-6ED9-6D7A-7ACCBDF3D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4F47E-2879-9B29-1E98-89D174349307}"/>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2046843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7C91-C162-A6F1-B526-27DD85B62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20E9E-2807-593E-2ED9-338DF5407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1FDC8-A937-4228-1A96-5C49A4FDF913}"/>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5" name="Footer Placeholder 4">
            <a:extLst>
              <a:ext uri="{FF2B5EF4-FFF2-40B4-BE49-F238E27FC236}">
                <a16:creationId xmlns:a16="http://schemas.microsoft.com/office/drawing/2014/main" id="{AC9E2793-F0BF-81D9-0A64-77069F06E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0CC39-02F0-8338-9194-A25B2D0364F8}"/>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4041189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73F1-93B2-CD7C-A262-B2EED21FF4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2DC33C-607B-9EA6-915C-E18C7576FF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67A21A-2DE0-C50B-5FDD-738C05CAC59D}"/>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5" name="Footer Placeholder 4">
            <a:extLst>
              <a:ext uri="{FF2B5EF4-FFF2-40B4-BE49-F238E27FC236}">
                <a16:creationId xmlns:a16="http://schemas.microsoft.com/office/drawing/2014/main" id="{C7CAD9A0-F3DA-F12D-5FC4-20851D9FD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D9BDF-F85E-6625-FE4E-E58D3FD085DE}"/>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2394432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825B8-1017-AB2E-EEBD-82621C0D8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B91128-818C-A65C-86CA-979A953577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2C895-4EE4-00F2-75E6-B3162AD711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9EC19-5F9C-4CEA-77BA-A4818B3BA35B}"/>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6" name="Footer Placeholder 5">
            <a:extLst>
              <a:ext uri="{FF2B5EF4-FFF2-40B4-BE49-F238E27FC236}">
                <a16:creationId xmlns:a16="http://schemas.microsoft.com/office/drawing/2014/main" id="{95CF1396-DA9D-BD9F-8FF5-0FF83D8CC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2ACB13-D5B6-35D7-D1D1-01747741B175}"/>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1971297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86B0-3463-9389-C97A-1CC758350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A389ED-415F-7529-58F9-E1196DC58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206334-1F54-3254-9F81-8C4E98B557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B0C04A-B305-EC33-FD59-67CEC5B8CF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DF5F88-AEF7-4153-6994-9A38E7D45B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246AEC-7BF5-CC57-4127-09AD0278F164}"/>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8" name="Footer Placeholder 7">
            <a:extLst>
              <a:ext uri="{FF2B5EF4-FFF2-40B4-BE49-F238E27FC236}">
                <a16:creationId xmlns:a16="http://schemas.microsoft.com/office/drawing/2014/main" id="{4E530B27-77B6-634A-71BB-2485F9BD2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E7772-4677-CEC6-C294-F23567CA09C5}"/>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72955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33D0-B8FC-9FE2-BF51-3251C603E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5900E-7006-29D5-0759-413DE8DAA68B}"/>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4" name="Footer Placeholder 3">
            <a:extLst>
              <a:ext uri="{FF2B5EF4-FFF2-40B4-BE49-F238E27FC236}">
                <a16:creationId xmlns:a16="http://schemas.microsoft.com/office/drawing/2014/main" id="{60355ECC-E1C3-CBD1-EE9C-BC7C279D72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57B710-A103-6032-B087-0B21FCF1CAC6}"/>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2015887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58E4-ED2B-D0A2-D041-CF222AEC83F6}"/>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3" name="Footer Placeholder 2">
            <a:extLst>
              <a:ext uri="{FF2B5EF4-FFF2-40B4-BE49-F238E27FC236}">
                <a16:creationId xmlns:a16="http://schemas.microsoft.com/office/drawing/2014/main" id="{7CC1EC41-686E-5FD4-32F6-A355DC509A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1C3663-8F63-5EBF-C99C-D8209A63D69E}"/>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314410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8FB0-AE65-F343-D315-EE6FB9A06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A1B0E-95ED-DA0D-2E32-DFDE1C08F8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33EF9-7772-4389-AB48-C5CDCC09BCE7}"/>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5" name="Footer Placeholder 4">
            <a:extLst>
              <a:ext uri="{FF2B5EF4-FFF2-40B4-BE49-F238E27FC236}">
                <a16:creationId xmlns:a16="http://schemas.microsoft.com/office/drawing/2014/main" id="{0D68491E-6AA8-A7D3-0860-55887A254F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C1B9ED-6DA4-B3CB-2D2D-00C78F739FEE}"/>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374338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F3CB0-91BC-DC66-0B71-4AA95EE3B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6EDB41-A23E-A266-1241-0E93CC38A8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D45413-1243-0DAA-2B3D-99E4A4402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09CEB2-2F55-CBEE-2FCC-97295334177F}"/>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6" name="Footer Placeholder 5">
            <a:extLst>
              <a:ext uri="{FF2B5EF4-FFF2-40B4-BE49-F238E27FC236}">
                <a16:creationId xmlns:a16="http://schemas.microsoft.com/office/drawing/2014/main" id="{1DE2B41B-6A41-3CDE-B827-EE202C47A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A56E5-0012-0414-37EE-CF92E711B1C5}"/>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940778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E9AA-7CB1-DDF2-96A0-BC0766271B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F453C-EAF6-EF51-67FE-A90D85A58B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045856-4AF5-72BA-2C9A-83A83FF139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63305-4EB2-15F9-B0C1-D17650636922}"/>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6" name="Footer Placeholder 5">
            <a:extLst>
              <a:ext uri="{FF2B5EF4-FFF2-40B4-BE49-F238E27FC236}">
                <a16:creationId xmlns:a16="http://schemas.microsoft.com/office/drawing/2014/main" id="{690F0D30-9C85-898C-BB6E-E359F6717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3C7BE-5130-221C-843D-3502D61D89B5}"/>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281911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CFEB-548E-5B30-E386-BE98F17277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AF0AC-7F3F-1206-F7E1-9E5256FD33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EFE27-5D3B-A7A9-CA4A-4A220330BB19}"/>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5" name="Footer Placeholder 4">
            <a:extLst>
              <a:ext uri="{FF2B5EF4-FFF2-40B4-BE49-F238E27FC236}">
                <a16:creationId xmlns:a16="http://schemas.microsoft.com/office/drawing/2014/main" id="{880099FB-8BD0-B49B-AB80-5B58F738E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1849E-0A27-8787-B60D-770E863430B4}"/>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253996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10575-A407-8C12-2AFC-D4EA26BEBF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C1AF23-B4D5-4950-F85C-61471BC7E8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838FB-7D02-FB18-A3DE-5BEF1A90871F}"/>
              </a:ext>
            </a:extLst>
          </p:cNvPr>
          <p:cNvSpPr>
            <a:spLocks noGrp="1"/>
          </p:cNvSpPr>
          <p:nvPr>
            <p:ph type="dt" sz="half" idx="10"/>
          </p:nvPr>
        </p:nvSpPr>
        <p:spPr/>
        <p:txBody>
          <a:bodyPr/>
          <a:lstStyle/>
          <a:p>
            <a:fld id="{3C16CC38-2D44-4C82-85D8-B8E434E82280}" type="datetimeFigureOut">
              <a:rPr lang="en-US" smtClean="0"/>
              <a:t>1/22/2025</a:t>
            </a:fld>
            <a:endParaRPr lang="en-US"/>
          </a:p>
        </p:txBody>
      </p:sp>
      <p:sp>
        <p:nvSpPr>
          <p:cNvPr id="5" name="Footer Placeholder 4">
            <a:extLst>
              <a:ext uri="{FF2B5EF4-FFF2-40B4-BE49-F238E27FC236}">
                <a16:creationId xmlns:a16="http://schemas.microsoft.com/office/drawing/2014/main" id="{41790D9D-24F4-97E7-93C9-4245B1BF3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98C2C-EE00-A46B-E359-87DBB6342D2B}"/>
              </a:ext>
            </a:extLst>
          </p:cNvPr>
          <p:cNvSpPr>
            <a:spLocks noGrp="1"/>
          </p:cNvSpPr>
          <p:nvPr>
            <p:ph type="sldNum" sz="quarter" idx="12"/>
          </p:nvPr>
        </p:nvSpPr>
        <p:spPr/>
        <p:txBody>
          <a:bodyPr/>
          <a:lstStyle/>
          <a:p>
            <a:fld id="{B1126A97-DC56-456E-92F4-3F692C5114A3}" type="slidenum">
              <a:rPr lang="en-US" smtClean="0"/>
              <a:t>‹#›</a:t>
            </a:fld>
            <a:endParaRPr lang="en-US"/>
          </a:p>
        </p:txBody>
      </p:sp>
    </p:spTree>
    <p:extLst>
      <p:ext uri="{BB962C8B-B14F-4D97-AF65-F5344CB8AC3E}">
        <p14:creationId xmlns:p14="http://schemas.microsoft.com/office/powerpoint/2010/main" val="115618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5DFD2-73D6-5B7D-8754-4E71FDB9BD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293A6F-8CA1-2B04-A9D7-77ECBCCACD40}"/>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4" name="Footer Placeholder 3">
            <a:extLst>
              <a:ext uri="{FF2B5EF4-FFF2-40B4-BE49-F238E27FC236}">
                <a16:creationId xmlns:a16="http://schemas.microsoft.com/office/drawing/2014/main" id="{66CE1A79-09EE-0BAE-CCED-2DD9ECDD61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FABA83-F21E-9C94-DAB7-5EE7CC0168D3}"/>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412724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5C19-E5CC-71A0-DEA2-17A91D21D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7FC20F-1154-EEEB-66A9-CD882E95B4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008E74-E310-4F3B-976F-5E2139172CD1}"/>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5" name="Footer Placeholder 4">
            <a:extLst>
              <a:ext uri="{FF2B5EF4-FFF2-40B4-BE49-F238E27FC236}">
                <a16:creationId xmlns:a16="http://schemas.microsoft.com/office/drawing/2014/main" id="{25656798-803D-4AEB-C141-907EEF1E93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875258-89BC-A979-EF58-C63A5BF66B35}"/>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312914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0262-0ABE-554C-43AC-B305B73C2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4A91E-E5F1-13BD-5E8D-0C653F393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AF3E7-4BBE-0501-A1BE-B8EC59FE58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574E09-2DEE-3A47-3485-575BD7F90EC8}"/>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6" name="Footer Placeholder 5">
            <a:extLst>
              <a:ext uri="{FF2B5EF4-FFF2-40B4-BE49-F238E27FC236}">
                <a16:creationId xmlns:a16="http://schemas.microsoft.com/office/drawing/2014/main" id="{5723EB81-316D-61BA-49F8-81014056E4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DD1ADE-0DF1-6911-344F-0B238EF43D5E}"/>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196972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3009A-0C62-F62E-D183-EDC74F7BE7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367716-2AC4-F61E-F755-B4A0B4DEA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3A75E8-8503-1C89-E327-FCB094BCAB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C64B8E-5734-B1EA-0C12-CF1A488773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95A11D-BB67-E603-1E21-020711878C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89600C-66F0-6859-FA4C-40FE54E4E54C}"/>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8" name="Footer Placeholder 7">
            <a:extLst>
              <a:ext uri="{FF2B5EF4-FFF2-40B4-BE49-F238E27FC236}">
                <a16:creationId xmlns:a16="http://schemas.microsoft.com/office/drawing/2014/main" id="{D69D3E8B-1154-03C0-B905-D4F3EAEAE46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91BAB33-C1E5-72EB-8024-A45784924724}"/>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142386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C3DDA-1E78-3F5A-1047-B5E3A7D811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06A763-01D0-1AC9-D752-22EAE3C372A1}"/>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4" name="Footer Placeholder 3">
            <a:extLst>
              <a:ext uri="{FF2B5EF4-FFF2-40B4-BE49-F238E27FC236}">
                <a16:creationId xmlns:a16="http://schemas.microsoft.com/office/drawing/2014/main" id="{E737B6AD-9668-5694-3DA8-90EEEFCAE99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71D2AD-8C10-C2D0-C883-3C1BA3786843}"/>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61624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C02234-0522-30D7-95F9-6876134B398B}"/>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3" name="Footer Placeholder 2">
            <a:extLst>
              <a:ext uri="{FF2B5EF4-FFF2-40B4-BE49-F238E27FC236}">
                <a16:creationId xmlns:a16="http://schemas.microsoft.com/office/drawing/2014/main" id="{B1D5429B-B0B9-9D31-B7E3-3724B3C0243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089B86B-0DC6-BE33-E81D-3EB8F555FCC3}"/>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20205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DD04C-E288-CAFB-7633-04759FA677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42D1E2-2911-B839-7761-46F2B8031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3DA30-9F3D-517F-55A8-6AE6BDA81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CC503-D5A1-DCC3-134A-67F381233EEF}"/>
              </a:ext>
            </a:extLst>
          </p:cNvPr>
          <p:cNvSpPr>
            <a:spLocks noGrp="1"/>
          </p:cNvSpPr>
          <p:nvPr>
            <p:ph type="dt" sz="half" idx="10"/>
          </p:nvPr>
        </p:nvSpPr>
        <p:spPr/>
        <p:txBody>
          <a:bodyPr/>
          <a:lstStyle/>
          <a:p>
            <a:fld id="{69A79352-5648-4835-8D6B-0CA4C59F3326}" type="datetimeFigureOut">
              <a:rPr lang="en-US" smtClean="0"/>
              <a:t>1/22/2025</a:t>
            </a:fld>
            <a:endParaRPr lang="en-US" dirty="0"/>
          </a:p>
        </p:txBody>
      </p:sp>
      <p:sp>
        <p:nvSpPr>
          <p:cNvPr id="6" name="Footer Placeholder 5">
            <a:extLst>
              <a:ext uri="{FF2B5EF4-FFF2-40B4-BE49-F238E27FC236}">
                <a16:creationId xmlns:a16="http://schemas.microsoft.com/office/drawing/2014/main" id="{C52A41F1-61C0-4DF5-62C8-85E6D3BD89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D8BF92-2216-A1C9-EA82-82F3F1E1126B}"/>
              </a:ext>
            </a:extLst>
          </p:cNvPr>
          <p:cNvSpPr>
            <a:spLocks noGrp="1"/>
          </p:cNvSpPr>
          <p:nvPr>
            <p:ph type="sldNum" sz="quarter" idx="12"/>
          </p:nvPr>
        </p:nvSpPr>
        <p:spPr/>
        <p:txBody>
          <a:bodyPr/>
          <a:lstStyle/>
          <a:p>
            <a:fld id="{E97BB93A-8680-4D80-85F0-884F722037AF}" type="slidenum">
              <a:rPr lang="en-US" smtClean="0"/>
              <a:t>‹#›</a:t>
            </a:fld>
            <a:endParaRPr lang="en-US" dirty="0"/>
          </a:p>
        </p:txBody>
      </p:sp>
    </p:spTree>
    <p:extLst>
      <p:ext uri="{BB962C8B-B14F-4D97-AF65-F5344CB8AC3E}">
        <p14:creationId xmlns:p14="http://schemas.microsoft.com/office/powerpoint/2010/main" val="266414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7AE5A2-7D1D-8593-9F61-CCEA1FE2B4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30A2AA-9E64-AA3D-1943-39CBCA483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908B4-859B-BA19-8F81-80044866D0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A79352-5648-4835-8D6B-0CA4C59F3326}" type="datetimeFigureOut">
              <a:rPr lang="en-US" smtClean="0"/>
              <a:t>1/22/2025</a:t>
            </a:fld>
            <a:endParaRPr lang="en-US" dirty="0"/>
          </a:p>
        </p:txBody>
      </p:sp>
      <p:sp>
        <p:nvSpPr>
          <p:cNvPr id="5" name="Footer Placeholder 4">
            <a:extLst>
              <a:ext uri="{FF2B5EF4-FFF2-40B4-BE49-F238E27FC236}">
                <a16:creationId xmlns:a16="http://schemas.microsoft.com/office/drawing/2014/main" id="{A8567978-43CB-9BC2-74F0-7DE262005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8398727-127D-4302-C462-4A86A986FB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7BB93A-8680-4D80-85F0-884F722037AF}" type="slidenum">
              <a:rPr lang="en-US" smtClean="0"/>
              <a:t>‹#›</a:t>
            </a:fld>
            <a:endParaRPr lang="en-US" dirty="0"/>
          </a:p>
        </p:txBody>
      </p:sp>
    </p:spTree>
    <p:extLst>
      <p:ext uri="{BB962C8B-B14F-4D97-AF65-F5344CB8AC3E}">
        <p14:creationId xmlns:p14="http://schemas.microsoft.com/office/powerpoint/2010/main" val="1790036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784C23-6E8F-74D8-27F3-A9B3C47624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FC8386-CAA8-E67C-58C0-6855126142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35F12-D803-4398-6CD2-75486BC3A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6CC38-2D44-4C82-85D8-B8E434E82280}" type="datetimeFigureOut">
              <a:rPr lang="en-US" smtClean="0"/>
              <a:t>1/22/2025</a:t>
            </a:fld>
            <a:endParaRPr lang="en-US"/>
          </a:p>
        </p:txBody>
      </p:sp>
      <p:sp>
        <p:nvSpPr>
          <p:cNvPr id="5" name="Footer Placeholder 4">
            <a:extLst>
              <a:ext uri="{FF2B5EF4-FFF2-40B4-BE49-F238E27FC236}">
                <a16:creationId xmlns:a16="http://schemas.microsoft.com/office/drawing/2014/main" id="{2C3DDB06-2E7B-24B5-D9A8-D2E816A286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DF53D1-4778-F4C7-4336-345D2F4A7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126A97-DC56-456E-92F4-3F692C5114A3}" type="slidenum">
              <a:rPr lang="en-US" smtClean="0"/>
              <a:t>‹#›</a:t>
            </a:fld>
            <a:endParaRPr lang="en-US"/>
          </a:p>
        </p:txBody>
      </p:sp>
    </p:spTree>
    <p:extLst>
      <p:ext uri="{BB962C8B-B14F-4D97-AF65-F5344CB8AC3E}">
        <p14:creationId xmlns:p14="http://schemas.microsoft.com/office/powerpoint/2010/main" val="11043657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7" Type="http://schemas.openxmlformats.org/officeDocument/2006/relationships/hyperlink" Target="https://creativecommons.org/licenses/by-sa/3.0/" TargetMode="External"/><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hyperlink" Target="https://colegiomanuelrodriguez.cl/mr/exelearning/6IngU3/vocabulary_2.html" TargetMode="External"/><Relationship Id="rId5" Type="http://schemas.openxmlformats.org/officeDocument/2006/relationships/image" Target="../media/image4.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5.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hyperlink" Target="https://www.piqsels.com/en/public-domain-photo-sftam" TargetMode="External"/><Relationship Id="rId5" Type="http://schemas.openxmlformats.org/officeDocument/2006/relationships/image" Target="../media/image9.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read52booksin52weeks.com/2018/07/bw31-august-trek-around-middle-east.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w of earth from space">
            <a:extLst>
              <a:ext uri="{FF2B5EF4-FFF2-40B4-BE49-F238E27FC236}">
                <a16:creationId xmlns:a16="http://schemas.microsoft.com/office/drawing/2014/main" id="{76A5ABA8-16A2-DB38-1D2D-A98C65663E9A}"/>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t="1074" b="4268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515C0B9-8E49-EB88-45E3-528C5F1639E4}"/>
              </a:ext>
            </a:extLst>
          </p:cNvPr>
          <p:cNvSpPr txBox="1"/>
          <p:nvPr/>
        </p:nvSpPr>
        <p:spPr>
          <a:xfrm>
            <a:off x="1094281" y="824456"/>
            <a:ext cx="10433155" cy="3785652"/>
          </a:xfrm>
          <a:prstGeom prst="rect">
            <a:avLst/>
          </a:prstGeom>
          <a:noFill/>
        </p:spPr>
        <p:txBody>
          <a:bodyPr wrap="square" rtlCol="0">
            <a:spAutoFit/>
          </a:bodyPr>
          <a:lstStyle/>
          <a:p>
            <a:r>
              <a:rPr lang="en-US" sz="4000" b="1" dirty="0">
                <a:solidFill>
                  <a:srgbClr val="C00000"/>
                </a:solidFill>
                <a:effectLst>
                  <a:glow rad="139700">
                    <a:schemeClr val="accent3">
                      <a:satMod val="175000"/>
                      <a:alpha val="40000"/>
                    </a:schemeClr>
                  </a:glow>
                </a:effectLst>
              </a:rPr>
              <a:t>And God blessed them. And God said to them, “Be fruitful and multiply and fill the earth and subdue it, and have dominion over the fish of the sea and the birds of the heavens and over every living thing that moves on the earth.”</a:t>
            </a:r>
          </a:p>
        </p:txBody>
      </p:sp>
    </p:spTree>
    <p:extLst>
      <p:ext uri="{BB962C8B-B14F-4D97-AF65-F5344CB8AC3E}">
        <p14:creationId xmlns:p14="http://schemas.microsoft.com/office/powerpoint/2010/main" val="2473316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25456984-B5EA-B70F-B23C-AA99CF8406A1}"/>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DB1E88BA-707B-D813-0BEF-C9BDF70B70D2}"/>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B7A3F23-A9D9-A948-3E6C-1FF2230A3E53}"/>
              </a:ext>
            </a:extLst>
          </p:cNvPr>
          <p:cNvSpPr>
            <a:spLocks noGrp="1"/>
          </p:cNvSpPr>
          <p:nvPr>
            <p:ph type="title"/>
          </p:nvPr>
        </p:nvSpPr>
        <p:spPr/>
        <p:txBody>
          <a:bodyPr>
            <a:noAutofit/>
          </a:bodyPr>
          <a:lstStyle/>
          <a:p>
            <a:r>
              <a:rPr lang="en-US" sz="6000" b="1" dirty="0">
                <a:latin typeface="Comic Sans MS" panose="030F0702030302020204" pitchFamily="66" charset="0"/>
              </a:rPr>
              <a:t>Chapter 2</a:t>
            </a:r>
          </a:p>
        </p:txBody>
      </p:sp>
      <p:sp>
        <p:nvSpPr>
          <p:cNvPr id="3" name="Content Placeholder 2">
            <a:extLst>
              <a:ext uri="{FF2B5EF4-FFF2-40B4-BE49-F238E27FC236}">
                <a16:creationId xmlns:a16="http://schemas.microsoft.com/office/drawing/2014/main" id="{F2128500-1C62-9441-C03C-9B77C87B8005}"/>
              </a:ext>
            </a:extLst>
          </p:cNvPr>
          <p:cNvSpPr>
            <a:spLocks noGrp="1"/>
          </p:cNvSpPr>
          <p:nvPr>
            <p:ph idx="1"/>
          </p:nvPr>
        </p:nvSpPr>
        <p:spPr>
          <a:xfrm>
            <a:off x="838200" y="1371600"/>
            <a:ext cx="10515600" cy="4805363"/>
          </a:xfrm>
        </p:spPr>
        <p:txBody>
          <a:bodyPr>
            <a:normAutofit/>
          </a:bodyPr>
          <a:lstStyle/>
          <a:p>
            <a:r>
              <a:rPr lang="en-US" sz="2600" b="1" dirty="0">
                <a:latin typeface="Comic Sans MS" panose="030F0702030302020204" pitchFamily="66" charset="0"/>
              </a:rPr>
              <a:t>The concept of “Helper”</a:t>
            </a:r>
          </a:p>
          <a:p>
            <a:r>
              <a:rPr lang="en-US" sz="2600" b="1" dirty="0">
                <a:latin typeface="Comic Sans MS" panose="030F0702030302020204" pitchFamily="66" charset="0"/>
              </a:rPr>
              <a:t>	Though MAN may have been the first formed, this </a:t>
            </a:r>
            <a:r>
              <a:rPr lang="en-US" sz="2600" b="1" i="1" dirty="0">
                <a:latin typeface="Comic Sans MS" panose="030F0702030302020204" pitchFamily="66" charset="0"/>
              </a:rPr>
              <a:t>only</a:t>
            </a:r>
            <a:r>
              <a:rPr lang="en-US" sz="2600" b="1" dirty="0">
                <a:latin typeface="Comic Sans MS" panose="030F0702030302020204" pitchFamily="66" charset="0"/>
              </a:rPr>
              <a:t> conferred a type of “social priority” – The word “helper”  communicates Man’s inadequacy because he is </a:t>
            </a:r>
            <a:r>
              <a:rPr lang="en-US" sz="2600" b="1" i="1" dirty="0">
                <a:latin typeface="Comic Sans MS" panose="030F0702030302020204" pitchFamily="66" charset="0"/>
              </a:rPr>
              <a:t>alone</a:t>
            </a:r>
            <a:r>
              <a:rPr lang="en-US" sz="2600" b="1" dirty="0">
                <a:latin typeface="Comic Sans MS" panose="030F0702030302020204" pitchFamily="66" charset="0"/>
              </a:rPr>
              <a:t>. In no way does it refer to woman’s inferiority</a:t>
            </a:r>
          </a:p>
          <a:p>
            <a:pPr lvl="1"/>
            <a:endParaRPr lang="en-US" sz="2600" b="1" dirty="0">
              <a:latin typeface="Comic Sans MS" panose="030F0702030302020204" pitchFamily="66" charset="0"/>
            </a:endParaRPr>
          </a:p>
          <a:p>
            <a:pPr lvl="1"/>
            <a:r>
              <a:rPr lang="en-US" sz="2600" b="1" dirty="0">
                <a:latin typeface="Comic Sans MS" panose="030F0702030302020204" pitchFamily="66" charset="0"/>
              </a:rPr>
              <a:t>The term, “Helper” is often used in Scripture of God, Himself – Not because He is somehow </a:t>
            </a:r>
            <a:r>
              <a:rPr lang="en-US" sz="2600" b="1" u="sng" dirty="0">
                <a:latin typeface="Comic Sans MS" panose="030F0702030302020204" pitchFamily="66" charset="0"/>
              </a:rPr>
              <a:t>less</a:t>
            </a:r>
            <a:r>
              <a:rPr lang="en-US" sz="2600" b="1" dirty="0">
                <a:latin typeface="Comic Sans MS" panose="030F0702030302020204" pitchFamily="66" charset="0"/>
              </a:rPr>
              <a:t>, but because we are so ‘help’-</a:t>
            </a:r>
            <a:r>
              <a:rPr lang="en-US" sz="2600" b="1" u="sng" dirty="0">
                <a:latin typeface="Comic Sans MS" panose="030F0702030302020204" pitchFamily="66" charset="0"/>
              </a:rPr>
              <a:t>less</a:t>
            </a:r>
          </a:p>
          <a:p>
            <a:pPr lvl="1"/>
            <a:endParaRPr lang="en-US" sz="2600" b="1" u="sng" dirty="0">
              <a:latin typeface="Comic Sans MS" panose="030F0702030302020204" pitchFamily="66" charset="0"/>
            </a:endParaRPr>
          </a:p>
          <a:p>
            <a:pPr lvl="1"/>
            <a:r>
              <a:rPr lang="en-US" sz="2600" b="1" dirty="0">
                <a:latin typeface="Comic Sans MS" panose="030F0702030302020204" pitchFamily="66" charset="0"/>
              </a:rPr>
              <a:t>So, the first “job” is to name all the other creatures</a:t>
            </a:r>
          </a:p>
          <a:p>
            <a:endParaRPr lang="en-US" sz="2600" b="1" dirty="0">
              <a:latin typeface="Comic Sans MS" panose="030F0702030302020204" pitchFamily="66" charset="0"/>
            </a:endParaRPr>
          </a:p>
        </p:txBody>
      </p:sp>
    </p:spTree>
    <p:extLst>
      <p:ext uri="{BB962C8B-B14F-4D97-AF65-F5344CB8AC3E}">
        <p14:creationId xmlns:p14="http://schemas.microsoft.com/office/powerpoint/2010/main" val="363997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FA2162D5-2D6F-D7C9-2D18-5EB021366B71}"/>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5929EAFE-512B-588E-06FD-692A6C5C8D04}"/>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548A89F-7642-D1B9-8745-0AE127DFE58E}"/>
              </a:ext>
            </a:extLst>
          </p:cNvPr>
          <p:cNvSpPr>
            <a:spLocks noGrp="1"/>
          </p:cNvSpPr>
          <p:nvPr>
            <p:ph type="title"/>
          </p:nvPr>
        </p:nvSpPr>
        <p:spPr/>
        <p:txBody>
          <a:bodyPr>
            <a:noAutofit/>
          </a:bodyPr>
          <a:lstStyle/>
          <a:p>
            <a:r>
              <a:rPr lang="en-US" b="1" dirty="0">
                <a:latin typeface="Comic Sans MS" panose="030F0702030302020204" pitchFamily="66" charset="0"/>
              </a:rPr>
              <a:t>Chapter 2</a:t>
            </a:r>
            <a:endParaRPr lang="en-US" dirty="0">
              <a:solidFill>
                <a:schemeClr val="bg1"/>
              </a:solidFill>
            </a:endParaRPr>
          </a:p>
        </p:txBody>
      </p:sp>
      <p:pic>
        <p:nvPicPr>
          <p:cNvPr id="18" name="Content Placeholder 17" descr="A painting of a person sitting on a lion&#10;&#10;Description automatically generated">
            <a:extLst>
              <a:ext uri="{FF2B5EF4-FFF2-40B4-BE49-F238E27FC236}">
                <a16:creationId xmlns:a16="http://schemas.microsoft.com/office/drawing/2014/main" id="{9A0E12F8-A15C-097E-5345-F6F70FCB7CA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23" name="Content Placeholder 22" descr="A cow standing in a field&#10;&#10;Description automatically generated">
            <a:extLst>
              <a:ext uri="{FF2B5EF4-FFF2-40B4-BE49-F238E27FC236}">
                <a16:creationId xmlns:a16="http://schemas.microsoft.com/office/drawing/2014/main" id="{6090E7D9-B42C-B181-8BFF-52C4D83DEBF8}"/>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72200" y="2278412"/>
            <a:ext cx="5181600" cy="3445764"/>
          </a:xfrm>
        </p:spPr>
      </p:pic>
      <p:sp>
        <p:nvSpPr>
          <p:cNvPr id="24" name="TextBox 23">
            <a:extLst>
              <a:ext uri="{FF2B5EF4-FFF2-40B4-BE49-F238E27FC236}">
                <a16:creationId xmlns:a16="http://schemas.microsoft.com/office/drawing/2014/main" id="{66BC8E27-F169-4949-AE23-E3241C14AC4F}"/>
              </a:ext>
            </a:extLst>
          </p:cNvPr>
          <p:cNvSpPr txBox="1"/>
          <p:nvPr/>
        </p:nvSpPr>
        <p:spPr>
          <a:xfrm>
            <a:off x="6172200" y="5724176"/>
            <a:ext cx="5181600" cy="230832"/>
          </a:xfrm>
          <a:prstGeom prst="rect">
            <a:avLst/>
          </a:prstGeom>
          <a:noFill/>
        </p:spPr>
        <p:txBody>
          <a:bodyPr wrap="square" rtlCol="0">
            <a:spAutoFit/>
          </a:bodyPr>
          <a:lstStyle/>
          <a:p>
            <a:r>
              <a:rPr lang="en-US" sz="900">
                <a:solidFill>
                  <a:schemeClr val="bg1"/>
                </a:solidFill>
                <a:hlinkClick r:id="rId6" tooltip="https://colegiomanuelrodriguez.cl/mr/exelearning/6IngU3/vocabulary_2.html">
                  <a:extLst>
                    <a:ext uri="{A12FA001-AC4F-418D-AE19-62706E023703}">
                      <ahyp:hlinkClr xmlns:ahyp="http://schemas.microsoft.com/office/drawing/2018/hyperlinkcolor" val="tx"/>
                    </a:ext>
                  </a:extLst>
                </a:hlinkClick>
              </a:rPr>
              <a:t>This Photo</a:t>
            </a:r>
            <a:r>
              <a:rPr lang="en-US" sz="900">
                <a:solidFill>
                  <a:schemeClr val="bg1"/>
                </a:solidFill>
              </a:rPr>
              <a:t> by Unknown Author is licensed under </a:t>
            </a:r>
            <a:r>
              <a:rPr lang="en-US" sz="900">
                <a:solidFill>
                  <a:schemeClr val="bg1"/>
                </a:solidFill>
                <a:hlinkClick r:id="rId7" tooltip="https://creativecommons.org/licenses/by-sa/3.0/">
                  <a:extLst>
                    <a:ext uri="{A12FA001-AC4F-418D-AE19-62706E023703}">
                      <ahyp:hlinkClr xmlns:ahyp="http://schemas.microsoft.com/office/drawing/2018/hyperlinkcolor" val="tx"/>
                    </a:ext>
                  </a:extLst>
                </a:hlinkClick>
              </a:rPr>
              <a:t>CC BY-SA</a:t>
            </a:r>
            <a:endParaRPr lang="en-US" sz="900">
              <a:solidFill>
                <a:schemeClr val="bg1"/>
              </a:solidFill>
            </a:endParaRPr>
          </a:p>
        </p:txBody>
      </p:sp>
      <p:sp>
        <p:nvSpPr>
          <p:cNvPr id="27" name="TextBox 26">
            <a:extLst>
              <a:ext uri="{FF2B5EF4-FFF2-40B4-BE49-F238E27FC236}">
                <a16:creationId xmlns:a16="http://schemas.microsoft.com/office/drawing/2014/main" id="{9AC4B164-B5C4-0DCB-FE1A-30F6C28681C7}"/>
              </a:ext>
            </a:extLst>
          </p:cNvPr>
          <p:cNvSpPr txBox="1"/>
          <p:nvPr/>
        </p:nvSpPr>
        <p:spPr>
          <a:xfrm>
            <a:off x="6475016" y="5043579"/>
            <a:ext cx="4575967"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Okay, COW</a:t>
            </a:r>
          </a:p>
        </p:txBody>
      </p:sp>
    </p:spTree>
    <p:extLst>
      <p:ext uri="{BB962C8B-B14F-4D97-AF65-F5344CB8AC3E}">
        <p14:creationId xmlns:p14="http://schemas.microsoft.com/office/powerpoint/2010/main" val="157996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1BAA4B39-10BC-F292-2A38-0FD8C9665510}"/>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18FD7CBD-5F6A-1CD1-6514-6A21B575E889}"/>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FFA0CA4-BBBB-6D16-780E-C80976CD4A63}"/>
              </a:ext>
            </a:extLst>
          </p:cNvPr>
          <p:cNvSpPr>
            <a:spLocks noGrp="1"/>
          </p:cNvSpPr>
          <p:nvPr>
            <p:ph type="title"/>
          </p:nvPr>
        </p:nvSpPr>
        <p:spPr/>
        <p:txBody>
          <a:bodyPr>
            <a:noAutofit/>
          </a:bodyPr>
          <a:lstStyle/>
          <a:p>
            <a:r>
              <a:rPr lang="en-US" b="1" dirty="0">
                <a:latin typeface="Comic Sans MS" panose="030F0702030302020204" pitchFamily="66" charset="0"/>
              </a:rPr>
              <a:t>Chapter 2</a:t>
            </a:r>
            <a:endParaRPr lang="en-US" dirty="0">
              <a:solidFill>
                <a:schemeClr val="bg1"/>
              </a:solidFill>
            </a:endParaRPr>
          </a:p>
        </p:txBody>
      </p:sp>
      <p:pic>
        <p:nvPicPr>
          <p:cNvPr id="18" name="Content Placeholder 17" descr="A painting of a person sitting on a lion&#10;&#10;Description automatically generated">
            <a:extLst>
              <a:ext uri="{FF2B5EF4-FFF2-40B4-BE49-F238E27FC236}">
                <a16:creationId xmlns:a16="http://schemas.microsoft.com/office/drawing/2014/main" id="{5595F68C-2FDD-0717-A57B-8B24B032601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7" name="Content Placeholder 6" descr="Bear standing still">
            <a:extLst>
              <a:ext uri="{FF2B5EF4-FFF2-40B4-BE49-F238E27FC236}">
                <a16:creationId xmlns:a16="http://schemas.microsoft.com/office/drawing/2014/main" id="{1474CF46-D33D-6A4C-CB6F-ABBA8260B38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274094"/>
            <a:ext cx="5181600" cy="3454400"/>
          </a:xfrm>
        </p:spPr>
      </p:pic>
      <p:sp>
        <p:nvSpPr>
          <p:cNvPr id="27" name="TextBox 26">
            <a:extLst>
              <a:ext uri="{FF2B5EF4-FFF2-40B4-BE49-F238E27FC236}">
                <a16:creationId xmlns:a16="http://schemas.microsoft.com/office/drawing/2014/main" id="{3AA4A70B-0362-9D79-5F72-DF0BDFCA0BA6}"/>
              </a:ext>
            </a:extLst>
          </p:cNvPr>
          <p:cNvSpPr txBox="1"/>
          <p:nvPr/>
        </p:nvSpPr>
        <p:spPr>
          <a:xfrm>
            <a:off x="6475016" y="5043579"/>
            <a:ext cx="4575967"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Okay, COW</a:t>
            </a:r>
          </a:p>
        </p:txBody>
      </p:sp>
      <p:sp>
        <p:nvSpPr>
          <p:cNvPr id="8" name="TextBox 7">
            <a:extLst>
              <a:ext uri="{FF2B5EF4-FFF2-40B4-BE49-F238E27FC236}">
                <a16:creationId xmlns:a16="http://schemas.microsoft.com/office/drawing/2014/main" id="{926DA7CD-D7BA-FACB-FDA7-1CC55EC2FA78}"/>
              </a:ext>
            </a:extLst>
          </p:cNvPr>
          <p:cNvSpPr txBox="1"/>
          <p:nvPr/>
        </p:nvSpPr>
        <p:spPr>
          <a:xfrm>
            <a:off x="6587333" y="5043579"/>
            <a:ext cx="4575967" cy="584775"/>
          </a:xfrm>
          <a:prstGeom prst="rect">
            <a:avLst/>
          </a:prstGeom>
          <a:noFill/>
        </p:spPr>
        <p:txBody>
          <a:bodyPr wrap="square" rtlCol="0">
            <a:spAutoFit/>
          </a:bodyPr>
          <a:lstStyle/>
          <a:p>
            <a:pPr algn="ctr"/>
            <a:r>
              <a:rPr lang="en-US" sz="3200" b="1" dirty="0">
                <a:solidFill>
                  <a:schemeClr val="bg1"/>
                </a:solidFill>
                <a:latin typeface="Comic Sans MS" panose="030F0702030302020204" pitchFamily="66" charset="0"/>
              </a:rPr>
              <a:t>Sure, Bear</a:t>
            </a:r>
          </a:p>
        </p:txBody>
      </p:sp>
    </p:spTree>
    <p:extLst>
      <p:ext uri="{BB962C8B-B14F-4D97-AF65-F5344CB8AC3E}">
        <p14:creationId xmlns:p14="http://schemas.microsoft.com/office/powerpoint/2010/main" val="297481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333C18ED-9188-6257-681A-CE2AEEF7111B}"/>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BF85D779-0734-EFC5-BA65-B721FEE61949}"/>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8658BE9-09C5-99D1-384E-6C545B98511C}"/>
              </a:ext>
            </a:extLst>
          </p:cNvPr>
          <p:cNvSpPr>
            <a:spLocks noGrp="1"/>
          </p:cNvSpPr>
          <p:nvPr>
            <p:ph type="title"/>
          </p:nvPr>
        </p:nvSpPr>
        <p:spPr/>
        <p:txBody>
          <a:bodyPr>
            <a:noAutofit/>
          </a:bodyPr>
          <a:lstStyle/>
          <a:p>
            <a:r>
              <a:rPr lang="en-US" b="1" dirty="0">
                <a:latin typeface="Comic Sans MS" panose="030F0702030302020204" pitchFamily="66" charset="0"/>
              </a:rPr>
              <a:t>Chapter 2</a:t>
            </a:r>
            <a:endParaRPr lang="en-US" dirty="0">
              <a:solidFill>
                <a:schemeClr val="bg1"/>
              </a:solidFill>
            </a:endParaRPr>
          </a:p>
        </p:txBody>
      </p:sp>
      <p:pic>
        <p:nvPicPr>
          <p:cNvPr id="18" name="Content Placeholder 17" descr="A painting of a person sitting on a lion&#10;&#10;Description automatically generated">
            <a:extLst>
              <a:ext uri="{FF2B5EF4-FFF2-40B4-BE49-F238E27FC236}">
                <a16:creationId xmlns:a16="http://schemas.microsoft.com/office/drawing/2014/main" id="{1F833E1F-D4CE-FFEA-CEB5-536AD5591F5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9" name="Content Placeholder 8" descr="Flying owl">
            <a:extLst>
              <a:ext uri="{FF2B5EF4-FFF2-40B4-BE49-F238E27FC236}">
                <a16:creationId xmlns:a16="http://schemas.microsoft.com/office/drawing/2014/main" id="{FA46B9E4-8C20-B39F-20A9-3C2C3EC591C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273629"/>
            <a:ext cx="5181600" cy="3455330"/>
          </a:xfrm>
        </p:spPr>
      </p:pic>
      <p:sp>
        <p:nvSpPr>
          <p:cNvPr id="27" name="TextBox 26">
            <a:extLst>
              <a:ext uri="{FF2B5EF4-FFF2-40B4-BE49-F238E27FC236}">
                <a16:creationId xmlns:a16="http://schemas.microsoft.com/office/drawing/2014/main" id="{A54ED08E-A950-B4E4-3743-697E1CC44480}"/>
              </a:ext>
            </a:extLst>
          </p:cNvPr>
          <p:cNvSpPr txBox="1"/>
          <p:nvPr/>
        </p:nvSpPr>
        <p:spPr>
          <a:xfrm>
            <a:off x="6475016" y="5043579"/>
            <a:ext cx="4575967"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Okay, COW</a:t>
            </a:r>
          </a:p>
        </p:txBody>
      </p:sp>
      <p:sp>
        <p:nvSpPr>
          <p:cNvPr id="8" name="TextBox 7">
            <a:extLst>
              <a:ext uri="{FF2B5EF4-FFF2-40B4-BE49-F238E27FC236}">
                <a16:creationId xmlns:a16="http://schemas.microsoft.com/office/drawing/2014/main" id="{92A3E5DD-DB98-9BF6-1C7F-633F9AFF5609}"/>
              </a:ext>
            </a:extLst>
          </p:cNvPr>
          <p:cNvSpPr txBox="1"/>
          <p:nvPr/>
        </p:nvSpPr>
        <p:spPr>
          <a:xfrm>
            <a:off x="6587333" y="5043579"/>
            <a:ext cx="4575967" cy="584775"/>
          </a:xfrm>
          <a:prstGeom prst="rect">
            <a:avLst/>
          </a:prstGeom>
          <a:noFill/>
        </p:spPr>
        <p:txBody>
          <a:bodyPr wrap="square" rtlCol="0">
            <a:spAutoFit/>
          </a:bodyPr>
          <a:lstStyle/>
          <a:p>
            <a:pPr algn="ctr"/>
            <a:r>
              <a:rPr lang="en-US" sz="3200" b="1" dirty="0">
                <a:solidFill>
                  <a:schemeClr val="bg1"/>
                </a:solidFill>
                <a:latin typeface="Comic Sans MS" panose="030F0702030302020204" pitchFamily="66" charset="0"/>
              </a:rPr>
              <a:t>Sure, Bear</a:t>
            </a:r>
          </a:p>
        </p:txBody>
      </p:sp>
      <p:sp>
        <p:nvSpPr>
          <p:cNvPr id="10" name="TextBox 9">
            <a:extLst>
              <a:ext uri="{FF2B5EF4-FFF2-40B4-BE49-F238E27FC236}">
                <a16:creationId xmlns:a16="http://schemas.microsoft.com/office/drawing/2014/main" id="{65D42204-CFC7-5AC0-A987-6B6C052313A1}"/>
              </a:ext>
            </a:extLst>
          </p:cNvPr>
          <p:cNvSpPr txBox="1"/>
          <p:nvPr/>
        </p:nvSpPr>
        <p:spPr>
          <a:xfrm>
            <a:off x="6475016" y="5234121"/>
            <a:ext cx="4463653" cy="523220"/>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You bet, that’s an OWL</a:t>
            </a:r>
          </a:p>
        </p:txBody>
      </p:sp>
    </p:spTree>
    <p:extLst>
      <p:ext uri="{BB962C8B-B14F-4D97-AF65-F5344CB8AC3E}">
        <p14:creationId xmlns:p14="http://schemas.microsoft.com/office/powerpoint/2010/main" val="388185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F42B4BE6-EFCD-2B58-4F89-F72B8AD7E765}"/>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AF8C0ACB-AEA2-40B3-9240-87ACBC73059F}"/>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60E6D70-9A8C-4EFB-50DC-80531A42A9B7}"/>
              </a:ext>
            </a:extLst>
          </p:cNvPr>
          <p:cNvSpPr>
            <a:spLocks noGrp="1"/>
          </p:cNvSpPr>
          <p:nvPr>
            <p:ph type="title"/>
          </p:nvPr>
        </p:nvSpPr>
        <p:spPr/>
        <p:txBody>
          <a:bodyPr>
            <a:noAutofit/>
          </a:bodyPr>
          <a:lstStyle/>
          <a:p>
            <a:r>
              <a:rPr lang="en-US" b="1" dirty="0">
                <a:latin typeface="Comic Sans MS" panose="030F0702030302020204" pitchFamily="66" charset="0"/>
              </a:rPr>
              <a:t>Chapter 2</a:t>
            </a:r>
            <a:endParaRPr lang="en-US" dirty="0">
              <a:solidFill>
                <a:schemeClr val="bg1"/>
              </a:solidFill>
            </a:endParaRPr>
          </a:p>
        </p:txBody>
      </p:sp>
      <p:pic>
        <p:nvPicPr>
          <p:cNvPr id="18" name="Content Placeholder 17" descr="A painting of a person sitting on a lion&#10;&#10;Description automatically generated">
            <a:extLst>
              <a:ext uri="{FF2B5EF4-FFF2-40B4-BE49-F238E27FC236}">
                <a16:creationId xmlns:a16="http://schemas.microsoft.com/office/drawing/2014/main" id="{2BA37BCD-21DC-A9D4-0DD1-2B981EF5590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7" name="Content Placeholder 6" descr="Giraffes in the wild">
            <a:extLst>
              <a:ext uri="{FF2B5EF4-FFF2-40B4-BE49-F238E27FC236}">
                <a16:creationId xmlns:a16="http://schemas.microsoft.com/office/drawing/2014/main" id="{278246EE-629F-129A-1D94-9EB9A6E975E0}"/>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274094"/>
            <a:ext cx="5181600" cy="3454400"/>
          </a:xfrm>
        </p:spPr>
      </p:pic>
      <p:sp>
        <p:nvSpPr>
          <p:cNvPr id="27" name="TextBox 26">
            <a:extLst>
              <a:ext uri="{FF2B5EF4-FFF2-40B4-BE49-F238E27FC236}">
                <a16:creationId xmlns:a16="http://schemas.microsoft.com/office/drawing/2014/main" id="{422CBFC6-965E-0011-C67E-E8CC180B7804}"/>
              </a:ext>
            </a:extLst>
          </p:cNvPr>
          <p:cNvSpPr txBox="1"/>
          <p:nvPr/>
        </p:nvSpPr>
        <p:spPr>
          <a:xfrm>
            <a:off x="6475016" y="5043579"/>
            <a:ext cx="4575967"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Okay, COW</a:t>
            </a:r>
          </a:p>
        </p:txBody>
      </p:sp>
      <p:sp>
        <p:nvSpPr>
          <p:cNvPr id="8" name="TextBox 7">
            <a:extLst>
              <a:ext uri="{FF2B5EF4-FFF2-40B4-BE49-F238E27FC236}">
                <a16:creationId xmlns:a16="http://schemas.microsoft.com/office/drawing/2014/main" id="{631AF509-7CA7-FF57-7C7A-B72ED01E269A}"/>
              </a:ext>
            </a:extLst>
          </p:cNvPr>
          <p:cNvSpPr txBox="1"/>
          <p:nvPr/>
        </p:nvSpPr>
        <p:spPr>
          <a:xfrm>
            <a:off x="6587333" y="5043579"/>
            <a:ext cx="4575967" cy="584775"/>
          </a:xfrm>
          <a:prstGeom prst="rect">
            <a:avLst/>
          </a:prstGeom>
          <a:noFill/>
        </p:spPr>
        <p:txBody>
          <a:bodyPr wrap="square" rtlCol="0">
            <a:spAutoFit/>
          </a:bodyPr>
          <a:lstStyle/>
          <a:p>
            <a:pPr algn="ctr"/>
            <a:r>
              <a:rPr lang="en-US" sz="3200" b="1" dirty="0">
                <a:solidFill>
                  <a:schemeClr val="bg1"/>
                </a:solidFill>
                <a:latin typeface="Comic Sans MS" panose="030F0702030302020204" pitchFamily="66" charset="0"/>
              </a:rPr>
              <a:t>Sure, Bear</a:t>
            </a:r>
          </a:p>
        </p:txBody>
      </p:sp>
      <p:sp>
        <p:nvSpPr>
          <p:cNvPr id="10" name="TextBox 9">
            <a:extLst>
              <a:ext uri="{FF2B5EF4-FFF2-40B4-BE49-F238E27FC236}">
                <a16:creationId xmlns:a16="http://schemas.microsoft.com/office/drawing/2014/main" id="{268010F5-821F-E782-0127-C323939E4340}"/>
              </a:ext>
            </a:extLst>
          </p:cNvPr>
          <p:cNvSpPr txBox="1"/>
          <p:nvPr/>
        </p:nvSpPr>
        <p:spPr>
          <a:xfrm>
            <a:off x="6475016" y="5234121"/>
            <a:ext cx="4463653" cy="523220"/>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You bet, that’s an OWL</a:t>
            </a:r>
          </a:p>
        </p:txBody>
      </p:sp>
      <p:sp>
        <p:nvSpPr>
          <p:cNvPr id="11" name="TextBox 10">
            <a:extLst>
              <a:ext uri="{FF2B5EF4-FFF2-40B4-BE49-F238E27FC236}">
                <a16:creationId xmlns:a16="http://schemas.microsoft.com/office/drawing/2014/main" id="{0D9CBD8C-7F30-B6C1-066C-F3E5BE49E895}"/>
              </a:ext>
            </a:extLst>
          </p:cNvPr>
          <p:cNvSpPr txBox="1"/>
          <p:nvPr/>
        </p:nvSpPr>
        <p:spPr>
          <a:xfrm>
            <a:off x="6172199" y="5181876"/>
            <a:ext cx="5181600" cy="954107"/>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Huh, I’m </a:t>
            </a:r>
            <a:r>
              <a:rPr lang="en-US" sz="2800" b="1" dirty="0" err="1">
                <a:solidFill>
                  <a:schemeClr val="bg1"/>
                </a:solidFill>
                <a:latin typeface="Comic Sans MS" panose="030F0702030302020204" pitchFamily="66" charset="0"/>
              </a:rPr>
              <a:t>gonna</a:t>
            </a:r>
            <a:r>
              <a:rPr lang="en-US" sz="2800" b="1" dirty="0">
                <a:solidFill>
                  <a:schemeClr val="bg1"/>
                </a:solidFill>
                <a:latin typeface="Comic Sans MS" panose="030F0702030302020204" pitchFamily="66" charset="0"/>
              </a:rPr>
              <a:t> go with … GIRAFFE</a:t>
            </a:r>
          </a:p>
        </p:txBody>
      </p:sp>
    </p:spTree>
    <p:extLst>
      <p:ext uri="{BB962C8B-B14F-4D97-AF65-F5344CB8AC3E}">
        <p14:creationId xmlns:p14="http://schemas.microsoft.com/office/powerpoint/2010/main" val="406686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1EEC0C72-D759-7594-C571-6ABC917383C0}"/>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9B0B3CA8-861D-C5C5-2C02-E85C7DCD4E54}"/>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E1BBF29-2298-9E7D-71CD-B8688FAB3867}"/>
              </a:ext>
            </a:extLst>
          </p:cNvPr>
          <p:cNvSpPr>
            <a:spLocks noGrp="1"/>
          </p:cNvSpPr>
          <p:nvPr>
            <p:ph type="title"/>
          </p:nvPr>
        </p:nvSpPr>
        <p:spPr/>
        <p:txBody>
          <a:bodyPr>
            <a:noAutofit/>
          </a:bodyPr>
          <a:lstStyle/>
          <a:p>
            <a:r>
              <a:rPr lang="en-US" b="1" dirty="0">
                <a:latin typeface="Comic Sans MS" panose="030F0702030302020204" pitchFamily="66" charset="0"/>
              </a:rPr>
              <a:t>Chapter 2</a:t>
            </a:r>
            <a:endParaRPr lang="en-US" dirty="0">
              <a:solidFill>
                <a:schemeClr val="bg1"/>
              </a:solidFill>
            </a:endParaRPr>
          </a:p>
        </p:txBody>
      </p:sp>
      <p:pic>
        <p:nvPicPr>
          <p:cNvPr id="18" name="Content Placeholder 17" descr="A painting of a person sitting on a lion&#10;&#10;Description automatically generated">
            <a:extLst>
              <a:ext uri="{FF2B5EF4-FFF2-40B4-BE49-F238E27FC236}">
                <a16:creationId xmlns:a16="http://schemas.microsoft.com/office/drawing/2014/main" id="{1AC5D913-A421-51E6-D54B-4D47CFD182E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9" name="Content Placeholder 8" descr="A platypus swimming in water">
            <a:extLst>
              <a:ext uri="{FF2B5EF4-FFF2-40B4-BE49-F238E27FC236}">
                <a16:creationId xmlns:a16="http://schemas.microsoft.com/office/drawing/2014/main" id="{F07D0A87-9055-C512-9797-B0AEACB14633}"/>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151301"/>
            <a:ext cx="5181600" cy="3699986"/>
          </a:xfrm>
        </p:spPr>
      </p:pic>
      <p:sp>
        <p:nvSpPr>
          <p:cNvPr id="27" name="TextBox 26">
            <a:extLst>
              <a:ext uri="{FF2B5EF4-FFF2-40B4-BE49-F238E27FC236}">
                <a16:creationId xmlns:a16="http://schemas.microsoft.com/office/drawing/2014/main" id="{F8E87C15-5BD1-BAB8-5A2D-46D9EBAA79A4}"/>
              </a:ext>
            </a:extLst>
          </p:cNvPr>
          <p:cNvSpPr txBox="1"/>
          <p:nvPr/>
        </p:nvSpPr>
        <p:spPr>
          <a:xfrm>
            <a:off x="6475016" y="5043579"/>
            <a:ext cx="4575967"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Okay, COW</a:t>
            </a:r>
          </a:p>
        </p:txBody>
      </p:sp>
      <p:sp>
        <p:nvSpPr>
          <p:cNvPr id="8" name="TextBox 7">
            <a:extLst>
              <a:ext uri="{FF2B5EF4-FFF2-40B4-BE49-F238E27FC236}">
                <a16:creationId xmlns:a16="http://schemas.microsoft.com/office/drawing/2014/main" id="{4764D32A-9CD5-6378-B151-D7B82B52A8CF}"/>
              </a:ext>
            </a:extLst>
          </p:cNvPr>
          <p:cNvSpPr txBox="1"/>
          <p:nvPr/>
        </p:nvSpPr>
        <p:spPr>
          <a:xfrm>
            <a:off x="6587333" y="5043579"/>
            <a:ext cx="4575967" cy="584775"/>
          </a:xfrm>
          <a:prstGeom prst="rect">
            <a:avLst/>
          </a:prstGeom>
          <a:noFill/>
        </p:spPr>
        <p:txBody>
          <a:bodyPr wrap="square" rtlCol="0">
            <a:spAutoFit/>
          </a:bodyPr>
          <a:lstStyle/>
          <a:p>
            <a:pPr algn="ctr"/>
            <a:r>
              <a:rPr lang="en-US" sz="3200" b="1" dirty="0">
                <a:solidFill>
                  <a:schemeClr val="bg1"/>
                </a:solidFill>
                <a:latin typeface="Comic Sans MS" panose="030F0702030302020204" pitchFamily="66" charset="0"/>
              </a:rPr>
              <a:t>Sure, Bear</a:t>
            </a:r>
          </a:p>
        </p:txBody>
      </p:sp>
      <p:sp>
        <p:nvSpPr>
          <p:cNvPr id="10" name="TextBox 9">
            <a:extLst>
              <a:ext uri="{FF2B5EF4-FFF2-40B4-BE49-F238E27FC236}">
                <a16:creationId xmlns:a16="http://schemas.microsoft.com/office/drawing/2014/main" id="{835BF9A8-0C00-D6FD-B794-35B2E00EA079}"/>
              </a:ext>
            </a:extLst>
          </p:cNvPr>
          <p:cNvSpPr txBox="1"/>
          <p:nvPr/>
        </p:nvSpPr>
        <p:spPr>
          <a:xfrm>
            <a:off x="6475016" y="5234121"/>
            <a:ext cx="4463653" cy="523220"/>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You bet, that’s an OWL</a:t>
            </a:r>
          </a:p>
        </p:txBody>
      </p:sp>
      <p:sp>
        <p:nvSpPr>
          <p:cNvPr id="11" name="TextBox 10">
            <a:extLst>
              <a:ext uri="{FF2B5EF4-FFF2-40B4-BE49-F238E27FC236}">
                <a16:creationId xmlns:a16="http://schemas.microsoft.com/office/drawing/2014/main" id="{E64D31F1-6380-ED97-009D-E36B42ABDEE3}"/>
              </a:ext>
            </a:extLst>
          </p:cNvPr>
          <p:cNvSpPr txBox="1"/>
          <p:nvPr/>
        </p:nvSpPr>
        <p:spPr>
          <a:xfrm>
            <a:off x="6172199" y="5181876"/>
            <a:ext cx="5181600" cy="954107"/>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Huh, I’m </a:t>
            </a:r>
            <a:r>
              <a:rPr lang="en-US" sz="2800" b="1" dirty="0" err="1">
                <a:solidFill>
                  <a:schemeClr val="bg1"/>
                </a:solidFill>
                <a:latin typeface="Comic Sans MS" panose="030F0702030302020204" pitchFamily="66" charset="0"/>
              </a:rPr>
              <a:t>gonna</a:t>
            </a:r>
            <a:r>
              <a:rPr lang="en-US" sz="2800" b="1" dirty="0">
                <a:solidFill>
                  <a:schemeClr val="bg1"/>
                </a:solidFill>
                <a:latin typeface="Comic Sans MS" panose="030F0702030302020204" pitchFamily="66" charset="0"/>
              </a:rPr>
              <a:t> go with … GIRAFFE</a:t>
            </a:r>
          </a:p>
        </p:txBody>
      </p:sp>
      <p:sp>
        <p:nvSpPr>
          <p:cNvPr id="14" name="TextBox 13">
            <a:extLst>
              <a:ext uri="{FF2B5EF4-FFF2-40B4-BE49-F238E27FC236}">
                <a16:creationId xmlns:a16="http://schemas.microsoft.com/office/drawing/2014/main" id="{70C225B7-BAC1-C061-4EEB-D2E3ED459F72}"/>
              </a:ext>
            </a:extLst>
          </p:cNvPr>
          <p:cNvSpPr txBox="1"/>
          <p:nvPr/>
        </p:nvSpPr>
        <p:spPr>
          <a:xfrm>
            <a:off x="6172198" y="5043578"/>
            <a:ext cx="5103419" cy="1077218"/>
          </a:xfrm>
          <a:prstGeom prst="rect">
            <a:avLst/>
          </a:prstGeom>
          <a:noFill/>
        </p:spPr>
        <p:txBody>
          <a:bodyPr wrap="square" rtlCol="0">
            <a:spAutoFit/>
          </a:bodyPr>
          <a:lstStyle/>
          <a:p>
            <a:pPr algn="ctr"/>
            <a:r>
              <a:rPr lang="en-US" sz="3200" b="1" dirty="0">
                <a:solidFill>
                  <a:srgbClr val="FFFF00"/>
                </a:solidFill>
                <a:highlight>
                  <a:srgbClr val="FF0000"/>
                </a:highlight>
                <a:latin typeface="Comic Sans MS" panose="030F0702030302020204" pitchFamily="66" charset="0"/>
              </a:rPr>
              <a:t>You have GOT to be kidding!</a:t>
            </a:r>
          </a:p>
        </p:txBody>
      </p:sp>
    </p:spTree>
    <p:extLst>
      <p:ext uri="{BB962C8B-B14F-4D97-AF65-F5344CB8AC3E}">
        <p14:creationId xmlns:p14="http://schemas.microsoft.com/office/powerpoint/2010/main" val="17887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E38EA3E0-0B45-515D-967B-5874F1B1EF9A}"/>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BD7E5F20-CC57-7C71-6790-433AD8E80FE2}"/>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02F816DB-7152-25B7-95FF-97645763ABA0}"/>
              </a:ext>
            </a:extLst>
          </p:cNvPr>
          <p:cNvSpPr>
            <a:spLocks noGrp="1"/>
          </p:cNvSpPr>
          <p:nvPr>
            <p:ph type="title"/>
          </p:nvPr>
        </p:nvSpPr>
        <p:spPr/>
        <p:txBody>
          <a:bodyPr>
            <a:noAutofit/>
          </a:bodyPr>
          <a:lstStyle/>
          <a:p>
            <a:r>
              <a:rPr lang="en-US" sz="6000" b="1" dirty="0">
                <a:latin typeface="Comic Sans MS" panose="030F0702030302020204" pitchFamily="66" charset="0"/>
              </a:rPr>
              <a:t>Chapter 2</a:t>
            </a:r>
          </a:p>
        </p:txBody>
      </p:sp>
      <p:sp>
        <p:nvSpPr>
          <p:cNvPr id="3" name="Content Placeholder 2">
            <a:extLst>
              <a:ext uri="{FF2B5EF4-FFF2-40B4-BE49-F238E27FC236}">
                <a16:creationId xmlns:a16="http://schemas.microsoft.com/office/drawing/2014/main" id="{24B8676C-78E5-1218-95CF-1A7F342A6374}"/>
              </a:ext>
            </a:extLst>
          </p:cNvPr>
          <p:cNvSpPr>
            <a:spLocks noGrp="1"/>
          </p:cNvSpPr>
          <p:nvPr>
            <p:ph idx="1"/>
          </p:nvPr>
        </p:nvSpPr>
        <p:spPr>
          <a:xfrm>
            <a:off x="838200" y="1371600"/>
            <a:ext cx="10515600" cy="4805363"/>
          </a:xfrm>
        </p:spPr>
        <p:txBody>
          <a:bodyPr>
            <a:normAutofit lnSpcReduction="10000"/>
          </a:bodyPr>
          <a:lstStyle/>
          <a:p>
            <a:endParaRPr lang="en-US" sz="3600" b="1" dirty="0">
              <a:latin typeface="Comic Sans MS" panose="030F0702030302020204" pitchFamily="66" charset="0"/>
            </a:endParaRPr>
          </a:p>
          <a:p>
            <a:r>
              <a:rPr lang="en-US" sz="3600" b="1" dirty="0">
                <a:latin typeface="Comic Sans MS" panose="030F0702030302020204" pitchFamily="66" charset="0"/>
              </a:rPr>
              <a:t>Gen. 2:21-22</a:t>
            </a:r>
          </a:p>
          <a:p>
            <a:pPr lvl="1"/>
            <a:r>
              <a:rPr lang="en-US" sz="2800" b="1" dirty="0">
                <a:latin typeface="Comic Sans MS" panose="030F0702030302020204" pitchFamily="66" charset="0"/>
              </a:rPr>
              <a:t>A new person is bought forth – not a new formation out of ‘earth’, but using the substance and essence of the man</a:t>
            </a:r>
          </a:p>
          <a:p>
            <a:pPr lvl="1"/>
            <a:r>
              <a:rPr lang="en-US" sz="2800" b="1" dirty="0">
                <a:latin typeface="Comic Sans MS" panose="030F0702030302020204" pitchFamily="66" charset="0"/>
              </a:rPr>
              <a:t>As God brought the creatures before Adam, so he likewise brings the woman</a:t>
            </a:r>
          </a:p>
          <a:p>
            <a:endParaRPr lang="en-US" sz="3200" b="1" dirty="0">
              <a:latin typeface="Comic Sans MS" panose="030F0702030302020204" pitchFamily="66" charset="0"/>
            </a:endParaRPr>
          </a:p>
          <a:p>
            <a:r>
              <a:rPr lang="en-US" sz="3200" b="1" dirty="0">
                <a:latin typeface="Comic Sans MS" panose="030F0702030302020204" pitchFamily="66" charset="0"/>
              </a:rPr>
              <a:t>Adam, in his role as the “</a:t>
            </a:r>
            <a:r>
              <a:rPr lang="en-US" sz="3200" b="1" dirty="0" err="1">
                <a:latin typeface="Comic Sans MS" panose="030F0702030302020204" pitchFamily="66" charset="0"/>
              </a:rPr>
              <a:t>namer</a:t>
            </a:r>
            <a:r>
              <a:rPr lang="en-US" sz="3200" b="1" dirty="0">
                <a:latin typeface="Comic Sans MS" panose="030F0702030302020204" pitchFamily="66" charset="0"/>
              </a:rPr>
              <a:t>” follows suit with the latest of God’s special creations</a:t>
            </a:r>
          </a:p>
          <a:p>
            <a:endParaRPr lang="en-US" sz="3600" b="1" dirty="0">
              <a:latin typeface="Comic Sans MS" panose="030F0702030302020204" pitchFamily="66" charset="0"/>
            </a:endParaRPr>
          </a:p>
        </p:txBody>
      </p:sp>
    </p:spTree>
    <p:extLst>
      <p:ext uri="{BB962C8B-B14F-4D97-AF65-F5344CB8AC3E}">
        <p14:creationId xmlns:p14="http://schemas.microsoft.com/office/powerpoint/2010/main" val="77715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211B820E-94BF-BE3B-D773-607D2DF6EF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7F777D-222C-7D1A-B01F-3494569737E4}"/>
              </a:ext>
            </a:extLst>
          </p:cNvPr>
          <p:cNvSpPr>
            <a:spLocks noGrp="1"/>
          </p:cNvSpPr>
          <p:nvPr>
            <p:ph type="title"/>
          </p:nvPr>
        </p:nvSpPr>
        <p:spPr/>
        <p:txBody>
          <a:bodyPr/>
          <a:lstStyle/>
          <a:p>
            <a:r>
              <a:rPr lang="en-US" b="1" dirty="0">
                <a:latin typeface="Comic Sans MS" panose="030F0702030302020204" pitchFamily="66" charset="0"/>
              </a:rPr>
              <a:t>Chapter 2</a:t>
            </a:r>
            <a:endParaRPr lang="en-US" dirty="0"/>
          </a:p>
        </p:txBody>
      </p:sp>
      <p:pic>
        <p:nvPicPr>
          <p:cNvPr id="15" name="Content Placeholder 17" descr="A painting of a person sitting on a lion&#10;&#10;Description automatically generated">
            <a:extLst>
              <a:ext uri="{FF2B5EF4-FFF2-40B4-BE49-F238E27FC236}">
                <a16:creationId xmlns:a16="http://schemas.microsoft.com/office/drawing/2014/main" id="{BB9A60E3-9A0E-96EF-17F7-4240D0D0B66B}"/>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53331" y="1690688"/>
            <a:ext cx="4351338" cy="4486275"/>
          </a:xfrm>
        </p:spPr>
      </p:pic>
      <p:pic>
        <p:nvPicPr>
          <p:cNvPr id="16" name="Content Placeholder 20" descr="A person walking on a path&#10;&#10;Description automatically generated">
            <a:extLst>
              <a:ext uri="{FF2B5EF4-FFF2-40B4-BE49-F238E27FC236}">
                <a16:creationId xmlns:a16="http://schemas.microsoft.com/office/drawing/2014/main" id="{E3C857B2-8ED8-2B6F-96AA-735258A8A7D5}"/>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72200" y="1690688"/>
            <a:ext cx="5181600" cy="4486275"/>
          </a:xfrm>
        </p:spPr>
      </p:pic>
      <p:sp>
        <p:nvSpPr>
          <p:cNvPr id="17" name="TextBox 16">
            <a:extLst>
              <a:ext uri="{FF2B5EF4-FFF2-40B4-BE49-F238E27FC236}">
                <a16:creationId xmlns:a16="http://schemas.microsoft.com/office/drawing/2014/main" id="{6BDDD0E5-9238-D2DA-F6FB-33CD60104856}"/>
              </a:ext>
            </a:extLst>
          </p:cNvPr>
          <p:cNvSpPr txBox="1"/>
          <p:nvPr/>
        </p:nvSpPr>
        <p:spPr>
          <a:xfrm>
            <a:off x="6172199" y="4976634"/>
            <a:ext cx="5181601" cy="1200329"/>
          </a:xfrm>
          <a:prstGeom prst="rect">
            <a:avLst/>
          </a:prstGeom>
          <a:noFill/>
        </p:spPr>
        <p:txBody>
          <a:bodyPr wrap="square" rtlCol="0">
            <a:spAutoFit/>
          </a:bodyPr>
          <a:lstStyle/>
          <a:p>
            <a:pPr algn="ctr"/>
            <a:r>
              <a:rPr lang="en-US" sz="3600" b="1" dirty="0">
                <a:solidFill>
                  <a:schemeClr val="bg1"/>
                </a:solidFill>
                <a:latin typeface="Comic Sans MS" panose="030F0702030302020204" pitchFamily="66" charset="0"/>
              </a:rPr>
              <a:t>Ah, this one shall be, WOMAN</a:t>
            </a:r>
          </a:p>
        </p:txBody>
      </p:sp>
    </p:spTree>
    <p:extLst>
      <p:ext uri="{BB962C8B-B14F-4D97-AF65-F5344CB8AC3E}">
        <p14:creationId xmlns:p14="http://schemas.microsoft.com/office/powerpoint/2010/main" val="18198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99DEE920-0773-708B-EB11-E22E2F7B4AAA}"/>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E74CD33B-CF77-8B5E-7262-A173F5CB7D87}"/>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04E588B-14AC-469D-6D63-F99911EA5C0D}"/>
              </a:ext>
            </a:extLst>
          </p:cNvPr>
          <p:cNvSpPr>
            <a:spLocks noGrp="1"/>
          </p:cNvSpPr>
          <p:nvPr>
            <p:ph type="title"/>
          </p:nvPr>
        </p:nvSpPr>
        <p:spPr/>
        <p:txBody>
          <a:bodyPr>
            <a:noAutofit/>
          </a:bodyPr>
          <a:lstStyle/>
          <a:p>
            <a:r>
              <a:rPr lang="en-US" sz="6000" b="1" dirty="0">
                <a:latin typeface="Comic Sans MS" panose="030F0702030302020204" pitchFamily="66" charset="0"/>
              </a:rPr>
              <a:t>Chapter 2</a:t>
            </a:r>
          </a:p>
        </p:txBody>
      </p:sp>
      <p:sp>
        <p:nvSpPr>
          <p:cNvPr id="3" name="Content Placeholder 2">
            <a:extLst>
              <a:ext uri="{FF2B5EF4-FFF2-40B4-BE49-F238E27FC236}">
                <a16:creationId xmlns:a16="http://schemas.microsoft.com/office/drawing/2014/main" id="{BEFC5829-A659-3191-4D10-0891EF3EDFBC}"/>
              </a:ext>
            </a:extLst>
          </p:cNvPr>
          <p:cNvSpPr>
            <a:spLocks noGrp="1"/>
          </p:cNvSpPr>
          <p:nvPr>
            <p:ph idx="1"/>
          </p:nvPr>
        </p:nvSpPr>
        <p:spPr>
          <a:xfrm>
            <a:off x="838200" y="1371600"/>
            <a:ext cx="10515600" cy="4805363"/>
          </a:xfrm>
        </p:spPr>
        <p:txBody>
          <a:bodyPr>
            <a:noAutofit/>
          </a:bodyPr>
          <a:lstStyle/>
          <a:p>
            <a:endParaRPr lang="en-US" sz="2600" b="1" dirty="0">
              <a:latin typeface="Comic Sans MS" panose="030F0702030302020204" pitchFamily="66" charset="0"/>
            </a:endParaRPr>
          </a:p>
          <a:p>
            <a:r>
              <a:rPr lang="en-US" sz="2600" b="1" dirty="0">
                <a:latin typeface="Comic Sans MS" panose="030F0702030302020204" pitchFamily="66" charset="0"/>
              </a:rPr>
              <a:t>Gen. 2:23</a:t>
            </a:r>
          </a:p>
          <a:p>
            <a:pPr lvl="1"/>
            <a:endParaRPr lang="en-US" sz="2600" b="1" dirty="0">
              <a:latin typeface="Comic Sans MS" panose="030F0702030302020204" pitchFamily="66" charset="0"/>
            </a:endParaRPr>
          </a:p>
          <a:p>
            <a:pPr lvl="1"/>
            <a:r>
              <a:rPr lang="en-US" sz="2600" b="1" dirty="0">
                <a:latin typeface="Comic Sans MS" panose="030F0702030302020204" pitchFamily="66" charset="0"/>
              </a:rPr>
              <a:t>An early poetic paeon of praise</a:t>
            </a:r>
          </a:p>
          <a:p>
            <a:pPr lvl="1"/>
            <a:endParaRPr lang="en-US" sz="2600" b="1" dirty="0">
              <a:latin typeface="Comic Sans MS" panose="030F0702030302020204" pitchFamily="66" charset="0"/>
            </a:endParaRPr>
          </a:p>
          <a:p>
            <a:pPr lvl="1"/>
            <a:r>
              <a:rPr lang="en-US" sz="2600" b="1" dirty="0">
                <a:latin typeface="Comic Sans MS" panose="030F0702030302020204" pitchFamily="66" charset="0"/>
              </a:rPr>
              <a:t>The name of the </a:t>
            </a:r>
            <a:r>
              <a:rPr lang="en-US" sz="2600" b="1" u="sng" dirty="0">
                <a:latin typeface="Comic Sans MS" panose="030F0702030302020204" pitchFamily="66" charset="0"/>
              </a:rPr>
              <a:t>type</a:t>
            </a:r>
            <a:r>
              <a:rPr lang="en-US" sz="2600" b="1" dirty="0">
                <a:latin typeface="Comic Sans MS" panose="030F0702030302020204" pitchFamily="66" charset="0"/>
              </a:rPr>
              <a:t> is “woman”, a commemoration of the method in which she was formed</a:t>
            </a:r>
          </a:p>
          <a:p>
            <a:pPr lvl="2"/>
            <a:r>
              <a:rPr lang="en-US" sz="2600" b="1" dirty="0">
                <a:latin typeface="Comic Sans MS" panose="030F0702030302020204" pitchFamily="66" charset="0"/>
              </a:rPr>
              <a:t>And NOT what many have declared, albeit fully tongue-in-cheek, that when Adam first saw her, the first thing out of his mouth was …</a:t>
            </a:r>
          </a:p>
          <a:p>
            <a:pPr lvl="2"/>
            <a:r>
              <a:rPr lang="en-US" sz="2600" b="1" dirty="0">
                <a:latin typeface="Comic Sans MS" panose="030F0702030302020204" pitchFamily="66" charset="0"/>
              </a:rPr>
              <a:t>“WOAH! MAN !!</a:t>
            </a:r>
          </a:p>
          <a:p>
            <a:endParaRPr lang="en-US" sz="2600" b="1" dirty="0">
              <a:latin typeface="Comic Sans MS" panose="030F0702030302020204" pitchFamily="66" charset="0"/>
            </a:endParaRPr>
          </a:p>
        </p:txBody>
      </p:sp>
    </p:spTree>
    <p:extLst>
      <p:ext uri="{BB962C8B-B14F-4D97-AF65-F5344CB8AC3E}">
        <p14:creationId xmlns:p14="http://schemas.microsoft.com/office/powerpoint/2010/main" val="64742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64821E21-6196-C85E-B8C7-BE3113C27F72}"/>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4F50BFE4-82AA-21C4-3653-623EC58E38FD}"/>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DF0FD9B-8905-01B5-D0EA-8C19A92797BA}"/>
              </a:ext>
            </a:extLst>
          </p:cNvPr>
          <p:cNvSpPr>
            <a:spLocks noGrp="1"/>
          </p:cNvSpPr>
          <p:nvPr>
            <p:ph type="title"/>
          </p:nvPr>
        </p:nvSpPr>
        <p:spPr/>
        <p:txBody>
          <a:bodyPr>
            <a:noAutofit/>
          </a:bodyPr>
          <a:lstStyle/>
          <a:p>
            <a:r>
              <a:rPr lang="en-US" sz="6000" b="1" dirty="0">
                <a:latin typeface="Comic Sans MS" panose="030F0702030302020204" pitchFamily="66" charset="0"/>
              </a:rPr>
              <a:t>Chapter 2</a:t>
            </a:r>
          </a:p>
        </p:txBody>
      </p:sp>
      <p:sp>
        <p:nvSpPr>
          <p:cNvPr id="3" name="Content Placeholder 2">
            <a:extLst>
              <a:ext uri="{FF2B5EF4-FFF2-40B4-BE49-F238E27FC236}">
                <a16:creationId xmlns:a16="http://schemas.microsoft.com/office/drawing/2014/main" id="{28042876-B3AE-6AF2-65A9-1D6ACEBB94FC}"/>
              </a:ext>
            </a:extLst>
          </p:cNvPr>
          <p:cNvSpPr>
            <a:spLocks noGrp="1"/>
          </p:cNvSpPr>
          <p:nvPr>
            <p:ph idx="1"/>
          </p:nvPr>
        </p:nvSpPr>
        <p:spPr>
          <a:xfrm>
            <a:off x="838200" y="1371600"/>
            <a:ext cx="10515600" cy="4805363"/>
          </a:xfrm>
        </p:spPr>
        <p:txBody>
          <a:bodyPr>
            <a:noAutofit/>
          </a:bodyPr>
          <a:lstStyle/>
          <a:p>
            <a:endParaRPr lang="en-US" sz="2600" b="1" dirty="0">
              <a:latin typeface="Comic Sans MS" panose="030F0702030302020204" pitchFamily="66" charset="0"/>
            </a:endParaRPr>
          </a:p>
          <a:p>
            <a:r>
              <a:rPr lang="en-US" sz="2600" b="1" dirty="0">
                <a:latin typeface="Comic Sans MS" panose="030F0702030302020204" pitchFamily="66" charset="0"/>
              </a:rPr>
              <a:t>Gen. 2:24-25</a:t>
            </a:r>
          </a:p>
          <a:p>
            <a:pPr lvl="1"/>
            <a:endParaRPr lang="en-US" sz="2600" b="1" dirty="0">
              <a:latin typeface="Comic Sans MS" panose="030F0702030302020204" pitchFamily="66" charset="0"/>
            </a:endParaRPr>
          </a:p>
          <a:p>
            <a:pPr lvl="1"/>
            <a:r>
              <a:rPr lang="en-US" sz="2600" b="1" dirty="0">
                <a:latin typeface="Comic Sans MS" panose="030F0702030302020204" pitchFamily="66" charset="0"/>
              </a:rPr>
              <a:t>The foundational pattern for all future (healthy) male-female relationships</a:t>
            </a:r>
          </a:p>
          <a:p>
            <a:pPr lvl="1"/>
            <a:endParaRPr lang="en-US" sz="2600" b="1" dirty="0">
              <a:latin typeface="Comic Sans MS" panose="030F0702030302020204" pitchFamily="66" charset="0"/>
            </a:endParaRPr>
          </a:p>
          <a:p>
            <a:pPr lvl="1"/>
            <a:r>
              <a:rPr lang="en-US" sz="2600" b="1" dirty="0">
                <a:latin typeface="Comic Sans MS" panose="030F0702030302020204" pitchFamily="66" charset="0"/>
              </a:rPr>
              <a:t>Their innocence, in the sense of PURITY, is total</a:t>
            </a:r>
          </a:p>
          <a:p>
            <a:pPr lvl="2"/>
            <a:endParaRPr lang="en-US" sz="2600" b="1" dirty="0">
              <a:latin typeface="Comic Sans MS" panose="030F0702030302020204" pitchFamily="66" charset="0"/>
            </a:endParaRPr>
          </a:p>
          <a:p>
            <a:pPr lvl="2"/>
            <a:r>
              <a:rPr lang="en-US" sz="2600" b="1" dirty="0">
                <a:latin typeface="Comic Sans MS" panose="030F0702030302020204" pitchFamily="66" charset="0"/>
              </a:rPr>
              <a:t>They have no knowledge of the concepts, or differences between, “GOOD”, and “EVIL”</a:t>
            </a:r>
          </a:p>
          <a:p>
            <a:pPr lvl="3"/>
            <a:r>
              <a:rPr lang="en-US" sz="2400" b="1" dirty="0">
                <a:latin typeface="Comic Sans MS" panose="030F0702030302020204" pitchFamily="66" charset="0"/>
              </a:rPr>
              <a:t>YET</a:t>
            </a:r>
          </a:p>
          <a:p>
            <a:endParaRPr lang="en-US" sz="2600" b="1" dirty="0">
              <a:latin typeface="Comic Sans MS" panose="030F0702030302020204" pitchFamily="66" charset="0"/>
            </a:endParaRPr>
          </a:p>
        </p:txBody>
      </p:sp>
    </p:spTree>
    <p:extLst>
      <p:ext uri="{BB962C8B-B14F-4D97-AF65-F5344CB8AC3E}">
        <p14:creationId xmlns:p14="http://schemas.microsoft.com/office/powerpoint/2010/main" val="408689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tile tx="0" ty="0" sx="100000" sy="100000" flip="none" algn="tl"/>
        </a:blipFill>
        <a:effectLst/>
      </p:bgPr>
    </p:bg>
    <p:spTree>
      <p:nvGrpSpPr>
        <p:cNvPr id="1" name="">
          <a:extLst>
            <a:ext uri="{FF2B5EF4-FFF2-40B4-BE49-F238E27FC236}">
              <a16:creationId xmlns:a16="http://schemas.microsoft.com/office/drawing/2014/main" id="{573C0BA4-CC4E-B89F-1AB7-308A4D7A6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203AE-680F-71C4-2259-78498C13178D}"/>
              </a:ext>
            </a:extLst>
          </p:cNvPr>
          <p:cNvSpPr>
            <a:spLocks noGrp="1"/>
          </p:cNvSpPr>
          <p:nvPr>
            <p:ph type="title"/>
          </p:nvPr>
        </p:nvSpPr>
        <p:spPr/>
        <p:txBody>
          <a:bodyPr/>
          <a:lstStyle/>
          <a:p>
            <a:pPr algn="ctr"/>
            <a:r>
              <a:rPr lang="en-US" b="1" dirty="0"/>
              <a:t>Genesis 2</a:t>
            </a:r>
          </a:p>
        </p:txBody>
      </p:sp>
      <p:sp>
        <p:nvSpPr>
          <p:cNvPr id="3" name="Content Placeholder 2">
            <a:extLst>
              <a:ext uri="{FF2B5EF4-FFF2-40B4-BE49-F238E27FC236}">
                <a16:creationId xmlns:a16="http://schemas.microsoft.com/office/drawing/2014/main" id="{73BB7168-51F5-8BB2-1FDA-F4B69EA5AC68}"/>
              </a:ext>
            </a:extLst>
          </p:cNvPr>
          <p:cNvSpPr>
            <a:spLocks noGrp="1"/>
          </p:cNvSpPr>
          <p:nvPr>
            <p:ph idx="1"/>
          </p:nvPr>
        </p:nvSpPr>
        <p:spPr>
          <a:xfrm>
            <a:off x="179883" y="1289154"/>
            <a:ext cx="11812248" cy="5381469"/>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lvl="1">
              <a:lnSpc>
                <a:spcPct val="150000"/>
              </a:lnSpc>
            </a:pPr>
            <a:r>
              <a:rPr lang="en-US" sz="4000" dirty="0">
                <a:ln>
                  <a:solidFill>
                    <a:schemeClr val="tx1"/>
                  </a:solidFill>
                </a:ln>
                <a:latin typeface="Comic Sans MS" panose="030F0702030302020204" pitchFamily="66" charset="0"/>
              </a:rPr>
              <a:t>Detailed Creation of Adam – Gen 2:1-7</a:t>
            </a:r>
          </a:p>
          <a:p>
            <a:pPr lvl="2">
              <a:lnSpc>
                <a:spcPct val="150000"/>
              </a:lnSpc>
            </a:pPr>
            <a:r>
              <a:rPr lang="en-US" sz="4000" dirty="0">
                <a:ln>
                  <a:solidFill>
                    <a:schemeClr val="tx1"/>
                  </a:solidFill>
                </a:ln>
                <a:latin typeface="Comic Sans MS" panose="030F0702030302020204" pitchFamily="66" charset="0"/>
              </a:rPr>
              <a:t>Summary of Events – Gen 2:4-6</a:t>
            </a:r>
          </a:p>
          <a:p>
            <a:pPr lvl="3">
              <a:lnSpc>
                <a:spcPct val="150000"/>
              </a:lnSpc>
            </a:pPr>
            <a:r>
              <a:rPr lang="en-US" sz="3800" dirty="0">
                <a:ln>
                  <a:solidFill>
                    <a:schemeClr val="tx1"/>
                  </a:solidFill>
                </a:ln>
                <a:latin typeface="Comic Sans MS" panose="030F0702030302020204" pitchFamily="66" charset="0"/>
              </a:rPr>
              <a:t>From MAIN Event (Creation) to Man</a:t>
            </a:r>
          </a:p>
          <a:p>
            <a:pPr lvl="3">
              <a:lnSpc>
                <a:spcPct val="150000"/>
              </a:lnSpc>
            </a:pPr>
            <a:r>
              <a:rPr lang="en-US" sz="3800" dirty="0">
                <a:ln>
                  <a:solidFill>
                    <a:schemeClr val="tx1"/>
                  </a:solidFill>
                </a:ln>
                <a:latin typeface="Comic Sans MS" panose="030F0702030302020204" pitchFamily="66" charset="0"/>
              </a:rPr>
              <a:t>From/Of the Ground – Gen 2:7 (Fun Pun)</a:t>
            </a:r>
          </a:p>
          <a:p>
            <a:pPr lvl="3">
              <a:lnSpc>
                <a:spcPct val="150000"/>
              </a:lnSpc>
            </a:pPr>
            <a:r>
              <a:rPr lang="en-US" sz="3800" dirty="0">
                <a:ln>
                  <a:solidFill>
                    <a:schemeClr val="tx1"/>
                  </a:solidFill>
                </a:ln>
                <a:latin typeface="Comic Sans MS" panose="030F0702030302020204" pitchFamily="66" charset="0"/>
              </a:rPr>
              <a:t>Unusually Unique</a:t>
            </a:r>
          </a:p>
        </p:txBody>
      </p:sp>
    </p:spTree>
    <p:extLst>
      <p:ext uri="{BB962C8B-B14F-4D97-AF65-F5344CB8AC3E}">
        <p14:creationId xmlns:p14="http://schemas.microsoft.com/office/powerpoint/2010/main" val="225707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11B8-9744-706B-96F8-FB637BEEDACB}"/>
              </a:ext>
            </a:extLst>
          </p:cNvPr>
          <p:cNvSpPr>
            <a:spLocks noGrp="1"/>
          </p:cNvSpPr>
          <p:nvPr>
            <p:ph type="title"/>
          </p:nvPr>
        </p:nvSpPr>
        <p:spPr/>
        <p:txBody>
          <a:bodyPr/>
          <a:lstStyle/>
          <a:p>
            <a:pPr algn="ctr"/>
            <a:r>
              <a:rPr lang="en-US" b="1" dirty="0"/>
              <a:t>Genesis 2</a:t>
            </a:r>
          </a:p>
        </p:txBody>
      </p:sp>
      <p:sp>
        <p:nvSpPr>
          <p:cNvPr id="3" name="Content Placeholder 2">
            <a:extLst>
              <a:ext uri="{FF2B5EF4-FFF2-40B4-BE49-F238E27FC236}">
                <a16:creationId xmlns:a16="http://schemas.microsoft.com/office/drawing/2014/main" id="{5899D8A5-F802-7A48-E061-A8472DFDE742}"/>
              </a:ext>
            </a:extLst>
          </p:cNvPr>
          <p:cNvSpPr>
            <a:spLocks noGrp="1"/>
          </p:cNvSpPr>
          <p:nvPr>
            <p:ph idx="1"/>
          </p:nvPr>
        </p:nvSpPr>
        <p:spPr>
          <a:xfrm>
            <a:off x="0" y="1289154"/>
            <a:ext cx="11812248" cy="5381469"/>
          </a:xfrm>
        </p:spPr>
        <p:txBody>
          <a:bodyPr>
            <a:normAutofit fontScale="92500" lnSpcReduction="10000"/>
            <a:scene3d>
              <a:camera prst="orthographicFront"/>
              <a:lightRig rig="harsh" dir="t"/>
            </a:scene3d>
            <a:sp3d extrusionH="57150" prstMaterial="matte">
              <a:bevelT w="63500" h="12700" prst="angle"/>
              <a:contourClr>
                <a:schemeClr val="bg1">
                  <a:lumMod val="65000"/>
                </a:schemeClr>
              </a:contourClr>
            </a:sp3d>
          </a:bodyPr>
          <a:lstStyle/>
          <a:p>
            <a:pPr lvl="1">
              <a:lnSpc>
                <a:spcPct val="150000"/>
              </a:lnSpc>
            </a:pPr>
            <a:r>
              <a:rPr lang="en-US" sz="4000" dirty="0">
                <a:ln>
                  <a:solidFill>
                    <a:schemeClr val="tx1"/>
                  </a:solidFill>
                </a:ln>
                <a:latin typeface="Comic Sans MS" panose="030F0702030302020204" pitchFamily="66" charset="0"/>
              </a:rPr>
              <a:t>Now that CREATION is finished</a:t>
            </a:r>
          </a:p>
          <a:p>
            <a:pPr lvl="2">
              <a:lnSpc>
                <a:spcPct val="150000"/>
              </a:lnSpc>
            </a:pPr>
            <a:r>
              <a:rPr lang="en-US" sz="4000" dirty="0">
                <a:ln>
                  <a:solidFill>
                    <a:schemeClr val="tx1"/>
                  </a:solidFill>
                </a:ln>
                <a:latin typeface="Comic Sans MS" panose="030F0702030302020204" pitchFamily="66" charset="0"/>
              </a:rPr>
              <a:t>Conditions are Constructed – Gen. 2:8-14</a:t>
            </a:r>
          </a:p>
          <a:p>
            <a:pPr lvl="2">
              <a:lnSpc>
                <a:spcPct val="150000"/>
              </a:lnSpc>
            </a:pPr>
            <a:r>
              <a:rPr lang="en-US" sz="4000" dirty="0">
                <a:ln>
                  <a:solidFill>
                    <a:schemeClr val="tx1"/>
                  </a:solidFill>
                </a:ln>
                <a:latin typeface="Comic Sans MS" panose="030F0702030302020204" pitchFamily="66" charset="0"/>
              </a:rPr>
              <a:t>Governance Given - Gen. 2:9-20</a:t>
            </a:r>
          </a:p>
          <a:p>
            <a:pPr lvl="2">
              <a:lnSpc>
                <a:spcPct val="150000"/>
              </a:lnSpc>
            </a:pPr>
            <a:r>
              <a:rPr lang="en-US" sz="4000" dirty="0">
                <a:ln>
                  <a:solidFill>
                    <a:schemeClr val="tx1"/>
                  </a:solidFill>
                </a:ln>
                <a:latin typeface="Comic Sans MS" panose="030F0702030302020204" pitchFamily="66" charset="0"/>
              </a:rPr>
              <a:t>Perfect Pairing – Gen 2.21-23</a:t>
            </a:r>
          </a:p>
          <a:p>
            <a:pPr lvl="2">
              <a:lnSpc>
                <a:spcPct val="150000"/>
              </a:lnSpc>
            </a:pPr>
            <a:r>
              <a:rPr lang="en-US" sz="4000" dirty="0">
                <a:ln>
                  <a:solidFill>
                    <a:schemeClr val="tx1"/>
                  </a:solidFill>
                </a:ln>
                <a:latin typeface="Comic Sans MS" panose="030F0702030302020204" pitchFamily="66" charset="0"/>
              </a:rPr>
              <a:t>Recommended Relationships – Gen 2:24</a:t>
            </a:r>
          </a:p>
          <a:p>
            <a:pPr lvl="2">
              <a:lnSpc>
                <a:spcPct val="150000"/>
              </a:lnSpc>
            </a:pPr>
            <a:r>
              <a:rPr lang="en-US" sz="4000" dirty="0">
                <a:ln>
                  <a:solidFill>
                    <a:schemeClr val="tx1"/>
                  </a:solidFill>
                </a:ln>
                <a:latin typeface="Comic Sans MS" panose="030F0702030302020204" pitchFamily="66" charset="0"/>
              </a:rPr>
              <a:t>Perfect Purity – Gen. 2:24</a:t>
            </a:r>
          </a:p>
        </p:txBody>
      </p:sp>
    </p:spTree>
    <p:extLst>
      <p:ext uri="{BB962C8B-B14F-4D97-AF65-F5344CB8AC3E}">
        <p14:creationId xmlns:p14="http://schemas.microsoft.com/office/powerpoint/2010/main" val="125774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C5FB-EC67-4BF2-3086-8DD25ACF4891}"/>
              </a:ext>
            </a:extLst>
          </p:cNvPr>
          <p:cNvSpPr>
            <a:spLocks noGrp="1"/>
          </p:cNvSpPr>
          <p:nvPr>
            <p:ph type="title"/>
          </p:nvPr>
        </p:nvSpPr>
        <p:spPr/>
        <p:txBody>
          <a:bodyPr/>
          <a:lstStyle/>
          <a:p>
            <a:r>
              <a:rPr lang="en-US" sz="7200" dirty="0">
                <a:solidFill>
                  <a:schemeClr val="bg1"/>
                </a:solidFill>
              </a:rPr>
              <a:t>Chapter 2</a:t>
            </a:r>
            <a:endParaRPr lang="en-US" dirty="0">
              <a:solidFill>
                <a:schemeClr val="bg1"/>
              </a:solidFill>
            </a:endParaRPr>
          </a:p>
        </p:txBody>
      </p:sp>
      <p:sp>
        <p:nvSpPr>
          <p:cNvPr id="3" name="Content Placeholder 2">
            <a:extLst>
              <a:ext uri="{FF2B5EF4-FFF2-40B4-BE49-F238E27FC236}">
                <a16:creationId xmlns:a16="http://schemas.microsoft.com/office/drawing/2014/main" id="{EB85C7F6-F2E3-143E-93A8-4B5B60648EA9}"/>
              </a:ext>
            </a:extLst>
          </p:cNvPr>
          <p:cNvSpPr>
            <a:spLocks noGrp="1"/>
          </p:cNvSpPr>
          <p:nvPr>
            <p:ph idx="1"/>
          </p:nvPr>
        </p:nvSpPr>
        <p:spPr/>
        <p:txBody>
          <a:bodyPr>
            <a:normAutofit lnSpcReduction="10000"/>
          </a:bodyPr>
          <a:lstStyle/>
          <a:p>
            <a:r>
              <a:rPr lang="en-US" sz="3600" b="1" dirty="0">
                <a:latin typeface="Comic Sans MS" panose="030F0702030302020204" pitchFamily="66" charset="0"/>
              </a:rPr>
              <a:t>Gen. 2:1-3 – Summary of both WEEK and WORK of Chapter 1</a:t>
            </a:r>
          </a:p>
          <a:p>
            <a:r>
              <a:rPr lang="en-US" sz="3600" b="1" dirty="0">
                <a:latin typeface="Comic Sans MS" panose="030F0702030302020204" pitchFamily="66" charset="0"/>
              </a:rPr>
              <a:t>Gen, 2:4-6 – Recap of the “current” state of the earth</a:t>
            </a:r>
          </a:p>
          <a:p>
            <a:pPr lvl="1"/>
            <a:r>
              <a:rPr lang="en-US" sz="3200" b="1" dirty="0">
                <a:latin typeface="Comic Sans MS" panose="030F0702030302020204" pitchFamily="66" charset="0"/>
              </a:rPr>
              <a:t>Remember the ‘MIST’</a:t>
            </a:r>
          </a:p>
          <a:p>
            <a:r>
              <a:rPr lang="en-US" sz="3600" b="1" dirty="0">
                <a:latin typeface="Comic Sans MS" panose="030F0702030302020204" pitchFamily="66" charset="0"/>
              </a:rPr>
              <a:t>Gen. 2:7 – Clear declaration of the unique status of MAN in Creation</a:t>
            </a:r>
          </a:p>
          <a:p>
            <a:r>
              <a:rPr lang="en-US" sz="3600" b="1" dirty="0">
                <a:latin typeface="Comic Sans MS" panose="030F0702030302020204" pitchFamily="66" charset="0"/>
              </a:rPr>
              <a:t>Gen. 2:8-14 – The HOME of Man, prepared</a:t>
            </a:r>
          </a:p>
        </p:txBody>
      </p:sp>
    </p:spTree>
    <p:extLst>
      <p:ext uri="{BB962C8B-B14F-4D97-AF65-F5344CB8AC3E}">
        <p14:creationId xmlns:p14="http://schemas.microsoft.com/office/powerpoint/2010/main" val="132913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tile tx="0" ty="0" sx="100000" sy="100000" flip="none" algn="tl"/>
        </a:blipFill>
        <a:effectLst/>
      </p:bgPr>
    </p:bg>
    <p:spTree>
      <p:nvGrpSpPr>
        <p:cNvPr id="1" name="">
          <a:extLst>
            <a:ext uri="{FF2B5EF4-FFF2-40B4-BE49-F238E27FC236}">
              <a16:creationId xmlns:a16="http://schemas.microsoft.com/office/drawing/2014/main" id="{BF205F6B-783E-D569-F700-A5209F1D9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E81CE-E3AF-991A-2BB7-69DD171E1C65}"/>
              </a:ext>
            </a:extLst>
          </p:cNvPr>
          <p:cNvSpPr>
            <a:spLocks noGrp="1"/>
          </p:cNvSpPr>
          <p:nvPr>
            <p:ph type="title"/>
          </p:nvPr>
        </p:nvSpPr>
        <p:spPr/>
        <p:txBody>
          <a:bodyPr/>
          <a:lstStyle/>
          <a:p>
            <a:r>
              <a:rPr lang="en-US" sz="7200" dirty="0">
                <a:solidFill>
                  <a:schemeClr val="bg1"/>
                </a:solidFill>
              </a:rPr>
              <a:t>Chapter 2</a:t>
            </a:r>
            <a:endParaRPr lang="en-US" dirty="0">
              <a:solidFill>
                <a:schemeClr val="bg1"/>
              </a:solidFill>
            </a:endParaRPr>
          </a:p>
        </p:txBody>
      </p:sp>
      <p:sp>
        <p:nvSpPr>
          <p:cNvPr id="3" name="Content Placeholder 2">
            <a:extLst>
              <a:ext uri="{FF2B5EF4-FFF2-40B4-BE49-F238E27FC236}">
                <a16:creationId xmlns:a16="http://schemas.microsoft.com/office/drawing/2014/main" id="{3944DA88-C41C-1DA2-658A-B1F83589F801}"/>
              </a:ext>
            </a:extLst>
          </p:cNvPr>
          <p:cNvSpPr>
            <a:spLocks noGrp="1"/>
          </p:cNvSpPr>
          <p:nvPr>
            <p:ph idx="1"/>
          </p:nvPr>
        </p:nvSpPr>
        <p:spPr/>
        <p:txBody>
          <a:bodyPr>
            <a:normAutofit/>
          </a:bodyPr>
          <a:lstStyle/>
          <a:p>
            <a:pPr marL="0" indent="0">
              <a:buNone/>
            </a:pPr>
            <a:r>
              <a:rPr lang="en-US" sz="3600" b="1" dirty="0">
                <a:latin typeface="Comic Sans MS" panose="030F0702030302020204" pitchFamily="66" charset="0"/>
              </a:rPr>
              <a:t>Gen, 2:4-6 – Recap of the “current” state of the earth</a:t>
            </a:r>
          </a:p>
          <a:p>
            <a:pPr lvl="1"/>
            <a:r>
              <a:rPr lang="en-US" sz="3200" b="1" dirty="0">
                <a:latin typeface="Comic Sans MS" panose="030F0702030302020204" pitchFamily="66" charset="0"/>
              </a:rPr>
              <a:t>Remember the ‘NO RAIN’ and the ‘MIST’</a:t>
            </a:r>
            <a:endParaRPr lang="en-US" sz="3600" b="1" dirty="0">
              <a:latin typeface="Comic Sans MS" panose="030F0702030302020204" pitchFamily="66" charset="0"/>
            </a:endParaRPr>
          </a:p>
          <a:p>
            <a:pPr marL="0" indent="0">
              <a:buNone/>
            </a:pPr>
            <a:r>
              <a:rPr lang="en-US" sz="3600" b="1" dirty="0">
                <a:latin typeface="Comic Sans MS" panose="030F0702030302020204" pitchFamily="66" charset="0"/>
              </a:rPr>
              <a:t>Gen. 2:7 – Clear declaration of the unique status of MAN in Creation – Adam/Adamah</a:t>
            </a:r>
          </a:p>
          <a:p>
            <a:pPr marL="0" indent="0">
              <a:buNone/>
            </a:pPr>
            <a:r>
              <a:rPr lang="en-US" sz="3600" b="1" dirty="0">
                <a:latin typeface="Comic Sans MS" panose="030F0702030302020204" pitchFamily="66" charset="0"/>
              </a:rPr>
              <a:t>	Living Being, inbreathed by the Spirit of God – Applied to no other creatures, ever</a:t>
            </a:r>
          </a:p>
          <a:p>
            <a:pPr marL="0" indent="0">
              <a:buNone/>
            </a:pPr>
            <a:endParaRPr lang="en-US" sz="3600" b="1" dirty="0">
              <a:latin typeface="Comic Sans MS" panose="030F0702030302020204" pitchFamily="66" charset="0"/>
            </a:endParaRPr>
          </a:p>
        </p:txBody>
      </p:sp>
    </p:spTree>
    <p:extLst>
      <p:ext uri="{BB962C8B-B14F-4D97-AF65-F5344CB8AC3E}">
        <p14:creationId xmlns:p14="http://schemas.microsoft.com/office/powerpoint/2010/main" val="272471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tile tx="0" ty="0" sx="100000" sy="100000" flip="none" algn="tl"/>
        </a:blipFill>
        <a:effectLst/>
      </p:bgPr>
    </p:bg>
    <p:spTree>
      <p:nvGrpSpPr>
        <p:cNvPr id="1" name="">
          <a:extLst>
            <a:ext uri="{FF2B5EF4-FFF2-40B4-BE49-F238E27FC236}">
              <a16:creationId xmlns:a16="http://schemas.microsoft.com/office/drawing/2014/main" id="{FF6725C7-D340-EBF4-653E-11A069ECE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4A353-71D9-085A-B3D1-ACAFCD76DAA7}"/>
              </a:ext>
            </a:extLst>
          </p:cNvPr>
          <p:cNvSpPr>
            <a:spLocks noGrp="1"/>
          </p:cNvSpPr>
          <p:nvPr>
            <p:ph type="title"/>
          </p:nvPr>
        </p:nvSpPr>
        <p:spPr/>
        <p:txBody>
          <a:bodyPr/>
          <a:lstStyle/>
          <a:p>
            <a:r>
              <a:rPr lang="en-US" sz="7200" dirty="0">
                <a:solidFill>
                  <a:schemeClr val="bg1"/>
                </a:solidFill>
              </a:rPr>
              <a:t>Chapter 2</a:t>
            </a:r>
            <a:endParaRPr lang="en-US" dirty="0">
              <a:solidFill>
                <a:schemeClr val="bg1"/>
              </a:solidFill>
            </a:endParaRPr>
          </a:p>
        </p:txBody>
      </p:sp>
      <p:sp>
        <p:nvSpPr>
          <p:cNvPr id="3" name="Content Placeholder 2">
            <a:extLst>
              <a:ext uri="{FF2B5EF4-FFF2-40B4-BE49-F238E27FC236}">
                <a16:creationId xmlns:a16="http://schemas.microsoft.com/office/drawing/2014/main" id="{B76254FB-E482-1962-B7CE-7C3827183A46}"/>
              </a:ext>
            </a:extLst>
          </p:cNvPr>
          <p:cNvSpPr>
            <a:spLocks noGrp="1"/>
          </p:cNvSpPr>
          <p:nvPr>
            <p:ph idx="1"/>
          </p:nvPr>
        </p:nvSpPr>
        <p:spPr/>
        <p:txBody>
          <a:bodyPr>
            <a:normAutofit/>
          </a:bodyPr>
          <a:lstStyle/>
          <a:p>
            <a:pPr marL="0" indent="0">
              <a:buNone/>
            </a:pPr>
            <a:r>
              <a:rPr lang="en-US" sz="3600" b="1" dirty="0">
                <a:latin typeface="Comic Sans MS" panose="030F0702030302020204" pitchFamily="66" charset="0"/>
              </a:rPr>
              <a:t>Gen. 2:8-14 – The HOME of Man, prepared</a:t>
            </a:r>
          </a:p>
          <a:p>
            <a:pPr marL="0" indent="0">
              <a:buNone/>
            </a:pPr>
            <a:r>
              <a:rPr lang="en-US" sz="3600" b="1" dirty="0">
                <a:latin typeface="Comic Sans MS" panose="030F0702030302020204" pitchFamily="66" charset="0"/>
              </a:rPr>
              <a:t>	A lush place, complete with all the </a:t>
            </a:r>
            <a:r>
              <a:rPr lang="en-US" sz="3600" b="1" u="sng" dirty="0">
                <a:latin typeface="Comic Sans MS" panose="030F0702030302020204" pitchFamily="66" charset="0"/>
              </a:rPr>
              <a:t>vegetation</a:t>
            </a:r>
            <a:r>
              <a:rPr lang="en-US" sz="3600" b="1" dirty="0">
                <a:latin typeface="Comic Sans MS" panose="030F0702030302020204" pitchFamily="66" charset="0"/>
              </a:rPr>
              <a:t> necessary to support all life </a:t>
            </a:r>
          </a:p>
          <a:p>
            <a:pPr marL="0" indent="0">
              <a:buNone/>
            </a:pPr>
            <a:endParaRPr lang="en-US" sz="3600" b="1" dirty="0">
              <a:latin typeface="Comic Sans MS" panose="030F0702030302020204" pitchFamily="66" charset="0"/>
            </a:endParaRPr>
          </a:p>
          <a:p>
            <a:pPr marL="0" indent="0">
              <a:buNone/>
            </a:pPr>
            <a:r>
              <a:rPr lang="en-US" sz="3600" b="1" dirty="0">
                <a:latin typeface="Comic Sans MS" panose="030F0702030302020204" pitchFamily="66" charset="0"/>
              </a:rPr>
              <a:t>Where was it? Best “Guesstimation”</a:t>
            </a:r>
          </a:p>
        </p:txBody>
      </p:sp>
    </p:spTree>
    <p:extLst>
      <p:ext uri="{BB962C8B-B14F-4D97-AF65-F5344CB8AC3E}">
        <p14:creationId xmlns:p14="http://schemas.microsoft.com/office/powerpoint/2010/main" val="68446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3000" r="-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B11E090-B203-67E2-779E-710BD6702974}"/>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8870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3E0EB863-FB47-5B3C-F851-ABD21FEF8334}"/>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BB917C0F-358D-33C6-92C8-1745A630B96C}"/>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FD8C1E5-74C3-B250-CD9C-BE1F0329149F}"/>
              </a:ext>
            </a:extLst>
          </p:cNvPr>
          <p:cNvSpPr>
            <a:spLocks noGrp="1"/>
          </p:cNvSpPr>
          <p:nvPr>
            <p:ph type="title"/>
          </p:nvPr>
        </p:nvSpPr>
        <p:spPr/>
        <p:txBody>
          <a:bodyPr>
            <a:normAutofit/>
          </a:bodyPr>
          <a:lstStyle/>
          <a:p>
            <a:r>
              <a:rPr lang="en-US" sz="7200" b="1" dirty="0">
                <a:latin typeface="Comic Sans MS" panose="030F0702030302020204" pitchFamily="66" charset="0"/>
              </a:rPr>
              <a:t>Chapter 2</a:t>
            </a:r>
          </a:p>
        </p:txBody>
      </p:sp>
      <p:sp>
        <p:nvSpPr>
          <p:cNvPr id="3" name="Content Placeholder 2">
            <a:extLst>
              <a:ext uri="{FF2B5EF4-FFF2-40B4-BE49-F238E27FC236}">
                <a16:creationId xmlns:a16="http://schemas.microsoft.com/office/drawing/2014/main" id="{5AC5DA4F-2F4A-687D-E60B-804292E25E76}"/>
              </a:ext>
            </a:extLst>
          </p:cNvPr>
          <p:cNvSpPr>
            <a:spLocks noGrp="1"/>
          </p:cNvSpPr>
          <p:nvPr>
            <p:ph idx="1"/>
          </p:nvPr>
        </p:nvSpPr>
        <p:spPr/>
        <p:txBody>
          <a:bodyPr>
            <a:normAutofit/>
          </a:bodyPr>
          <a:lstStyle/>
          <a:p>
            <a:r>
              <a:rPr lang="en-US" sz="4800" b="1" dirty="0">
                <a:latin typeface="Comic Sans MS" panose="030F0702030302020204" pitchFamily="66" charset="0"/>
              </a:rPr>
              <a:t>Gen. 2:15-17</a:t>
            </a:r>
          </a:p>
          <a:p>
            <a:pPr lvl="1"/>
            <a:endParaRPr lang="en-US" sz="4400" b="1" dirty="0">
              <a:latin typeface="Comic Sans MS" panose="030F0702030302020204" pitchFamily="66" charset="0"/>
            </a:endParaRPr>
          </a:p>
          <a:p>
            <a:pPr lvl="1"/>
            <a:r>
              <a:rPr lang="en-US" sz="4400" b="1" dirty="0">
                <a:latin typeface="Comic Sans MS" panose="030F0702030302020204" pitchFamily="66" charset="0"/>
              </a:rPr>
              <a:t>The first instructions to Adam</a:t>
            </a:r>
          </a:p>
          <a:p>
            <a:pPr lvl="2"/>
            <a:r>
              <a:rPr lang="en-US" sz="4000" b="1" dirty="0">
                <a:latin typeface="Comic Sans MS" panose="030F0702030302020204" pitchFamily="66" charset="0"/>
              </a:rPr>
              <a:t>As primary (only) gardener, God laid out the basics</a:t>
            </a:r>
          </a:p>
          <a:p>
            <a:pPr lvl="2"/>
            <a:r>
              <a:rPr lang="en-US" sz="4000" b="1" dirty="0">
                <a:latin typeface="Comic Sans MS" panose="030F0702030302020204" pitchFamily="66" charset="0"/>
              </a:rPr>
              <a:t>Everything EXCEPT the TOTKOG&amp;E</a:t>
            </a:r>
          </a:p>
          <a:p>
            <a:pPr lvl="2"/>
            <a:endParaRPr lang="en-US" sz="3600" b="1" dirty="0">
              <a:latin typeface="Comic Sans MS" panose="030F0702030302020204" pitchFamily="66" charset="0"/>
            </a:endParaRPr>
          </a:p>
        </p:txBody>
      </p:sp>
    </p:spTree>
    <p:extLst>
      <p:ext uri="{BB962C8B-B14F-4D97-AF65-F5344CB8AC3E}">
        <p14:creationId xmlns:p14="http://schemas.microsoft.com/office/powerpoint/2010/main" val="68410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837473B0-CC2E-450A-ABE3-18F120FF3D39}">
                <a1611:picAttrSrcUrl xmlns:a1611="http://schemas.microsoft.com/office/drawing/2016/11/main" r:id="rId3"/>
              </a:ext>
            </a:extLst>
          </a:blip>
          <a:srcRect/>
          <a:stretch>
            <a:fillRect l="-3000" r="-3000"/>
          </a:stretch>
        </a:blipFill>
        <a:effectLst/>
      </p:bgPr>
    </p:bg>
    <p:spTree>
      <p:nvGrpSpPr>
        <p:cNvPr id="1" name="">
          <a:extLst>
            <a:ext uri="{FF2B5EF4-FFF2-40B4-BE49-F238E27FC236}">
              <a16:creationId xmlns:a16="http://schemas.microsoft.com/office/drawing/2014/main" id="{EF38E8BD-19C4-7547-B634-B5A0C831C166}"/>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D34BD855-9A31-10B7-5F63-5DD27D0E8705}"/>
              </a:ext>
            </a:extLst>
          </p:cNvPr>
          <p:cNvSpPr/>
          <p:nvPr/>
        </p:nvSpPr>
        <p:spPr>
          <a:xfrm rot="2220000">
            <a:off x="4547706" y="2372088"/>
            <a:ext cx="2319626" cy="13543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DBD044D-472C-02A0-DF79-00D31AC8ADA8}"/>
              </a:ext>
            </a:extLst>
          </p:cNvPr>
          <p:cNvSpPr>
            <a:spLocks noGrp="1"/>
          </p:cNvSpPr>
          <p:nvPr>
            <p:ph type="title"/>
          </p:nvPr>
        </p:nvSpPr>
        <p:spPr/>
        <p:txBody>
          <a:bodyPr>
            <a:normAutofit/>
          </a:bodyPr>
          <a:lstStyle/>
          <a:p>
            <a:r>
              <a:rPr lang="en-US" sz="7200" b="1" dirty="0">
                <a:latin typeface="Comic Sans MS" panose="030F0702030302020204" pitchFamily="66" charset="0"/>
              </a:rPr>
              <a:t>Chapter 2</a:t>
            </a:r>
          </a:p>
        </p:txBody>
      </p:sp>
      <p:sp>
        <p:nvSpPr>
          <p:cNvPr id="3" name="Content Placeholder 2">
            <a:extLst>
              <a:ext uri="{FF2B5EF4-FFF2-40B4-BE49-F238E27FC236}">
                <a16:creationId xmlns:a16="http://schemas.microsoft.com/office/drawing/2014/main" id="{C3B711EF-9956-7E2C-E9FF-F5644B1E039D}"/>
              </a:ext>
            </a:extLst>
          </p:cNvPr>
          <p:cNvSpPr>
            <a:spLocks noGrp="1"/>
          </p:cNvSpPr>
          <p:nvPr>
            <p:ph idx="1"/>
          </p:nvPr>
        </p:nvSpPr>
        <p:spPr/>
        <p:txBody>
          <a:bodyPr>
            <a:normAutofit/>
          </a:bodyPr>
          <a:lstStyle/>
          <a:p>
            <a:r>
              <a:rPr lang="en-US" sz="4800" b="1" dirty="0">
                <a:latin typeface="Comic Sans MS" panose="030F0702030302020204" pitchFamily="66" charset="0"/>
              </a:rPr>
              <a:t>Gen. 2:18-20</a:t>
            </a:r>
          </a:p>
          <a:p>
            <a:pPr lvl="1"/>
            <a:r>
              <a:rPr lang="en-US" sz="4400" b="1" dirty="0">
                <a:latin typeface="Comic Sans MS" panose="030F0702030302020204" pitchFamily="66" charset="0"/>
              </a:rPr>
              <a:t>The first recorded “tasking orders” for Adam</a:t>
            </a:r>
          </a:p>
          <a:p>
            <a:pPr lvl="2"/>
            <a:r>
              <a:rPr lang="en-US" sz="4000" b="1" dirty="0">
                <a:latin typeface="Comic Sans MS" panose="030F0702030302020204" pitchFamily="66" charset="0"/>
              </a:rPr>
              <a:t>God, KNOWING that Adam was, as yet, </a:t>
            </a:r>
            <a:r>
              <a:rPr lang="en-US" sz="4000" b="1" dirty="0" err="1">
                <a:latin typeface="Comic Sans MS" panose="030F0702030302020204" pitchFamily="66" charset="0"/>
              </a:rPr>
              <a:t>ONE-of-a-kind</a:t>
            </a:r>
            <a:r>
              <a:rPr lang="en-US" sz="4000" b="1" dirty="0">
                <a:latin typeface="Comic Sans MS" panose="030F0702030302020204" pitchFamily="66" charset="0"/>
              </a:rPr>
              <a:t>, He set things up so that ADAM would also recognize this</a:t>
            </a:r>
          </a:p>
        </p:txBody>
      </p:sp>
    </p:spTree>
    <p:extLst>
      <p:ext uri="{BB962C8B-B14F-4D97-AF65-F5344CB8AC3E}">
        <p14:creationId xmlns:p14="http://schemas.microsoft.com/office/powerpoint/2010/main" val="32602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379</TotalTime>
  <Words>711</Words>
  <Application>Microsoft Office PowerPoint</Application>
  <PresentationFormat>Widescreen</PresentationFormat>
  <Paragraphs>96</Paragraphs>
  <Slides>19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Aptos</vt:lpstr>
      <vt:lpstr>Aptos Display</vt:lpstr>
      <vt:lpstr>Arial</vt:lpstr>
      <vt:lpstr>Comic Sans MS</vt:lpstr>
      <vt:lpstr>Office Theme</vt:lpstr>
      <vt:lpstr>Custom Design</vt:lpstr>
      <vt:lpstr>PowerPoint Presentation</vt:lpstr>
      <vt:lpstr>Genesis 2</vt:lpstr>
      <vt:lpstr>Genesis 2</vt:lpstr>
      <vt:lpstr>Chapter 2</vt:lpstr>
      <vt:lpstr>Chapter 2</vt:lpstr>
      <vt:lpstr>Chapter 2</vt:lpstr>
      <vt:lpstr>PowerPoint Presentation</vt:lpstr>
      <vt:lpstr>Chapter 2</vt:lpstr>
      <vt:lpstr>Chapter 2</vt:lpstr>
      <vt:lpstr>Chapter 2</vt:lpstr>
      <vt:lpstr>Chapter 2</vt:lpstr>
      <vt:lpstr>Chapter 2</vt:lpstr>
      <vt:lpstr>Chapter 2</vt:lpstr>
      <vt:lpstr>Chapter 2</vt:lpstr>
      <vt:lpstr>Chapter 2</vt:lpstr>
      <vt:lpstr>Chapter 2</vt:lpstr>
      <vt:lpstr>Chapter 2</vt:lpstr>
      <vt:lpstr>Chapter 2</vt:lpstr>
      <vt:lpstr>Chapter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 WALTER</dc:creator>
  <cp:lastModifiedBy>JEFF WALTER</cp:lastModifiedBy>
  <cp:revision>1</cp:revision>
  <dcterms:created xsi:type="dcterms:W3CDTF">2025-01-14T15:21:47Z</dcterms:created>
  <dcterms:modified xsi:type="dcterms:W3CDTF">2025-01-22T16:39:39Z</dcterms:modified>
</cp:coreProperties>
</file>