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sldIdLst>
    <p:sldId id="430" r:id="rId3"/>
    <p:sldId id="431" r:id="rId4"/>
    <p:sldId id="432" r:id="rId5"/>
    <p:sldId id="435" r:id="rId6"/>
    <p:sldId id="352" r:id="rId7"/>
    <p:sldId id="434" r:id="rId8"/>
    <p:sldId id="436" r:id="rId9"/>
    <p:sldId id="439" r:id="rId10"/>
    <p:sldId id="437" r:id="rId11"/>
    <p:sldId id="438" r:id="rId12"/>
    <p:sldId id="440" r:id="rId13"/>
    <p:sldId id="441" r:id="rId14"/>
    <p:sldId id="443" r:id="rId15"/>
    <p:sldId id="442" r:id="rId16"/>
    <p:sldId id="444" r:id="rId17"/>
    <p:sldId id="445" r:id="rId18"/>
    <p:sldId id="446" r:id="rId19"/>
    <p:sldId id="447" r:id="rId20"/>
    <p:sldId id="448" r:id="rId21"/>
    <p:sldId id="449" r:id="rId22"/>
    <p:sldId id="450" r:id="rId23"/>
    <p:sldId id="45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4E9DE5-1D4B-47BB-BEDD-EBA221E0CDC8}">
          <p14:sldIdLst>
            <p14:sldId id="430"/>
            <p14:sldId id="431"/>
            <p14:sldId id="432"/>
            <p14:sldId id="435"/>
            <p14:sldId id="352"/>
            <p14:sldId id="434"/>
            <p14:sldId id="436"/>
            <p14:sldId id="439"/>
            <p14:sldId id="437"/>
            <p14:sldId id="438"/>
            <p14:sldId id="440"/>
            <p14:sldId id="441"/>
            <p14:sldId id="443"/>
            <p14:sldId id="442"/>
            <p14:sldId id="444"/>
            <p14:sldId id="445"/>
            <p14:sldId id="446"/>
            <p14:sldId id="447"/>
            <p14:sldId id="448"/>
            <p14:sldId id="449"/>
            <p14:sldId id="450"/>
            <p14:sldId id="45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0FC08E-0290-4277-82A7-575014EA917F}" v="4907" dt="2025-06-01T16:27:06.1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8" autoAdjust="0"/>
    <p:restoredTop sz="94660"/>
  </p:normalViewPr>
  <p:slideViewPr>
    <p:cSldViewPr snapToGrid="0">
      <p:cViewPr varScale="1">
        <p:scale>
          <a:sx n="56" d="100"/>
          <a:sy n="56" d="100"/>
        </p:scale>
        <p:origin x="129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FF WALTER" userId="5f121717bd128cbf" providerId="LiveId" clId="{9B0FC08E-0290-4277-82A7-575014EA917F}"/>
    <pc:docChg chg="undo custSel addSld delSld modSld sldOrd addSection delSection modSection">
      <pc:chgData name="JEFF WALTER" userId="5f121717bd128cbf" providerId="LiveId" clId="{9B0FC08E-0290-4277-82A7-575014EA917F}" dt="2025-06-01T16:27:06.102" v="5122" actId="20577"/>
      <pc:docMkLst>
        <pc:docMk/>
      </pc:docMkLst>
      <pc:sldChg chg="addSp delSp modSp add mod setBg">
        <pc:chgData name="JEFF WALTER" userId="5f121717bd128cbf" providerId="LiveId" clId="{9B0FC08E-0290-4277-82A7-575014EA917F}" dt="2025-05-31T16:10:46.956" v="218" actId="478"/>
        <pc:sldMkLst>
          <pc:docMk/>
          <pc:sldMk cId="149514017" sldId="352"/>
        </pc:sldMkLst>
        <pc:spChg chg="add mod">
          <ac:chgData name="JEFF WALTER" userId="5f121717bd128cbf" providerId="LiveId" clId="{9B0FC08E-0290-4277-82A7-575014EA917F}" dt="2025-05-31T16:10:31.228" v="202" actId="20577"/>
          <ac:spMkLst>
            <pc:docMk/>
            <pc:sldMk cId="149514017" sldId="352"/>
            <ac:spMk id="2" creationId="{DF6091D6-53DE-88CD-E6A5-06CC269447BA}"/>
          </ac:spMkLst>
        </pc:spChg>
        <pc:spChg chg="add del mod">
          <ac:chgData name="JEFF WALTER" userId="5f121717bd128cbf" providerId="LiveId" clId="{9B0FC08E-0290-4277-82A7-575014EA917F}" dt="2025-05-31T16:10:46.956" v="218" actId="478"/>
          <ac:spMkLst>
            <pc:docMk/>
            <pc:sldMk cId="149514017" sldId="352"/>
            <ac:spMk id="3" creationId="{54AC8E8A-8B15-F966-FBB3-5A4A0262ED4E}"/>
          </ac:spMkLst>
        </pc:spChg>
        <pc:spChg chg="add del">
          <ac:chgData name="JEFF WALTER" userId="5f121717bd128cbf" providerId="LiveId" clId="{9B0FC08E-0290-4277-82A7-575014EA917F}" dt="2025-05-31T16:00:36.600" v="142" actId="11529"/>
          <ac:spMkLst>
            <pc:docMk/>
            <pc:sldMk cId="149514017" sldId="352"/>
            <ac:spMk id="4" creationId="{75DCB6CD-DA3F-81A6-EE8B-FF5A7051E210}"/>
          </ac:spMkLst>
        </pc:spChg>
        <pc:spChg chg="add del">
          <ac:chgData name="JEFF WALTER" userId="5f121717bd128cbf" providerId="LiveId" clId="{9B0FC08E-0290-4277-82A7-575014EA917F}" dt="2025-05-31T16:02:35.330" v="144" actId="478"/>
          <ac:spMkLst>
            <pc:docMk/>
            <pc:sldMk cId="149514017" sldId="352"/>
            <ac:spMk id="5" creationId="{3BB84E68-1654-F219-A2CC-020FD7CBD0D4}"/>
          </ac:spMkLst>
        </pc:spChg>
        <pc:spChg chg="add mod">
          <ac:chgData name="JEFF WALTER" userId="5f121717bd128cbf" providerId="LiveId" clId="{9B0FC08E-0290-4277-82A7-575014EA917F}" dt="2025-05-31T16:04:57.424" v="154" actId="208"/>
          <ac:spMkLst>
            <pc:docMk/>
            <pc:sldMk cId="149514017" sldId="352"/>
            <ac:spMk id="8" creationId="{D04D0843-8ECB-FA5D-853F-A517B9EC29F2}"/>
          </ac:spMkLst>
        </pc:spChg>
        <pc:spChg chg="add del mod">
          <ac:chgData name="JEFF WALTER" userId="5f121717bd128cbf" providerId="LiveId" clId="{9B0FC08E-0290-4277-82A7-575014EA917F}" dt="2025-05-31T16:10:32.448" v="206" actId="47"/>
          <ac:spMkLst>
            <pc:docMk/>
            <pc:sldMk cId="149514017" sldId="352"/>
            <ac:spMk id="9" creationId="{C58A633B-3216-EEC7-68D5-78ED32DAF946}"/>
          </ac:spMkLst>
        </pc:spChg>
        <pc:spChg chg="add del mod">
          <ac:chgData name="JEFF WALTER" userId="5f121717bd128cbf" providerId="LiveId" clId="{9B0FC08E-0290-4277-82A7-575014EA917F}" dt="2025-05-31T16:10:41.537" v="217" actId="478"/>
          <ac:spMkLst>
            <pc:docMk/>
            <pc:sldMk cId="149514017" sldId="352"/>
            <ac:spMk id="10" creationId="{12466C73-481E-43F1-DC6B-C19C9F7DEB5F}"/>
          </ac:spMkLst>
        </pc:spChg>
        <pc:spChg chg="add del mod">
          <ac:chgData name="JEFF WALTER" userId="5f121717bd128cbf" providerId="LiveId" clId="{9B0FC08E-0290-4277-82A7-575014EA917F}" dt="2025-05-31T16:09:01.988" v="190" actId="11529"/>
          <ac:spMkLst>
            <pc:docMk/>
            <pc:sldMk cId="149514017" sldId="352"/>
            <ac:spMk id="11" creationId="{A0CE64C4-1F17-D181-EBA5-C32705B48FF6}"/>
          </ac:spMkLst>
        </pc:spChg>
        <pc:inkChg chg="add del">
          <ac:chgData name="JEFF WALTER" userId="5f121717bd128cbf" providerId="LiveId" clId="{9B0FC08E-0290-4277-82A7-575014EA917F}" dt="2025-05-31T16:03:50.358" v="148" actId="9405"/>
          <ac:inkMkLst>
            <pc:docMk/>
            <pc:sldMk cId="149514017" sldId="352"/>
            <ac:inkMk id="6" creationId="{BEEB36EC-DF1A-0A89-52A7-9AFC6CE7506E}"/>
          </ac:inkMkLst>
        </pc:inkChg>
        <pc:inkChg chg="add">
          <ac:chgData name="JEFF WALTER" userId="5f121717bd128cbf" providerId="LiveId" clId="{9B0FC08E-0290-4277-82A7-575014EA917F}" dt="2025-05-31T16:03:03.829" v="146"/>
          <ac:inkMkLst>
            <pc:docMk/>
            <pc:sldMk cId="149514017" sldId="352"/>
            <ac:inkMk id="7" creationId="{D6B506F8-DBFD-B029-47A4-38232339F432}"/>
          </ac:inkMkLst>
        </pc:inkChg>
      </pc:sldChg>
      <pc:sldChg chg="add del setBg">
        <pc:chgData name="JEFF WALTER" userId="5f121717bd128cbf" providerId="LiveId" clId="{9B0FC08E-0290-4277-82A7-575014EA917F}" dt="2025-05-31T15:49:38.840" v="112"/>
        <pc:sldMkLst>
          <pc:docMk/>
          <pc:sldMk cId="3903901666" sldId="352"/>
        </pc:sldMkLst>
      </pc:sldChg>
      <pc:sldChg chg="add ord setBg">
        <pc:chgData name="JEFF WALTER" userId="5f121717bd128cbf" providerId="LiveId" clId="{9B0FC08E-0290-4277-82A7-575014EA917F}" dt="2025-05-31T16:21:34.074" v="436"/>
        <pc:sldMkLst>
          <pc:docMk/>
          <pc:sldMk cId="380620900" sldId="430"/>
        </pc:sldMkLst>
      </pc:sldChg>
      <pc:sldChg chg="modSp add mod ord setBg">
        <pc:chgData name="JEFF WALTER" userId="5f121717bd128cbf" providerId="LiveId" clId="{9B0FC08E-0290-4277-82A7-575014EA917F}" dt="2025-05-31T16:23:57.555" v="442" actId="20577"/>
        <pc:sldMkLst>
          <pc:docMk/>
          <pc:sldMk cId="260873109" sldId="431"/>
        </pc:sldMkLst>
        <pc:spChg chg="mod">
          <ac:chgData name="JEFF WALTER" userId="5f121717bd128cbf" providerId="LiveId" clId="{9B0FC08E-0290-4277-82A7-575014EA917F}" dt="2025-05-31T16:23:57.555" v="442" actId="20577"/>
          <ac:spMkLst>
            <pc:docMk/>
            <pc:sldMk cId="260873109" sldId="431"/>
            <ac:spMk id="4" creationId="{AA4218D6-0E66-3436-1F68-4F27DD8F32CC}"/>
          </ac:spMkLst>
        </pc:spChg>
      </pc:sldChg>
      <pc:sldChg chg="modSp mod">
        <pc:chgData name="JEFF WALTER" userId="5f121717bd128cbf" providerId="LiveId" clId="{9B0FC08E-0290-4277-82A7-575014EA917F}" dt="2025-05-31T16:24:35.372" v="447" actId="20577"/>
        <pc:sldMkLst>
          <pc:docMk/>
          <pc:sldMk cId="303777154" sldId="432"/>
        </pc:sldMkLst>
        <pc:spChg chg="mod">
          <ac:chgData name="JEFF WALTER" userId="5f121717bd128cbf" providerId="LiveId" clId="{9B0FC08E-0290-4277-82A7-575014EA917F}" dt="2025-05-31T16:24:35.372" v="447" actId="20577"/>
          <ac:spMkLst>
            <pc:docMk/>
            <pc:sldMk cId="303777154" sldId="432"/>
            <ac:spMk id="4" creationId="{E16653DD-C0F5-8439-BA2C-E321B9DCA4CA}"/>
          </ac:spMkLst>
        </pc:spChg>
        <pc:spChg chg="mod">
          <ac:chgData name="JEFF WALTER" userId="5f121717bd128cbf" providerId="LiveId" clId="{9B0FC08E-0290-4277-82A7-575014EA917F}" dt="2025-05-31T15:22:22.024" v="1" actId="20577"/>
          <ac:spMkLst>
            <pc:docMk/>
            <pc:sldMk cId="303777154" sldId="432"/>
            <ac:spMk id="5" creationId="{172F5577-528F-B9A9-C027-318D1A6EB59C}"/>
          </ac:spMkLst>
        </pc:spChg>
      </pc:sldChg>
      <pc:sldChg chg="del">
        <pc:chgData name="JEFF WALTER" userId="5f121717bd128cbf" providerId="LiveId" clId="{9B0FC08E-0290-4277-82A7-575014EA917F}" dt="2025-05-31T16:25:21.804" v="452" actId="47"/>
        <pc:sldMkLst>
          <pc:docMk/>
          <pc:sldMk cId="1063457588" sldId="433"/>
        </pc:sldMkLst>
      </pc:sldChg>
      <pc:sldChg chg="modSp add ord">
        <pc:chgData name="JEFF WALTER" userId="5f121717bd128cbf" providerId="LiveId" clId="{9B0FC08E-0290-4277-82A7-575014EA917F}" dt="2025-06-01T16:20:09.694" v="5101" actId="20577"/>
        <pc:sldMkLst>
          <pc:docMk/>
          <pc:sldMk cId="3515439761" sldId="434"/>
        </pc:sldMkLst>
        <pc:spChg chg="mod">
          <ac:chgData name="JEFF WALTER" userId="5f121717bd128cbf" providerId="LiveId" clId="{9B0FC08E-0290-4277-82A7-575014EA917F}" dt="2025-05-31T16:17:08" v="430" actId="20577"/>
          <ac:spMkLst>
            <pc:docMk/>
            <pc:sldMk cId="3515439761" sldId="434"/>
            <ac:spMk id="4" creationId="{A140F8C6-5D99-D250-979F-5CD27DCF13AD}"/>
          </ac:spMkLst>
        </pc:spChg>
        <pc:spChg chg="mod">
          <ac:chgData name="JEFF WALTER" userId="5f121717bd128cbf" providerId="LiveId" clId="{9B0FC08E-0290-4277-82A7-575014EA917F}" dt="2025-06-01T16:20:09.694" v="5101" actId="20577"/>
          <ac:spMkLst>
            <pc:docMk/>
            <pc:sldMk cId="3515439761" sldId="434"/>
            <ac:spMk id="5" creationId="{47BDCC29-247E-7065-16FF-30DB5477F8CD}"/>
          </ac:spMkLst>
        </pc:spChg>
      </pc:sldChg>
      <pc:sldChg chg="addSp delSp modSp add del mod setBg addAnim delAnim modAnim chgLayout">
        <pc:chgData name="JEFF WALTER" userId="5f121717bd128cbf" providerId="LiveId" clId="{9B0FC08E-0290-4277-82A7-575014EA917F}" dt="2025-05-31T15:44:24.818" v="105" actId="47"/>
        <pc:sldMkLst>
          <pc:docMk/>
          <pc:sldMk cId="3774424123" sldId="434"/>
        </pc:sldMkLst>
        <pc:spChg chg="mod ord">
          <ac:chgData name="JEFF WALTER" userId="5f121717bd128cbf" providerId="LiveId" clId="{9B0FC08E-0290-4277-82A7-575014EA917F}" dt="2025-05-31T15:41:53.063" v="104" actId="700"/>
          <ac:spMkLst>
            <pc:docMk/>
            <pc:sldMk cId="3774424123" sldId="434"/>
            <ac:spMk id="4" creationId="{84B81C3B-D601-07E6-2AF2-486AD5981CED}"/>
          </ac:spMkLst>
        </pc:spChg>
        <pc:spChg chg="add del mod">
          <ac:chgData name="JEFF WALTER" userId="5f121717bd128cbf" providerId="LiveId" clId="{9B0FC08E-0290-4277-82A7-575014EA917F}" dt="2025-05-31T15:41:53.063" v="104" actId="700"/>
          <ac:spMkLst>
            <pc:docMk/>
            <pc:sldMk cId="3774424123" sldId="434"/>
            <ac:spMk id="5" creationId="{0A6A3FAE-D760-F9CD-C035-27B1E2EEBB75}"/>
          </ac:spMkLst>
        </pc:spChg>
        <pc:spChg chg="add mod">
          <ac:chgData name="JEFF WALTER" userId="5f121717bd128cbf" providerId="LiveId" clId="{9B0FC08E-0290-4277-82A7-575014EA917F}" dt="2025-05-31T15:35:00.903" v="93" actId="1076"/>
          <ac:spMkLst>
            <pc:docMk/>
            <pc:sldMk cId="3774424123" sldId="434"/>
            <ac:spMk id="6" creationId="{6068F8A4-F75B-0D19-60A3-E7E489B316DD}"/>
          </ac:spMkLst>
        </pc:spChg>
        <pc:spChg chg="add del mod">
          <ac:chgData name="JEFF WALTER" userId="5f121717bd128cbf" providerId="LiveId" clId="{9B0FC08E-0290-4277-82A7-575014EA917F}" dt="2025-05-31T15:36:16.392" v="95" actId="6264"/>
          <ac:spMkLst>
            <pc:docMk/>
            <pc:sldMk cId="3774424123" sldId="434"/>
            <ac:spMk id="7" creationId="{85FFE561-687B-5398-9621-94983CFFC512}"/>
          </ac:spMkLst>
        </pc:spChg>
        <pc:spChg chg="add del mod ord">
          <ac:chgData name="JEFF WALTER" userId="5f121717bd128cbf" providerId="LiveId" clId="{9B0FC08E-0290-4277-82A7-575014EA917F}" dt="2025-05-31T15:36:16.392" v="95" actId="6264"/>
          <ac:spMkLst>
            <pc:docMk/>
            <pc:sldMk cId="3774424123" sldId="434"/>
            <ac:spMk id="8" creationId="{431C0286-244C-0C25-E177-9E593DB092A3}"/>
          </ac:spMkLst>
        </pc:spChg>
        <pc:spChg chg="add del mod">
          <ac:chgData name="JEFF WALTER" userId="5f121717bd128cbf" providerId="LiveId" clId="{9B0FC08E-0290-4277-82A7-575014EA917F}" dt="2025-05-31T15:41:45.142" v="102" actId="6264"/>
          <ac:spMkLst>
            <pc:docMk/>
            <pc:sldMk cId="3774424123" sldId="434"/>
            <ac:spMk id="9" creationId="{6BFF0AEF-6C52-E822-C379-E9FF4D111F98}"/>
          </ac:spMkLst>
        </pc:spChg>
        <pc:spChg chg="add del mod ord">
          <ac:chgData name="JEFF WALTER" userId="5f121717bd128cbf" providerId="LiveId" clId="{9B0FC08E-0290-4277-82A7-575014EA917F}" dt="2025-05-31T15:41:45.142" v="102" actId="6264"/>
          <ac:spMkLst>
            <pc:docMk/>
            <pc:sldMk cId="3774424123" sldId="434"/>
            <ac:spMk id="10" creationId="{EECFE4DE-3F28-6470-9972-B0D7ED236CBA}"/>
          </ac:spMkLst>
        </pc:spChg>
        <pc:spChg chg="add del mod ord">
          <ac:chgData name="JEFF WALTER" userId="5f121717bd128cbf" providerId="LiveId" clId="{9B0FC08E-0290-4277-82A7-575014EA917F}" dt="2025-05-31T15:41:53.063" v="104" actId="700"/>
          <ac:spMkLst>
            <pc:docMk/>
            <pc:sldMk cId="3774424123" sldId="434"/>
            <ac:spMk id="11" creationId="{8C1A8C39-B0A9-307B-5CC4-F95AEA7FB639}"/>
          </ac:spMkLst>
        </pc:spChg>
        <pc:graphicFrameChg chg="add del modGraphic">
          <ac:chgData name="JEFF WALTER" userId="5f121717bd128cbf" providerId="LiveId" clId="{9B0FC08E-0290-4277-82A7-575014EA917F}" dt="2025-05-31T15:28:56.269" v="59" actId="27309"/>
          <ac:graphicFrameMkLst>
            <pc:docMk/>
            <pc:sldMk cId="3774424123" sldId="434"/>
            <ac:graphicFrameMk id="3" creationId="{F1D68D1B-01BB-A556-F684-E726DE83BF5C}"/>
          </ac:graphicFrameMkLst>
        </pc:graphicFrameChg>
      </pc:sldChg>
      <pc:sldChg chg="new del">
        <pc:chgData name="JEFF WALTER" userId="5f121717bd128cbf" providerId="LiveId" clId="{9B0FC08E-0290-4277-82A7-575014EA917F}" dt="2025-05-31T15:24:08.337" v="6" actId="680"/>
        <pc:sldMkLst>
          <pc:docMk/>
          <pc:sldMk cId="1210705452" sldId="435"/>
        </pc:sldMkLst>
      </pc:sldChg>
      <pc:sldChg chg="new del">
        <pc:chgData name="JEFF WALTER" userId="5f121717bd128cbf" providerId="LiveId" clId="{9B0FC08E-0290-4277-82A7-575014EA917F}" dt="2025-05-31T15:23:39.325" v="4" actId="680"/>
        <pc:sldMkLst>
          <pc:docMk/>
          <pc:sldMk cId="1927952512" sldId="435"/>
        </pc:sldMkLst>
      </pc:sldChg>
      <pc:sldChg chg="modSp add mod">
        <pc:chgData name="JEFF WALTER" userId="5f121717bd128cbf" providerId="LiveId" clId="{9B0FC08E-0290-4277-82A7-575014EA917F}" dt="2025-06-01T16:18:34.206" v="5081" actId="404"/>
        <pc:sldMkLst>
          <pc:docMk/>
          <pc:sldMk cId="4272202546" sldId="435"/>
        </pc:sldMkLst>
        <pc:spChg chg="mod">
          <ac:chgData name="JEFF WALTER" userId="5f121717bd128cbf" providerId="LiveId" clId="{9B0FC08E-0290-4277-82A7-575014EA917F}" dt="2025-05-31T16:24:52.485" v="451" actId="20577"/>
          <ac:spMkLst>
            <pc:docMk/>
            <pc:sldMk cId="4272202546" sldId="435"/>
            <ac:spMk id="4" creationId="{900E0012-B965-B8E1-E2D3-8FD341271683}"/>
          </ac:spMkLst>
        </pc:spChg>
        <pc:spChg chg="mod">
          <ac:chgData name="JEFF WALTER" userId="5f121717bd128cbf" providerId="LiveId" clId="{9B0FC08E-0290-4277-82A7-575014EA917F}" dt="2025-06-01T16:18:34.206" v="5081" actId="404"/>
          <ac:spMkLst>
            <pc:docMk/>
            <pc:sldMk cId="4272202546" sldId="435"/>
            <ac:spMk id="5" creationId="{482BD3E4-2CF8-40F7-79F2-45BEA2FC27C7}"/>
          </ac:spMkLst>
        </pc:spChg>
      </pc:sldChg>
      <pc:sldChg chg="modSp add modAnim">
        <pc:chgData name="JEFF WALTER" userId="5f121717bd128cbf" providerId="LiveId" clId="{9B0FC08E-0290-4277-82A7-575014EA917F}" dt="2025-06-01T16:21:55.991" v="5117" actId="20577"/>
        <pc:sldMkLst>
          <pc:docMk/>
          <pc:sldMk cId="1243278864" sldId="436"/>
        </pc:sldMkLst>
        <pc:spChg chg="mod">
          <ac:chgData name="JEFF WALTER" userId="5f121717bd128cbf" providerId="LiveId" clId="{9B0FC08E-0290-4277-82A7-575014EA917F}" dt="2025-06-01T16:21:55.991" v="5117" actId="20577"/>
          <ac:spMkLst>
            <pc:docMk/>
            <pc:sldMk cId="1243278864" sldId="436"/>
            <ac:spMk id="5" creationId="{852B8037-23AB-05C4-3CA8-A28B2D910694}"/>
          </ac:spMkLst>
        </pc:spChg>
      </pc:sldChg>
      <pc:sldChg chg="add del setBg">
        <pc:chgData name="JEFF WALTER" userId="5f121717bd128cbf" providerId="LiveId" clId="{9B0FC08E-0290-4277-82A7-575014EA917F}" dt="2025-05-31T16:21:51.571" v="437" actId="47"/>
        <pc:sldMkLst>
          <pc:docMk/>
          <pc:sldMk cId="3661907911" sldId="436"/>
        </pc:sldMkLst>
      </pc:sldChg>
      <pc:sldChg chg="modSp add mod modAnim">
        <pc:chgData name="JEFF WALTER" userId="5f121717bd128cbf" providerId="LiveId" clId="{9B0FC08E-0290-4277-82A7-575014EA917F}" dt="2025-06-01T14:58:48.457" v="1607" actId="6549"/>
        <pc:sldMkLst>
          <pc:docMk/>
          <pc:sldMk cId="4206041221" sldId="437"/>
        </pc:sldMkLst>
        <pc:spChg chg="mod">
          <ac:chgData name="JEFF WALTER" userId="5f121717bd128cbf" providerId="LiveId" clId="{9B0FC08E-0290-4277-82A7-575014EA917F}" dt="2025-06-01T14:58:48.457" v="1607" actId="6549"/>
          <ac:spMkLst>
            <pc:docMk/>
            <pc:sldMk cId="4206041221" sldId="437"/>
            <ac:spMk id="5" creationId="{AE16242D-18DA-CF6E-D497-67F49ECA8F7B}"/>
          </ac:spMkLst>
        </pc:spChg>
      </pc:sldChg>
      <pc:sldChg chg="modSp add modAnim">
        <pc:chgData name="JEFF WALTER" userId="5f121717bd128cbf" providerId="LiveId" clId="{9B0FC08E-0290-4277-82A7-575014EA917F}" dt="2025-06-01T16:15:24.798" v="5066"/>
        <pc:sldMkLst>
          <pc:docMk/>
          <pc:sldMk cId="2873837198" sldId="438"/>
        </pc:sldMkLst>
        <pc:spChg chg="mod">
          <ac:chgData name="JEFF WALTER" userId="5f121717bd128cbf" providerId="LiveId" clId="{9B0FC08E-0290-4277-82A7-575014EA917F}" dt="2025-06-01T15:14:30.366" v="2224" actId="2"/>
          <ac:spMkLst>
            <pc:docMk/>
            <pc:sldMk cId="2873837198" sldId="438"/>
            <ac:spMk id="5" creationId="{9BFD4974-C7F5-2A22-AD47-FA845DB3A18A}"/>
          </ac:spMkLst>
        </pc:spChg>
      </pc:sldChg>
      <pc:sldChg chg="modSp add mod modAnim">
        <pc:chgData name="JEFF WALTER" userId="5f121717bd128cbf" providerId="LiveId" clId="{9B0FC08E-0290-4277-82A7-575014EA917F}" dt="2025-06-01T16:22:31.345" v="5118"/>
        <pc:sldMkLst>
          <pc:docMk/>
          <pc:sldMk cId="1127719256" sldId="439"/>
        </pc:sldMkLst>
        <pc:spChg chg="mod">
          <ac:chgData name="JEFF WALTER" userId="5f121717bd128cbf" providerId="LiveId" clId="{9B0FC08E-0290-4277-82A7-575014EA917F}" dt="2025-06-01T15:01:18.276" v="1683" actId="313"/>
          <ac:spMkLst>
            <pc:docMk/>
            <pc:sldMk cId="1127719256" sldId="439"/>
            <ac:spMk id="5" creationId="{E9407DA8-9CC3-D34C-7B86-1AF3381EEF96}"/>
          </ac:spMkLst>
        </pc:spChg>
      </pc:sldChg>
      <pc:sldChg chg="modSp add modAnim">
        <pc:chgData name="JEFF WALTER" userId="5f121717bd128cbf" providerId="LiveId" clId="{9B0FC08E-0290-4277-82A7-575014EA917F}" dt="2025-06-01T16:15:35.207" v="5068"/>
        <pc:sldMkLst>
          <pc:docMk/>
          <pc:sldMk cId="2924867176" sldId="440"/>
        </pc:sldMkLst>
        <pc:spChg chg="mod">
          <ac:chgData name="JEFF WALTER" userId="5f121717bd128cbf" providerId="LiveId" clId="{9B0FC08E-0290-4277-82A7-575014EA917F}" dt="2025-06-01T15:10:43.618" v="2153" actId="20577"/>
          <ac:spMkLst>
            <pc:docMk/>
            <pc:sldMk cId="2924867176" sldId="440"/>
            <ac:spMk id="5" creationId="{39C9EE0E-32AA-6DA8-818C-E60A7ED096FF}"/>
          </ac:spMkLst>
        </pc:spChg>
      </pc:sldChg>
      <pc:sldChg chg="modSp add mod setBg modAnim">
        <pc:chgData name="JEFF WALTER" userId="5f121717bd128cbf" providerId="LiveId" clId="{9B0FC08E-0290-4277-82A7-575014EA917F}" dt="2025-06-01T16:15:42.270" v="5069"/>
        <pc:sldMkLst>
          <pc:docMk/>
          <pc:sldMk cId="3115604829" sldId="441"/>
        </pc:sldMkLst>
        <pc:spChg chg="mod">
          <ac:chgData name="JEFF WALTER" userId="5f121717bd128cbf" providerId="LiveId" clId="{9B0FC08E-0290-4277-82A7-575014EA917F}" dt="2025-06-01T15:23:23.836" v="2647" actId="20577"/>
          <ac:spMkLst>
            <pc:docMk/>
            <pc:sldMk cId="3115604829" sldId="441"/>
            <ac:spMk id="4" creationId="{CAE983CE-1691-67E7-43E3-1B8915AFEF2E}"/>
          </ac:spMkLst>
        </pc:spChg>
        <pc:spChg chg="mod">
          <ac:chgData name="JEFF WALTER" userId="5f121717bd128cbf" providerId="LiveId" clId="{9B0FC08E-0290-4277-82A7-575014EA917F}" dt="2025-06-01T15:23:52.986" v="2661" actId="20577"/>
          <ac:spMkLst>
            <pc:docMk/>
            <pc:sldMk cId="3115604829" sldId="441"/>
            <ac:spMk id="5" creationId="{BB083110-E145-5897-9872-595F14705FE5}"/>
          </ac:spMkLst>
        </pc:spChg>
      </pc:sldChg>
      <pc:sldChg chg="modSp add mod ord setBg modAnim">
        <pc:chgData name="JEFF WALTER" userId="5f121717bd128cbf" providerId="LiveId" clId="{9B0FC08E-0290-4277-82A7-575014EA917F}" dt="2025-06-01T16:16:01.485" v="5071"/>
        <pc:sldMkLst>
          <pc:docMk/>
          <pc:sldMk cId="4261075360" sldId="442"/>
        </pc:sldMkLst>
        <pc:spChg chg="mod">
          <ac:chgData name="JEFF WALTER" userId="5f121717bd128cbf" providerId="LiveId" clId="{9B0FC08E-0290-4277-82A7-575014EA917F}" dt="2025-06-01T15:24:03.618" v="2664" actId="20577"/>
          <ac:spMkLst>
            <pc:docMk/>
            <pc:sldMk cId="4261075360" sldId="442"/>
            <ac:spMk id="4" creationId="{D5AEB300-3DD6-9A73-A1B4-23F6A416D0A9}"/>
          </ac:spMkLst>
        </pc:spChg>
        <pc:spChg chg="mod">
          <ac:chgData name="JEFF WALTER" userId="5f121717bd128cbf" providerId="LiveId" clId="{9B0FC08E-0290-4277-82A7-575014EA917F}" dt="2025-06-01T15:33:42.001" v="3022" actId="20577"/>
          <ac:spMkLst>
            <pc:docMk/>
            <pc:sldMk cId="4261075360" sldId="442"/>
            <ac:spMk id="5" creationId="{2851B8B7-1288-3FFF-B2A9-1443393C2C42}"/>
          </ac:spMkLst>
        </pc:spChg>
      </pc:sldChg>
      <pc:sldChg chg="modSp add mod modAnim">
        <pc:chgData name="JEFF WALTER" userId="5f121717bd128cbf" providerId="LiveId" clId="{9B0FC08E-0290-4277-82A7-575014EA917F}" dt="2025-06-01T16:15:50.452" v="5070"/>
        <pc:sldMkLst>
          <pc:docMk/>
          <pc:sldMk cId="1822930076" sldId="443"/>
        </pc:sldMkLst>
        <pc:spChg chg="mod">
          <ac:chgData name="JEFF WALTER" userId="5f121717bd128cbf" providerId="LiveId" clId="{9B0FC08E-0290-4277-82A7-575014EA917F}" dt="2025-06-01T15:24:41.284" v="2671" actId="20577"/>
          <ac:spMkLst>
            <pc:docMk/>
            <pc:sldMk cId="1822930076" sldId="443"/>
            <ac:spMk id="4" creationId="{F222505C-E053-8C84-BDEC-A9E29B5CAB77}"/>
          </ac:spMkLst>
        </pc:spChg>
      </pc:sldChg>
      <pc:sldChg chg="modSp add mod modAnim">
        <pc:chgData name="JEFF WALTER" userId="5f121717bd128cbf" providerId="LiveId" clId="{9B0FC08E-0290-4277-82A7-575014EA917F}" dt="2025-06-01T16:16:10.089" v="5072"/>
        <pc:sldMkLst>
          <pc:docMk/>
          <pc:sldMk cId="3910399493" sldId="444"/>
        </pc:sldMkLst>
        <pc:spChg chg="mod">
          <ac:chgData name="JEFF WALTER" userId="5f121717bd128cbf" providerId="LiveId" clId="{9B0FC08E-0290-4277-82A7-575014EA917F}" dt="2025-06-01T15:39:02.749" v="3225" actId="20577"/>
          <ac:spMkLst>
            <pc:docMk/>
            <pc:sldMk cId="3910399493" sldId="444"/>
            <ac:spMk id="4" creationId="{D3CC2A0D-B6D0-9C7E-3864-A41EC38EBC56}"/>
          </ac:spMkLst>
        </pc:spChg>
        <pc:spChg chg="mod">
          <ac:chgData name="JEFF WALTER" userId="5f121717bd128cbf" providerId="LiveId" clId="{9B0FC08E-0290-4277-82A7-575014EA917F}" dt="2025-06-01T15:37:24.610" v="3219" actId="114"/>
          <ac:spMkLst>
            <pc:docMk/>
            <pc:sldMk cId="3910399493" sldId="444"/>
            <ac:spMk id="5" creationId="{693E1B2C-6AF6-12BB-E571-C808C2A178B5}"/>
          </ac:spMkLst>
        </pc:spChg>
      </pc:sldChg>
      <pc:sldChg chg="modSp add mod modAnim">
        <pc:chgData name="JEFF WALTER" userId="5f121717bd128cbf" providerId="LiveId" clId="{9B0FC08E-0290-4277-82A7-575014EA917F}" dt="2025-06-01T16:25:13.398" v="5119" actId="20577"/>
        <pc:sldMkLst>
          <pc:docMk/>
          <pc:sldMk cId="3508767086" sldId="445"/>
        </pc:sldMkLst>
        <pc:spChg chg="mod">
          <ac:chgData name="JEFF WALTER" userId="5f121717bd128cbf" providerId="LiveId" clId="{9B0FC08E-0290-4277-82A7-575014EA917F}" dt="2025-06-01T15:39:30.159" v="3229" actId="20577"/>
          <ac:spMkLst>
            <pc:docMk/>
            <pc:sldMk cId="3508767086" sldId="445"/>
            <ac:spMk id="4" creationId="{9132A19D-9EC7-F34D-75F7-97EF0E6AFBA2}"/>
          </ac:spMkLst>
        </pc:spChg>
        <pc:spChg chg="mod">
          <ac:chgData name="JEFF WALTER" userId="5f121717bd128cbf" providerId="LiveId" clId="{9B0FC08E-0290-4277-82A7-575014EA917F}" dt="2025-06-01T16:25:13.398" v="5119" actId="20577"/>
          <ac:spMkLst>
            <pc:docMk/>
            <pc:sldMk cId="3508767086" sldId="445"/>
            <ac:spMk id="5" creationId="{8AA2B69A-4345-97A2-1151-834E8B780EFA}"/>
          </ac:spMkLst>
        </pc:spChg>
      </pc:sldChg>
      <pc:sldChg chg="modSp add modAnim">
        <pc:chgData name="JEFF WALTER" userId="5f121717bd128cbf" providerId="LiveId" clId="{9B0FC08E-0290-4277-82A7-575014EA917F}" dt="2025-06-01T16:16:26.596" v="5075"/>
        <pc:sldMkLst>
          <pc:docMk/>
          <pc:sldMk cId="3501056123" sldId="446"/>
        </pc:sldMkLst>
        <pc:spChg chg="mod">
          <ac:chgData name="JEFF WALTER" userId="5f121717bd128cbf" providerId="LiveId" clId="{9B0FC08E-0290-4277-82A7-575014EA917F}" dt="2025-06-01T15:50:20.735" v="3780" actId="20577"/>
          <ac:spMkLst>
            <pc:docMk/>
            <pc:sldMk cId="3501056123" sldId="446"/>
            <ac:spMk id="5" creationId="{EDFE02B4-893A-397F-AAB2-5EC7A0FC5011}"/>
          </ac:spMkLst>
        </pc:spChg>
      </pc:sldChg>
      <pc:sldChg chg="modSp add modAnim">
        <pc:chgData name="JEFF WALTER" userId="5f121717bd128cbf" providerId="LiveId" clId="{9B0FC08E-0290-4277-82A7-575014EA917F}" dt="2025-06-01T16:16:34.002" v="5076"/>
        <pc:sldMkLst>
          <pc:docMk/>
          <pc:sldMk cId="1455136418" sldId="447"/>
        </pc:sldMkLst>
        <pc:spChg chg="mod">
          <ac:chgData name="JEFF WALTER" userId="5f121717bd128cbf" providerId="LiveId" clId="{9B0FC08E-0290-4277-82A7-575014EA917F}" dt="2025-06-01T15:56:59.665" v="4110" actId="313"/>
          <ac:spMkLst>
            <pc:docMk/>
            <pc:sldMk cId="1455136418" sldId="447"/>
            <ac:spMk id="5" creationId="{16FFB1EC-FAD2-3B3E-625A-B7CE086D26A6}"/>
          </ac:spMkLst>
        </pc:spChg>
      </pc:sldChg>
      <pc:sldChg chg="modSp add mod setBg modAnim">
        <pc:chgData name="JEFF WALTER" userId="5f121717bd128cbf" providerId="LiveId" clId="{9B0FC08E-0290-4277-82A7-575014EA917F}" dt="2025-06-01T16:16:43.544" v="5077"/>
        <pc:sldMkLst>
          <pc:docMk/>
          <pc:sldMk cId="3511146500" sldId="448"/>
        </pc:sldMkLst>
        <pc:spChg chg="mod">
          <ac:chgData name="JEFF WALTER" userId="5f121717bd128cbf" providerId="LiveId" clId="{9B0FC08E-0290-4277-82A7-575014EA917F}" dt="2025-06-01T15:58:37.682" v="4118" actId="20577"/>
          <ac:spMkLst>
            <pc:docMk/>
            <pc:sldMk cId="3511146500" sldId="448"/>
            <ac:spMk id="4" creationId="{B3A99B69-1C97-D317-D724-7F99573A0C6E}"/>
          </ac:spMkLst>
        </pc:spChg>
        <pc:spChg chg="mod">
          <ac:chgData name="JEFF WALTER" userId="5f121717bd128cbf" providerId="LiveId" clId="{9B0FC08E-0290-4277-82A7-575014EA917F}" dt="2025-06-01T16:03:00.871" v="4392" actId="20577"/>
          <ac:spMkLst>
            <pc:docMk/>
            <pc:sldMk cId="3511146500" sldId="448"/>
            <ac:spMk id="5" creationId="{E9FDAF3D-BAC2-C3B7-84B4-4637B97D9470}"/>
          </ac:spMkLst>
        </pc:spChg>
      </pc:sldChg>
      <pc:sldChg chg="modSp add modAnim">
        <pc:chgData name="JEFF WALTER" userId="5f121717bd128cbf" providerId="LiveId" clId="{9B0FC08E-0290-4277-82A7-575014EA917F}" dt="2025-06-01T16:16:50.586" v="5078"/>
        <pc:sldMkLst>
          <pc:docMk/>
          <pc:sldMk cId="870311415" sldId="449"/>
        </pc:sldMkLst>
        <pc:spChg chg="mod">
          <ac:chgData name="JEFF WALTER" userId="5f121717bd128cbf" providerId="LiveId" clId="{9B0FC08E-0290-4277-82A7-575014EA917F}" dt="2025-06-01T16:06:45.139" v="4609" actId="20577"/>
          <ac:spMkLst>
            <pc:docMk/>
            <pc:sldMk cId="870311415" sldId="449"/>
            <ac:spMk id="5" creationId="{396096B4-091F-CD17-4B44-19AE96BB458B}"/>
          </ac:spMkLst>
        </pc:spChg>
      </pc:sldChg>
      <pc:sldChg chg="modSp add modAnim">
        <pc:chgData name="JEFF WALTER" userId="5f121717bd128cbf" providerId="LiveId" clId="{9B0FC08E-0290-4277-82A7-575014EA917F}" dt="2025-06-01T16:16:58.591" v="5079"/>
        <pc:sldMkLst>
          <pc:docMk/>
          <pc:sldMk cId="3089519785" sldId="450"/>
        </pc:sldMkLst>
        <pc:spChg chg="mod">
          <ac:chgData name="JEFF WALTER" userId="5f121717bd128cbf" providerId="LiveId" clId="{9B0FC08E-0290-4277-82A7-575014EA917F}" dt="2025-06-01T16:11:16.187" v="4871" actId="20577"/>
          <ac:spMkLst>
            <pc:docMk/>
            <pc:sldMk cId="3089519785" sldId="450"/>
            <ac:spMk id="5" creationId="{F1C2630A-B305-8434-6867-70DD83AB9B0F}"/>
          </ac:spMkLst>
        </pc:spChg>
      </pc:sldChg>
      <pc:sldChg chg="modSp add mod modAnim">
        <pc:chgData name="JEFF WALTER" userId="5f121717bd128cbf" providerId="LiveId" clId="{9B0FC08E-0290-4277-82A7-575014EA917F}" dt="2025-06-01T16:27:06.102" v="5122" actId="20577"/>
        <pc:sldMkLst>
          <pc:docMk/>
          <pc:sldMk cId="305286978" sldId="451"/>
        </pc:sldMkLst>
        <pc:spChg chg="mod">
          <ac:chgData name="JEFF WALTER" userId="5f121717bd128cbf" providerId="LiveId" clId="{9B0FC08E-0290-4277-82A7-575014EA917F}" dt="2025-06-01T16:12:26.792" v="4910" actId="20577"/>
          <ac:spMkLst>
            <pc:docMk/>
            <pc:sldMk cId="305286978" sldId="451"/>
            <ac:spMk id="4" creationId="{068CFB21-75C5-8B11-C9A0-BC62F40976B5}"/>
          </ac:spMkLst>
        </pc:spChg>
        <pc:spChg chg="mod">
          <ac:chgData name="JEFF WALTER" userId="5f121717bd128cbf" providerId="LiveId" clId="{9B0FC08E-0290-4277-82A7-575014EA917F}" dt="2025-06-01T16:27:06.102" v="5122" actId="20577"/>
          <ac:spMkLst>
            <pc:docMk/>
            <pc:sldMk cId="305286978" sldId="451"/>
            <ac:spMk id="5" creationId="{8219C644-6DAB-22CB-B104-6C9DA51B561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DF89B-A57C-6A6A-3220-53AF7086D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D187E-7B59-B71B-1043-869B3F96C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44C7A9-90E2-EF5E-46EA-E41927F3E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503596-8528-4EF7-8780-BB262C45AC5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5/31/2025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4875B-3F19-8A89-9172-F563D3A3E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20122D-9FF6-40C0-FD46-3ADF9A07A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14E71C-F169-452E-9595-2A88E8465D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3703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F06F84-45FF-8654-4D8F-99FE47873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9ED2E8-9AC8-477D-BC2B-F0A0E929E84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5/31/2025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322305-7197-6E84-0B98-41363521B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A13A7A-A5E2-FFC0-A16B-A14E507D4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85C97B-B530-40A8-A192-5C7D98150B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438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xhere.com/en/photo/1289867" TargetMode="Externa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CAD0F0-1C20-F702-5E0E-90C3E1C6C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19E4DF-9F46-C894-AE61-B2649A9D52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C9D67-1ACF-8D3A-8902-0A76734DD0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503596-8528-4EF7-8780-BB262C45AC5A}" type="datetimeFigureOut">
              <a:rPr lang="en-US" smtClean="0"/>
              <a:t>5/31/2025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F53B4-37F9-37A0-B6C0-F29E0DEE5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9D439-9698-3296-F0FD-327CDAAE4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14E71C-F169-452E-9595-2A88E8465D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729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2FE7CA-BACA-F76F-AB18-662FBAC9D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5CD54C-7E3B-94BD-361C-B07EC3937E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271A1D-1992-A8CB-855A-E1DEB5E76B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9ED2E8-9AC8-477D-BC2B-F0A0E929E847}" type="datetimeFigureOut">
              <a:rPr lang="en-US" smtClean="0"/>
              <a:t>5/31/2025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C9B3BF-F23C-3E69-D6E0-4308C76AF0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FEA00-67C7-854D-42E8-3E44F245D9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85C97B-B530-40A8-A192-5C7D98150B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837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ko/photo/239750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ko/photo/239750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in-the-morning-sun-dawn-1957900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in-the-morning-sun-dawn-1957900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allysjourney.typepad.com/sallys_journey/2010/09/loves-celebration-a-retelling-of-the-parable-of-the-prodigal-son-from-the-servants-perspective-for-b.htm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allysjourney.typepad.com/sallys_journey/2010/09/loves-celebration-a-retelling-of-the-parable-of-the-prodigal-son-from-the-servants-perspective-for-b.htm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allysjourney.typepad.com/sallys_journey/2010/09/loves-celebration-a-retelling-of-the-parable-of-the-prodigal-son-from-the-servants-perspective-for-b.htm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allysjourney.typepad.com/sallys_journey/2010/09/loves-celebration-a-retelling-of-the-parable-of-the-prodigal-son-from-the-servants-perspective-for-b.htm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allysjourney.typepad.com/sallys_journey/2010/09/loves-celebration-a-retelling-of-the-parable-of-the-prodigal-son-from-the-servants-perspective-for-b.htm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oesdiner.org/adventures/holy-land/capernaum.html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oesdiner.org/adventures/holy-land/capernaum.html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oesdiner.org/adventures/holy-land/capernaum.html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oesdiner.org/adventures/holy-land/capernaum.html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Zarqa_River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Atlas_of_Jordan?uselang=fr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ko/photo/239750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ko/photo/239750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ko/photo/239750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ko/photo/239750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53C861-B7E5-537F-4944-274E7B566A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EA0D60-A2B4-5EE2-9497-FCD504384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atin typeface="Comic Sans MS" panose="030F0702030302020204" pitchFamily="66" charset="0"/>
              </a:rPr>
              <a:t>Genesis 32: 9-12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51D37D-138A-396B-671A-90CADD5999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400" b="1" dirty="0">
                <a:latin typeface="Comic Sans MS" panose="030F0702030302020204" pitchFamily="66" charset="0"/>
              </a:rPr>
              <a:t>I am unworthy of all your “gifts”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I crossed north with a staff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I’m crossing south with two camps! (Mahanaim)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Deliver me from my brother’s hand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I fear Esau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Yet, you are the God Who promised me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Health, wealth, and innumerable descendants</a:t>
            </a:r>
          </a:p>
        </p:txBody>
      </p:sp>
    </p:spTree>
    <p:extLst>
      <p:ext uri="{BB962C8B-B14F-4D97-AF65-F5344CB8AC3E}">
        <p14:creationId xmlns:p14="http://schemas.microsoft.com/office/powerpoint/2010/main" val="38062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0000" b="-10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7ECB80-0A03-70B7-77F8-764A863733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4C2393-95B2-C5CE-99D5-9455C167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atin typeface="Comic Sans MS" panose="030F0702030302020204" pitchFamily="66" charset="0"/>
              </a:rPr>
              <a:t>Genesis 32: 22-32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BFD4974-C7F5-2A22-AD47-FA845DB3A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Jesus often demanded the names of spirits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It was part of the authority to command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He then exercised explicit authority to exorcise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“God” asks Jacob – Why would </a:t>
            </a:r>
            <a:r>
              <a:rPr lang="en-US" sz="3200" b="1" i="1" dirty="0">
                <a:latin typeface="Comic Sans MS" panose="030F0702030302020204" pitchFamily="66" charset="0"/>
              </a:rPr>
              <a:t>you</a:t>
            </a:r>
            <a:r>
              <a:rPr lang="en-US" sz="3200" b="1" dirty="0">
                <a:latin typeface="Comic Sans MS" panose="030F0702030302020204" pitchFamily="66" charset="0"/>
              </a:rPr>
              <a:t> know this?</a:t>
            </a:r>
          </a:p>
          <a:p>
            <a:pPr lvl="1">
              <a:lnSpc>
                <a:spcPct val="100000"/>
              </a:lnSpc>
            </a:pPr>
            <a:r>
              <a:rPr lang="en-US" sz="2800" b="1" dirty="0">
                <a:latin typeface="Comic Sans MS" panose="030F0702030302020204" pitchFamily="66" charset="0"/>
              </a:rPr>
              <a:t>Even so, He blesses him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A commemorative name – Peni-El (Penu-El)</a:t>
            </a:r>
          </a:p>
          <a:p>
            <a:pPr lvl="1">
              <a:lnSpc>
                <a:spcPct val="100000"/>
              </a:lnSpc>
            </a:pPr>
            <a:r>
              <a:rPr lang="en-US" sz="2800" b="1" dirty="0">
                <a:latin typeface="Comic Sans MS" panose="030F0702030302020204" pitchFamily="66" charset="0"/>
              </a:rPr>
              <a:t>“Face of God”</a:t>
            </a:r>
          </a:p>
          <a:p>
            <a:pPr lvl="1">
              <a:lnSpc>
                <a:spcPct val="100000"/>
              </a:lnSpc>
            </a:pPr>
            <a:r>
              <a:rPr lang="en-US" sz="2800" b="1" dirty="0">
                <a:latin typeface="Comic Sans MS" panose="030F0702030302020204" pitchFamily="66" charset="0"/>
              </a:rPr>
              <a:t>I have been face-to-face with God, yet delivered</a:t>
            </a:r>
          </a:p>
        </p:txBody>
      </p:sp>
    </p:spTree>
    <p:extLst>
      <p:ext uri="{BB962C8B-B14F-4D97-AF65-F5344CB8AC3E}">
        <p14:creationId xmlns:p14="http://schemas.microsoft.com/office/powerpoint/2010/main" val="287383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0000" b="-10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51414A-0FAB-794C-143A-5E124A7F9E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8A04ED-DAB4-F9C8-0E8E-79594D257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atin typeface="Comic Sans MS" panose="030F0702030302020204" pitchFamily="66" charset="0"/>
              </a:rPr>
              <a:t>Genesis 32: 22-32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C9EE0E-32AA-6DA8-818C-E60A7ED09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Dawn rises as Jacob crosses the Jabbok</a:t>
            </a:r>
          </a:p>
          <a:p>
            <a:pPr lvl="1">
              <a:lnSpc>
                <a:spcPct val="100000"/>
              </a:lnSpc>
            </a:pPr>
            <a:r>
              <a:rPr lang="en-US" sz="3000" b="1" dirty="0">
                <a:latin typeface="Comic Sans MS" panose="030F0702030302020204" pitchFamily="66" charset="0"/>
              </a:rPr>
              <a:t>Literal – it gets lighter as day begins</a:t>
            </a:r>
          </a:p>
          <a:p>
            <a:pPr lvl="1">
              <a:lnSpc>
                <a:spcPct val="100000"/>
              </a:lnSpc>
            </a:pPr>
            <a:r>
              <a:rPr lang="en-US" sz="3000" b="1" dirty="0">
                <a:latin typeface="Comic Sans MS" panose="030F0702030302020204" pitchFamily="66" charset="0"/>
              </a:rPr>
              <a:t>Spiritual – Israel – has learned his new “place”</a:t>
            </a:r>
          </a:p>
          <a:p>
            <a:pPr lvl="1">
              <a:lnSpc>
                <a:spcPct val="100000"/>
              </a:lnSpc>
            </a:pPr>
            <a:r>
              <a:rPr lang="en-US" sz="3000" b="1" dirty="0">
                <a:latin typeface="Comic Sans MS" panose="030F0702030302020204" pitchFamily="66" charset="0"/>
              </a:rPr>
              <a:t>A passing reference is made to a dietary change</a:t>
            </a:r>
          </a:p>
          <a:p>
            <a:pPr lvl="2">
              <a:lnSpc>
                <a:spcPct val="100000"/>
              </a:lnSpc>
            </a:pPr>
            <a:r>
              <a:rPr lang="en-US" sz="2600" b="1" dirty="0">
                <a:latin typeface="Comic Sans MS" panose="030F0702030302020204" pitchFamily="66" charset="0"/>
              </a:rPr>
              <a:t>ONLY reference found in Scripture</a:t>
            </a:r>
          </a:p>
          <a:p>
            <a:pPr lvl="2">
              <a:lnSpc>
                <a:spcPct val="100000"/>
              </a:lnSpc>
            </a:pPr>
            <a:r>
              <a:rPr lang="en-US" sz="2600" b="1" dirty="0">
                <a:latin typeface="Comic Sans MS" panose="030F0702030302020204" pitchFamily="66" charset="0"/>
              </a:rPr>
              <a:t>Not to eat the sciatic tendon – the hip muscle</a:t>
            </a:r>
          </a:p>
          <a:p>
            <a:pPr lvl="2">
              <a:lnSpc>
                <a:spcPct val="100000"/>
              </a:lnSpc>
            </a:pPr>
            <a:r>
              <a:rPr lang="en-US" sz="2600" b="1" dirty="0">
                <a:latin typeface="Comic Sans MS" panose="030F0702030302020204" pitchFamily="66" charset="0"/>
              </a:rPr>
              <a:t>All other references come from Rabbinic literature</a:t>
            </a:r>
          </a:p>
        </p:txBody>
      </p:sp>
    </p:spTree>
    <p:extLst>
      <p:ext uri="{BB962C8B-B14F-4D97-AF65-F5344CB8AC3E}">
        <p14:creationId xmlns:p14="http://schemas.microsoft.com/office/powerpoint/2010/main" val="292486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2F3F10-E9A5-37D5-6CBE-4C06C1F576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E983CE-1691-67E7-43E3-1B8915AFE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atin typeface="Comic Sans MS" panose="030F0702030302020204" pitchFamily="66" charset="0"/>
              </a:rPr>
              <a:t>Genesis 33:1-7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083110-E145-5897-9872-595F14705F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The Grand Reunion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The sun rises onto a portentous meeting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Jacob looks up and sees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Esau and his 400 men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Gulp – Time to redeploy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Newly changed relationship with God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Still unsure if it will protect him from Esau</a:t>
            </a:r>
          </a:p>
        </p:txBody>
      </p:sp>
    </p:spTree>
    <p:extLst>
      <p:ext uri="{BB962C8B-B14F-4D97-AF65-F5344CB8AC3E}">
        <p14:creationId xmlns:p14="http://schemas.microsoft.com/office/powerpoint/2010/main" val="311560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075E75-5E57-3C4F-D9AD-85780C0E72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22505C-E053-8C84-BDEC-A9E29B5CA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atin typeface="Comic Sans MS" panose="030F0702030302020204" pitchFamily="66" charset="0"/>
              </a:rPr>
              <a:t>Genesis 33:1-7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A0B7BFC-633C-D207-198F-0A79CE313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Jacob remains “Jacob” for a bit longer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He splits his family by </a:t>
            </a:r>
            <a:r>
              <a:rPr lang="en-US" sz="3200" b="1" i="1" dirty="0">
                <a:latin typeface="Comic Sans MS" panose="030F0702030302020204" pitchFamily="66" charset="0"/>
              </a:rPr>
              <a:t>preference</a:t>
            </a:r>
            <a:r>
              <a:rPr lang="en-US" sz="3200" b="1" dirty="0">
                <a:latin typeface="Comic Sans MS" panose="030F0702030302020204" pitchFamily="66" charset="0"/>
              </a:rPr>
              <a:t> 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The concubines and their children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Leah and her children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Rachel and Joseph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Jacob then crosses to Esau ALONE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If Esau intends revenge, let it fall to him, only</a:t>
            </a:r>
          </a:p>
        </p:txBody>
      </p:sp>
    </p:spTree>
    <p:extLst>
      <p:ext uri="{BB962C8B-B14F-4D97-AF65-F5344CB8AC3E}">
        <p14:creationId xmlns:p14="http://schemas.microsoft.com/office/powerpoint/2010/main" val="182293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EAD83D-7F63-4BB0-49D2-A512249E58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AEB300-3DD6-9A73-A1B4-23F6A416D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atin typeface="Comic Sans MS" panose="030F0702030302020204" pitchFamily="66" charset="0"/>
              </a:rPr>
              <a:t>Genesis 33:1-7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51B8B7-1288-3FFF-B2A9-1443393C2C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Jacob bows seven times as he nears Esau</a:t>
            </a:r>
          </a:p>
          <a:p>
            <a:pPr lvl="1">
              <a:lnSpc>
                <a:spcPct val="100000"/>
              </a:lnSpc>
            </a:pPr>
            <a:r>
              <a:rPr lang="en-US" sz="2800" b="1" dirty="0">
                <a:latin typeface="Comic Sans MS" panose="030F0702030302020204" pitchFamily="66" charset="0"/>
              </a:rPr>
              <a:t>This is the proper protocol when before your “Lord”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Esau didn’t “play along” – He ran to embrace him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The women and children come next</a:t>
            </a:r>
          </a:p>
          <a:p>
            <a:pPr lvl="1">
              <a:lnSpc>
                <a:spcPct val="100000"/>
              </a:lnSpc>
            </a:pPr>
            <a:r>
              <a:rPr lang="en-US" sz="2800" b="1" dirty="0">
                <a:latin typeface="Comic Sans MS" panose="030F0702030302020204" pitchFamily="66" charset="0"/>
              </a:rPr>
              <a:t>Again, formal suzerain/vassel roles displayed – bowing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Esau questions the whole prior procession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What’s with all the critters and servants?</a:t>
            </a:r>
          </a:p>
          <a:p>
            <a:pPr lvl="1">
              <a:lnSpc>
                <a:spcPct val="100000"/>
              </a:lnSpc>
            </a:pPr>
            <a:endParaRPr lang="en-US" sz="2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07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089F12-19A2-C3E9-DBD5-284906548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CC2A0D-B6D0-9C7E-3864-A41EC38EB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atin typeface="Comic Sans MS" panose="030F0702030302020204" pitchFamily="66" charset="0"/>
              </a:rPr>
              <a:t>Genesis 33:8-11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93E1B2C-6AF6-12BB-E571-C808C2A178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Jacob’s answer is revealing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To find favor in the sight of my lord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Again – the practice of meeting a sovereign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Jacob identifies to Esau</a:t>
            </a:r>
          </a:p>
          <a:p>
            <a:pPr lvl="1">
              <a:lnSpc>
                <a:spcPct val="100000"/>
              </a:lnSpc>
            </a:pPr>
            <a:r>
              <a:rPr lang="en-US" sz="3200" b="1" i="1" dirty="0">
                <a:latin typeface="Comic Sans MS" panose="030F0702030302020204" pitchFamily="66" charset="0"/>
              </a:rPr>
              <a:t>Your</a:t>
            </a:r>
            <a:r>
              <a:rPr lang="en-US" sz="3200" b="1" dirty="0">
                <a:latin typeface="Comic Sans MS" panose="030F0702030302020204" pitchFamily="66" charset="0"/>
              </a:rPr>
              <a:t> servant</a:t>
            </a:r>
          </a:p>
          <a:p>
            <a:pPr lvl="1">
              <a:lnSpc>
                <a:spcPct val="100000"/>
              </a:lnSpc>
            </a:pPr>
            <a:r>
              <a:rPr lang="en-US" sz="3200" b="1" i="1" dirty="0">
                <a:latin typeface="Comic Sans MS" panose="030F0702030302020204" pitchFamily="66" charset="0"/>
              </a:rPr>
              <a:t>My</a:t>
            </a:r>
            <a:r>
              <a:rPr lang="en-US" sz="3200" b="1" dirty="0">
                <a:latin typeface="Comic Sans MS" panose="030F0702030302020204" pitchFamily="66" charset="0"/>
              </a:rPr>
              <a:t> lord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Abundance of gifts (tribute)</a:t>
            </a:r>
          </a:p>
        </p:txBody>
      </p:sp>
    </p:spTree>
    <p:extLst>
      <p:ext uri="{BB962C8B-B14F-4D97-AF65-F5344CB8AC3E}">
        <p14:creationId xmlns:p14="http://schemas.microsoft.com/office/powerpoint/2010/main" val="391039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C3758D-37AE-6D38-2201-C2DBB03508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132A19D-9EC7-F34D-75F7-97EF0E6AF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atin typeface="Comic Sans MS" panose="030F0702030302020204" pitchFamily="66" charset="0"/>
              </a:rPr>
              <a:t>Genesis 33:8-11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AA2B69A-4345-97A2-1151-834E8B780E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Interaction is a full and formal negotiation of reconciliation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Seven bows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Terms of submission – servant, lord, gifts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Sequence of introductions</a:t>
            </a:r>
          </a:p>
          <a:p>
            <a:pPr lvl="2">
              <a:lnSpc>
                <a:spcPct val="100000"/>
              </a:lnSpc>
            </a:pPr>
            <a:r>
              <a:rPr lang="en-US" sz="2800" b="1" dirty="0">
                <a:latin typeface="Comic Sans MS" panose="030F0702030302020204" pitchFamily="66" charset="0"/>
              </a:rPr>
              <a:t>Petitioner, subordinates, women and children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Jacob remains the humble supplicant</a:t>
            </a:r>
          </a:p>
          <a:p>
            <a:pPr>
              <a:lnSpc>
                <a:spcPct val="100000"/>
              </a:lnSpc>
            </a:pPr>
            <a:endParaRPr lang="en-US" sz="32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76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95221E-AA28-8576-CE7D-481313DADA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563AD4-53A5-8AB8-4430-3B79BD8B6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atin typeface="Comic Sans MS" panose="030F0702030302020204" pitchFamily="66" charset="0"/>
              </a:rPr>
              <a:t>Genesis 33:8-11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DFE02B4-893A-397F-AAB2-5EC7A0FC5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Esau responds as is proper</a:t>
            </a: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No, no, I have plenty – Keep your things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Jacob plays his part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Of course not! Please, accept it all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My blessing to you, as God has blessed me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Esau “relents” and accepts the “tribute”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All formalities have been properly handled</a:t>
            </a:r>
          </a:p>
        </p:txBody>
      </p:sp>
    </p:spTree>
    <p:extLst>
      <p:ext uri="{BB962C8B-B14F-4D97-AF65-F5344CB8AC3E}">
        <p14:creationId xmlns:p14="http://schemas.microsoft.com/office/powerpoint/2010/main" val="350105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8B1C9F-84CC-EF4C-3074-0ACA4EC55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230135-0D36-4E35-D016-739E3FF78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atin typeface="Comic Sans MS" panose="030F0702030302020204" pitchFamily="66" charset="0"/>
              </a:rPr>
              <a:t>Genesis 33:8-11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FFB1EC-FAD2-3B3E-625A-B7CE086D2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400" b="1" dirty="0">
                <a:latin typeface="Comic Sans MS" panose="030F0702030302020204" pitchFamily="66" charset="0"/>
              </a:rPr>
              <a:t>Jacob has correctly submitted to his brother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The gifts to “replace” the stolen birthright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Restored the “honors” due the firstborn</a:t>
            </a:r>
          </a:p>
          <a:p>
            <a:pPr lvl="2">
              <a:lnSpc>
                <a:spcPct val="100000"/>
              </a:lnSpc>
            </a:pPr>
            <a:r>
              <a:rPr lang="en-US" sz="2800" b="1" dirty="0">
                <a:latin typeface="Comic Sans MS" panose="030F0702030302020204" pitchFamily="66" charset="0"/>
              </a:rPr>
              <a:t>Your servant, bowing, granting Esau lordship title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All the wealth of the animals</a:t>
            </a:r>
          </a:p>
          <a:p>
            <a:pPr lvl="2">
              <a:lnSpc>
                <a:spcPct val="100000"/>
              </a:lnSpc>
            </a:pPr>
            <a:r>
              <a:rPr lang="en-US" sz="2800" b="1" dirty="0">
                <a:latin typeface="Comic Sans MS" panose="030F0702030302020204" pitchFamily="66" charset="0"/>
              </a:rPr>
              <a:t>To replace the stolen “Blessing”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By accepting, Esau has granted pardon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Relationship is “restored”</a:t>
            </a:r>
          </a:p>
        </p:txBody>
      </p:sp>
    </p:spTree>
    <p:extLst>
      <p:ext uri="{BB962C8B-B14F-4D97-AF65-F5344CB8AC3E}">
        <p14:creationId xmlns:p14="http://schemas.microsoft.com/office/powerpoint/2010/main" val="145513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9B7DE2-9BDE-4DBF-3D10-E36B886DC2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3A99B69-1C97-D317-D724-7F99573A0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atin typeface="Comic Sans MS" panose="030F0702030302020204" pitchFamily="66" charset="0"/>
              </a:rPr>
              <a:t>Genesis 33:12-17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9FDAF3D-BAC2-C3B7-84B4-4637B97D94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Esau suggests proceeding together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Hints at Jacob becoming his vassel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Not merely </a:t>
            </a:r>
            <a:r>
              <a:rPr lang="en-US" sz="3200" b="1" i="1" dirty="0">
                <a:latin typeface="Comic Sans MS" panose="030F0702030302020204" pitchFamily="66" charset="0"/>
              </a:rPr>
              <a:t>de jure</a:t>
            </a:r>
            <a:r>
              <a:rPr lang="en-US" sz="3200" b="1" dirty="0">
                <a:latin typeface="Comic Sans MS" panose="030F0702030302020204" pitchFamily="66" charset="0"/>
              </a:rPr>
              <a:t>, but </a:t>
            </a:r>
            <a:r>
              <a:rPr lang="en-US" sz="3200" b="1" i="1" dirty="0">
                <a:latin typeface="Comic Sans MS" panose="030F0702030302020204" pitchFamily="66" charset="0"/>
              </a:rPr>
              <a:t>de facto</a:t>
            </a:r>
            <a:r>
              <a:rPr lang="en-US" sz="3200" b="1" dirty="0">
                <a:latin typeface="Comic Sans MS" panose="030F0702030302020204" pitchFamily="66" charset="0"/>
              </a:rPr>
              <a:t> ??? 😳🥺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Jacob replies carefully, but unequivocally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That won’t happen!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Phrases it all about the livestock and younglings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Your pace cannot be ours</a:t>
            </a:r>
          </a:p>
        </p:txBody>
      </p:sp>
    </p:spTree>
    <p:extLst>
      <p:ext uri="{BB962C8B-B14F-4D97-AF65-F5344CB8AC3E}">
        <p14:creationId xmlns:p14="http://schemas.microsoft.com/office/powerpoint/2010/main" val="351114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9C193F-9E98-A677-544D-62DE8758AA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4218D6-0E66-3436-1F68-4F27DD8F3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atin typeface="Comic Sans MS" panose="030F0702030302020204" pitchFamily="66" charset="0"/>
              </a:rPr>
              <a:t>Genesis 32: 13-21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B71A25-9413-F79B-293B-19383F741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Jacob remains in place and refines his plan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Builds his “present” for Esau</a:t>
            </a:r>
          </a:p>
          <a:p>
            <a:pPr lvl="2">
              <a:lnSpc>
                <a:spcPct val="100000"/>
              </a:lnSpc>
            </a:pPr>
            <a:r>
              <a:rPr lang="en-US" sz="2800" b="1" dirty="0">
                <a:latin typeface="Comic Sans MS" panose="030F0702030302020204" pitchFamily="66" charset="0"/>
              </a:rPr>
              <a:t>Term is used for gifts given; lesser to greater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Five separate groups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550+ animals – A staggering tribute payment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He staggers the departures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Hopes to overwhelm Esau with constant flow</a:t>
            </a:r>
          </a:p>
        </p:txBody>
      </p:sp>
    </p:spTree>
    <p:extLst>
      <p:ext uri="{BB962C8B-B14F-4D97-AF65-F5344CB8AC3E}">
        <p14:creationId xmlns:p14="http://schemas.microsoft.com/office/powerpoint/2010/main" val="26087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D5324F-73DF-9475-C815-C7F41C1A55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4663A3-51D8-CBFB-8E73-7E0E0F9B9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atin typeface="Comic Sans MS" panose="030F0702030302020204" pitchFamily="66" charset="0"/>
              </a:rPr>
              <a:t>Genesis 33:12-17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6096B4-091F-CD17-4B44-19AE96BB45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Great diplomacy maintains the agreement</a:t>
            </a:r>
            <a:endParaRPr lang="en-US" sz="4000" b="1" dirty="0">
              <a:latin typeface="Comic Sans MS" panose="030F0702030302020204" pitchFamily="66" charset="0"/>
            </a:endParaRP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We are reconciled, but not foolish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Esau – Shall I leave some “help”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Jacob – Thanks, but we’re all good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Esau heads home to Seir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East of the Jordan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SE of the Dead Sea</a:t>
            </a:r>
          </a:p>
        </p:txBody>
      </p:sp>
    </p:spTree>
    <p:extLst>
      <p:ext uri="{BB962C8B-B14F-4D97-AF65-F5344CB8AC3E}">
        <p14:creationId xmlns:p14="http://schemas.microsoft.com/office/powerpoint/2010/main" val="87031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3467C3-86F3-FC9C-31FF-1D284FE8E4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144A10-DB52-A484-6DF4-32A2F13BE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atin typeface="Comic Sans MS" panose="030F0702030302020204" pitchFamily="66" charset="0"/>
              </a:rPr>
              <a:t>Genesis 33:12-17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C2630A-B305-8434-6867-70DD83AB9B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Jacob returns north of the Jabbok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Stays, temporarily, east of the Jordan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He builds a “house” and animal shelters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The shelters (booths) name the area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Succoth – Booths/Shelters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Shelter for Jacob and all after two fraught encounters with family </a:t>
            </a:r>
          </a:p>
        </p:txBody>
      </p:sp>
    </p:spTree>
    <p:extLst>
      <p:ext uri="{BB962C8B-B14F-4D97-AF65-F5344CB8AC3E}">
        <p14:creationId xmlns:p14="http://schemas.microsoft.com/office/powerpoint/2010/main" val="308951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CE4211-7BAA-5D78-0012-D13CC6801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68CFB21-75C5-8B11-C9A0-BC62F4097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atin typeface="Comic Sans MS" panose="030F0702030302020204" pitchFamily="66" charset="0"/>
              </a:rPr>
              <a:t>Genesis 33:18-20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19C644-6DAB-22CB-B104-6C9DA51B56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Jacob moves on after the interlude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He crosses the Jordan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Thus, re-entering the PROMISED land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Pitches his tent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Buys some land</a:t>
            </a:r>
          </a:p>
          <a:p>
            <a:pPr>
              <a:lnSpc>
                <a:spcPct val="100000"/>
              </a:lnSpc>
            </a:pPr>
            <a:r>
              <a:rPr lang="en-US" sz="3200" b="1">
                <a:latin typeface="Comic Sans MS" panose="030F0702030302020204" pitchFamily="66" charset="0"/>
              </a:rPr>
              <a:t>Builds </a:t>
            </a:r>
            <a:r>
              <a:rPr lang="en-US" sz="3200" b="1" dirty="0">
                <a:latin typeface="Comic Sans MS" panose="030F0702030302020204" pitchFamily="66" charset="0"/>
              </a:rPr>
              <a:t>an altar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El Elohe Israel – God, the God of Israel</a:t>
            </a:r>
          </a:p>
        </p:txBody>
      </p:sp>
    </p:spTree>
    <p:extLst>
      <p:ext uri="{BB962C8B-B14F-4D97-AF65-F5344CB8AC3E}">
        <p14:creationId xmlns:p14="http://schemas.microsoft.com/office/powerpoint/2010/main" val="30528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62000" b="-6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D8AF5B-3760-7AD2-31E6-092F2C12FD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6653DD-C0F5-8439-BA2C-E321B9DCA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atin typeface="Comic Sans MS" panose="030F0702030302020204" pitchFamily="66" charset="0"/>
              </a:rPr>
              <a:t>Genesis 32: 21-24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2F5577-528F-B9A9-C027-318D1A6EB5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400" b="1" dirty="0">
                <a:latin typeface="Comic Sans MS" panose="030F0702030302020204" pitchFamily="66" charset="0"/>
              </a:rPr>
              <a:t>The message sent with each group is identical</a:t>
            </a: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These are appeasement gifts</a:t>
            </a:r>
            <a:endParaRPr lang="en-US" sz="3200" b="1" dirty="0">
              <a:latin typeface="Comic Sans MS" panose="030F0702030302020204" pitchFamily="66" charset="0"/>
            </a:endParaRP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To atone for all prior grievances</a:t>
            </a:r>
          </a:p>
          <a:p>
            <a:pPr>
              <a:lnSpc>
                <a:spcPct val="100000"/>
              </a:lnSpc>
            </a:pPr>
            <a:r>
              <a:rPr lang="en-US" sz="4000" b="1" dirty="0">
                <a:latin typeface="Comic Sans MS" panose="030F0702030302020204" pitchFamily="66" charset="0"/>
              </a:rPr>
              <a:t>Jacob remains “above” the Jabbok</a:t>
            </a: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Once darkness falls, he moves slightly</a:t>
            </a:r>
          </a:p>
          <a:p>
            <a:pPr lvl="2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Diplomacy is good</a:t>
            </a:r>
          </a:p>
          <a:p>
            <a:pPr lvl="2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Prudence is better</a:t>
            </a:r>
          </a:p>
        </p:txBody>
      </p:sp>
    </p:spTree>
    <p:extLst>
      <p:ext uri="{BB962C8B-B14F-4D97-AF65-F5344CB8AC3E}">
        <p14:creationId xmlns:p14="http://schemas.microsoft.com/office/powerpoint/2010/main" val="30377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85CACA-E5C6-148F-A013-F6C8A8BD1F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0E0012-B965-B8E1-E2D3-8FD341271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atin typeface="Comic Sans MS" panose="030F0702030302020204" pitchFamily="66" charset="0"/>
              </a:rPr>
              <a:t>Genesis 32: 21-24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82BD3E4-2CF8-40F7-79F2-45BEA2FC27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latin typeface="Comic Sans MS" panose="030F0702030302020204" pitchFamily="66" charset="0"/>
              </a:rPr>
              <a:t>He sends his family across, but remains</a:t>
            </a: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When alone, a “man” comes and wrestles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Until now, Jacob has survived on strength</a:t>
            </a: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Strength of body</a:t>
            </a: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Strength of his wits</a:t>
            </a:r>
          </a:p>
          <a:p>
            <a:pPr>
              <a:lnSpc>
                <a:spcPct val="100000"/>
              </a:lnSpc>
            </a:pPr>
            <a:r>
              <a:rPr lang="en-US" sz="4000" b="1" dirty="0">
                <a:latin typeface="Comic Sans MS" panose="030F0702030302020204" pitchFamily="66" charset="0"/>
              </a:rPr>
              <a:t>All night, they are equally matched</a:t>
            </a:r>
          </a:p>
        </p:txBody>
      </p:sp>
    </p:spTree>
    <p:extLst>
      <p:ext uri="{BB962C8B-B14F-4D97-AF65-F5344CB8AC3E}">
        <p14:creationId xmlns:p14="http://schemas.microsoft.com/office/powerpoint/2010/main" val="427220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DF6091D6-53DE-88CD-E6A5-06CC269447BA}"/>
              </a:ext>
            </a:extLst>
          </p:cNvPr>
          <p:cNvSpPr/>
          <p:nvPr/>
        </p:nvSpPr>
        <p:spPr>
          <a:xfrm>
            <a:off x="5555411" y="1557631"/>
            <a:ext cx="1570008" cy="357433"/>
          </a:xfrm>
          <a:custGeom>
            <a:avLst/>
            <a:gdLst>
              <a:gd name="connsiteX0" fmla="*/ 0 w 1570008"/>
              <a:gd name="connsiteY0" fmla="*/ 357433 h 357433"/>
              <a:gd name="connsiteX1" fmla="*/ 431321 w 1570008"/>
              <a:gd name="connsiteY1" fmla="*/ 340180 h 357433"/>
              <a:gd name="connsiteX2" fmla="*/ 534838 w 1570008"/>
              <a:gd name="connsiteY2" fmla="*/ 271169 h 357433"/>
              <a:gd name="connsiteX3" fmla="*/ 931653 w 1570008"/>
              <a:gd name="connsiteY3" fmla="*/ 253916 h 357433"/>
              <a:gd name="connsiteX4" fmla="*/ 983412 w 1570008"/>
              <a:gd name="connsiteY4" fmla="*/ 219411 h 357433"/>
              <a:gd name="connsiteX5" fmla="*/ 1086929 w 1570008"/>
              <a:gd name="connsiteY5" fmla="*/ 133146 h 357433"/>
              <a:gd name="connsiteX6" fmla="*/ 1121434 w 1570008"/>
              <a:gd name="connsiteY6" fmla="*/ 81388 h 357433"/>
              <a:gd name="connsiteX7" fmla="*/ 1570008 w 1570008"/>
              <a:gd name="connsiteY7" fmla="*/ 29629 h 357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70008" h="357433">
                <a:moveTo>
                  <a:pt x="0" y="357433"/>
                </a:moveTo>
                <a:cubicBezTo>
                  <a:pt x="143774" y="351682"/>
                  <a:pt x="289268" y="363092"/>
                  <a:pt x="431321" y="340180"/>
                </a:cubicBezTo>
                <a:cubicBezTo>
                  <a:pt x="472262" y="333577"/>
                  <a:pt x="493407" y="272970"/>
                  <a:pt x="534838" y="271169"/>
                </a:cubicBezTo>
                <a:lnTo>
                  <a:pt x="931653" y="253916"/>
                </a:lnTo>
                <a:cubicBezTo>
                  <a:pt x="948906" y="242414"/>
                  <a:pt x="967483" y="232685"/>
                  <a:pt x="983412" y="219411"/>
                </a:cubicBezTo>
                <a:cubicBezTo>
                  <a:pt x="1116261" y="108704"/>
                  <a:pt x="958414" y="218823"/>
                  <a:pt x="1086929" y="133146"/>
                </a:cubicBezTo>
                <a:cubicBezTo>
                  <a:pt x="1098431" y="115893"/>
                  <a:pt x="1108160" y="97317"/>
                  <a:pt x="1121434" y="81388"/>
                </a:cubicBezTo>
                <a:cubicBezTo>
                  <a:pt x="1242508" y="-63901"/>
                  <a:pt x="1280066" y="29629"/>
                  <a:pt x="1570008" y="29629"/>
                </a:cubicBezTo>
              </a:path>
            </a:pathLst>
          </a:cu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04D0843-8ECB-FA5D-853F-A517B9EC29F2}"/>
              </a:ext>
            </a:extLst>
          </p:cNvPr>
          <p:cNvSpPr/>
          <p:nvPr/>
        </p:nvSpPr>
        <p:spPr>
          <a:xfrm>
            <a:off x="5555411" y="2898475"/>
            <a:ext cx="1535502" cy="345057"/>
          </a:xfrm>
          <a:custGeom>
            <a:avLst/>
            <a:gdLst>
              <a:gd name="connsiteX0" fmla="*/ 0 w 1535502"/>
              <a:gd name="connsiteY0" fmla="*/ 345057 h 345057"/>
              <a:gd name="connsiteX1" fmla="*/ 86264 w 1535502"/>
              <a:gd name="connsiteY1" fmla="*/ 310551 h 345057"/>
              <a:gd name="connsiteX2" fmla="*/ 189781 w 1535502"/>
              <a:gd name="connsiteY2" fmla="*/ 258793 h 345057"/>
              <a:gd name="connsiteX3" fmla="*/ 672861 w 1535502"/>
              <a:gd name="connsiteY3" fmla="*/ 241540 h 345057"/>
              <a:gd name="connsiteX4" fmla="*/ 793631 w 1535502"/>
              <a:gd name="connsiteY4" fmla="*/ 189782 h 345057"/>
              <a:gd name="connsiteX5" fmla="*/ 966159 w 1535502"/>
              <a:gd name="connsiteY5" fmla="*/ 138023 h 345057"/>
              <a:gd name="connsiteX6" fmla="*/ 1000664 w 1535502"/>
              <a:gd name="connsiteY6" fmla="*/ 86265 h 345057"/>
              <a:gd name="connsiteX7" fmla="*/ 1052423 w 1535502"/>
              <a:gd name="connsiteY7" fmla="*/ 69012 h 345057"/>
              <a:gd name="connsiteX8" fmla="*/ 1345721 w 1535502"/>
              <a:gd name="connsiteY8" fmla="*/ 17253 h 345057"/>
              <a:gd name="connsiteX9" fmla="*/ 1431985 w 1535502"/>
              <a:gd name="connsiteY9" fmla="*/ 0 h 345057"/>
              <a:gd name="connsiteX10" fmla="*/ 1518249 w 1535502"/>
              <a:gd name="connsiteY10" fmla="*/ 17253 h 345057"/>
              <a:gd name="connsiteX11" fmla="*/ 1535502 w 1535502"/>
              <a:gd name="connsiteY11" fmla="*/ 17253 h 34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35502" h="345057">
                <a:moveTo>
                  <a:pt x="0" y="345057"/>
                </a:moveTo>
                <a:cubicBezTo>
                  <a:pt x="28755" y="333555"/>
                  <a:pt x="58564" y="324401"/>
                  <a:pt x="86264" y="310551"/>
                </a:cubicBezTo>
                <a:cubicBezTo>
                  <a:pt x="128478" y="289444"/>
                  <a:pt x="139995" y="262005"/>
                  <a:pt x="189781" y="258793"/>
                </a:cubicBezTo>
                <a:cubicBezTo>
                  <a:pt x="350576" y="248419"/>
                  <a:pt x="511834" y="247291"/>
                  <a:pt x="672861" y="241540"/>
                </a:cubicBezTo>
                <a:cubicBezTo>
                  <a:pt x="839467" y="186004"/>
                  <a:pt x="580438" y="275059"/>
                  <a:pt x="793631" y="189782"/>
                </a:cubicBezTo>
                <a:cubicBezTo>
                  <a:pt x="863643" y="161777"/>
                  <a:pt x="898369" y="154971"/>
                  <a:pt x="966159" y="138023"/>
                </a:cubicBezTo>
                <a:cubicBezTo>
                  <a:pt x="977661" y="120770"/>
                  <a:pt x="984473" y="99218"/>
                  <a:pt x="1000664" y="86265"/>
                </a:cubicBezTo>
                <a:cubicBezTo>
                  <a:pt x="1014865" y="74904"/>
                  <a:pt x="1035707" y="76176"/>
                  <a:pt x="1052423" y="69012"/>
                </a:cubicBezTo>
                <a:cubicBezTo>
                  <a:pt x="1216143" y="-1154"/>
                  <a:pt x="1015201" y="42678"/>
                  <a:pt x="1345721" y="17253"/>
                </a:cubicBezTo>
                <a:cubicBezTo>
                  <a:pt x="1374476" y="11502"/>
                  <a:pt x="1402661" y="0"/>
                  <a:pt x="1431985" y="0"/>
                </a:cubicBezTo>
                <a:cubicBezTo>
                  <a:pt x="1461309" y="0"/>
                  <a:pt x="1489324" y="12432"/>
                  <a:pt x="1518249" y="17253"/>
                </a:cubicBezTo>
                <a:cubicBezTo>
                  <a:pt x="1523922" y="18198"/>
                  <a:pt x="1529751" y="17253"/>
                  <a:pt x="1535502" y="17253"/>
                </a:cubicBez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8A633B-3216-EEC7-68D5-78ED32DAF946}"/>
              </a:ext>
            </a:extLst>
          </p:cNvPr>
          <p:cNvSpPr txBox="1"/>
          <p:nvPr/>
        </p:nvSpPr>
        <p:spPr>
          <a:xfrm>
            <a:off x="5641675" y="2631056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14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0000" b="-10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2D657E-BBF5-54D9-F264-7D6B178077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40F8C6-5D99-D250-979F-5CD27DCF1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atin typeface="Comic Sans MS" panose="030F0702030302020204" pitchFamily="66" charset="0"/>
              </a:rPr>
              <a:t>Genesis 32: 22-32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7BDCC29-247E-7065-16FF-30DB5477F8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As dawn breaks, the “Man” </a:t>
            </a:r>
            <a:r>
              <a:rPr lang="en-US" sz="3600" b="1" i="1" u="sng" dirty="0">
                <a:latin typeface="Comic Sans MS" panose="030F0702030302020204" pitchFamily="66" charset="0"/>
              </a:rPr>
              <a:t>breaks</a:t>
            </a:r>
            <a:r>
              <a:rPr lang="en-US" sz="3600" b="1" dirty="0">
                <a:latin typeface="Comic Sans MS" panose="030F0702030302020204" pitchFamily="66" charset="0"/>
              </a:rPr>
              <a:t> Jacob</a:t>
            </a: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A single touch dislocates Jacob’s hip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The lesson? Your ‘strength’ is pretty good</a:t>
            </a: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My STRENGTH is infinite</a:t>
            </a: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You are insignificant in this light</a:t>
            </a:r>
          </a:p>
          <a:p>
            <a:pPr>
              <a:lnSpc>
                <a:spcPct val="100000"/>
              </a:lnSpc>
            </a:pPr>
            <a:r>
              <a:rPr lang="en-US" sz="4000" b="1" dirty="0">
                <a:latin typeface="Comic Sans MS" panose="030F0702030302020204" pitchFamily="66" charset="0"/>
              </a:rPr>
              <a:t>Jacob holds on – One more blessing?</a:t>
            </a:r>
          </a:p>
        </p:txBody>
      </p:sp>
    </p:spTree>
    <p:extLst>
      <p:ext uri="{BB962C8B-B14F-4D97-AF65-F5344CB8AC3E}">
        <p14:creationId xmlns:p14="http://schemas.microsoft.com/office/powerpoint/2010/main" val="351543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0000" b="-10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AD9B48-5CB1-1A9B-C097-D494B10C3C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2EA3E2-B1A2-966C-2091-D95D59BFB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atin typeface="Comic Sans MS" panose="030F0702030302020204" pitchFamily="66" charset="0"/>
              </a:rPr>
              <a:t>Genesis 32: 22-32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52B8037-23AB-05C4-3CA8-A28B2D9106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A curious lesson in persistent “prayer”</a:t>
            </a: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Jacob ‘struggled’ all night</a:t>
            </a: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This was a physical form of prayer</a:t>
            </a:r>
          </a:p>
          <a:p>
            <a:pPr lvl="2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He wrestled God for answers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Even under defeat, he held for another blessing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Finally, understanding dawns re: SOURCE of all</a:t>
            </a:r>
          </a:p>
          <a:p>
            <a:pPr lvl="1">
              <a:lnSpc>
                <a:spcPct val="100000"/>
              </a:lnSpc>
            </a:pPr>
            <a:endParaRPr lang="en-US" sz="32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27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0000" b="-10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7CB2F2-020C-5351-1C13-92A20F72B0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9B6E2D6-8DD8-F762-1A0C-585B1A4CB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atin typeface="Comic Sans MS" panose="030F0702030302020204" pitchFamily="66" charset="0"/>
              </a:rPr>
              <a:t>Genesis 32: 22-32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9407DA8-9CC3-D34C-7B86-1AF3381EEF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God asks Jacob for his name</a:t>
            </a:r>
          </a:p>
          <a:p>
            <a:pPr lvl="1">
              <a:lnSpc>
                <a:spcPct val="100000"/>
              </a:lnSpc>
            </a:pPr>
            <a:r>
              <a:rPr lang="en-US" sz="2800" b="1" dirty="0">
                <a:latin typeface="Comic Sans MS" panose="030F0702030302020204" pitchFamily="66" charset="0"/>
              </a:rPr>
              <a:t>Didn’t He already know?</a:t>
            </a:r>
          </a:p>
          <a:p>
            <a:pPr lvl="1">
              <a:lnSpc>
                <a:spcPct val="100000"/>
              </a:lnSpc>
            </a:pPr>
            <a:r>
              <a:rPr lang="en-US" sz="2800" b="1" dirty="0">
                <a:latin typeface="Comic Sans MS" panose="030F0702030302020204" pitchFamily="66" charset="0"/>
              </a:rPr>
              <a:t>Of course He did – this was to make a point</a:t>
            </a:r>
          </a:p>
          <a:p>
            <a:pPr lvl="1">
              <a:lnSpc>
                <a:spcPct val="100000"/>
              </a:lnSpc>
            </a:pPr>
            <a:r>
              <a:rPr lang="en-US" sz="2800" b="1" dirty="0">
                <a:latin typeface="Comic Sans MS" panose="030F0702030302020204" pitchFamily="66" charset="0"/>
              </a:rPr>
              <a:t>Jacob – Grasper, deceiver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No longer – You are now Israel – Prince of God</a:t>
            </a:r>
          </a:p>
          <a:p>
            <a:pPr lvl="1">
              <a:lnSpc>
                <a:spcPct val="100000"/>
              </a:lnSpc>
            </a:pPr>
            <a:r>
              <a:rPr lang="en-US" sz="2800" b="1" dirty="0">
                <a:latin typeface="Comic Sans MS" panose="030F0702030302020204" pitchFamily="66" charset="0"/>
              </a:rPr>
              <a:t>You have striven with God and men and prevailed</a:t>
            </a:r>
          </a:p>
          <a:p>
            <a:pPr lvl="1">
              <a:lnSpc>
                <a:spcPct val="100000"/>
              </a:lnSpc>
            </a:pPr>
            <a:r>
              <a:rPr lang="en-US" sz="2800" b="1" dirty="0">
                <a:latin typeface="Comic Sans MS" panose="030F0702030302020204" pitchFamily="66" charset="0"/>
              </a:rPr>
              <a:t>A ‘prince’ is NOT the king, but the SON of the king</a:t>
            </a:r>
          </a:p>
        </p:txBody>
      </p:sp>
    </p:spTree>
    <p:extLst>
      <p:ext uri="{BB962C8B-B14F-4D97-AF65-F5344CB8AC3E}">
        <p14:creationId xmlns:p14="http://schemas.microsoft.com/office/powerpoint/2010/main" val="112771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0000" b="-10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A0CEE3-8941-8F97-9BF9-7A872753DB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803B5FD-557F-F082-1A1B-0F7A7CE01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atin typeface="Comic Sans MS" panose="030F0702030302020204" pitchFamily="66" charset="0"/>
              </a:rPr>
              <a:t>Genesis 32: 22-32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E16242D-18DA-CF6E-D497-67F49ECA8F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God places Israel fully into his new identity and role into the future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Jacob asks after “The Name”</a:t>
            </a:r>
            <a:endParaRPr lang="en-US" sz="3600" b="1" dirty="0">
              <a:latin typeface="Comic Sans MS" panose="030F0702030302020204" pitchFamily="66" charset="0"/>
            </a:endParaRPr>
          </a:p>
          <a:p>
            <a:pPr lvl="1">
              <a:lnSpc>
                <a:spcPct val="100000"/>
              </a:lnSpc>
            </a:pPr>
            <a:r>
              <a:rPr lang="en-US" sz="2800" b="1" dirty="0">
                <a:latin typeface="Comic Sans MS" panose="030F0702030302020204" pitchFamily="66" charset="0"/>
              </a:rPr>
              <a:t>Culturally significant to the day/times</a:t>
            </a:r>
          </a:p>
          <a:p>
            <a:pPr lvl="1">
              <a:lnSpc>
                <a:spcPct val="100000"/>
              </a:lnSpc>
            </a:pPr>
            <a:r>
              <a:rPr lang="en-US" sz="2800" b="1" dirty="0">
                <a:latin typeface="Comic Sans MS" panose="030F0702030302020204" pitchFamily="66" charset="0"/>
              </a:rPr>
              <a:t>Knowing the “true name” was to hold power</a:t>
            </a:r>
          </a:p>
          <a:p>
            <a:pPr lvl="1">
              <a:lnSpc>
                <a:spcPct val="100000"/>
              </a:lnSpc>
            </a:pPr>
            <a:r>
              <a:rPr lang="en-US" sz="2800" b="1" dirty="0">
                <a:latin typeface="Comic Sans MS" panose="030F0702030302020204" pitchFamily="66" charset="0"/>
              </a:rPr>
              <a:t>Common belief – Use the “true name” = the power of the god </a:t>
            </a:r>
            <a:r>
              <a:rPr lang="en-US" sz="2800" b="1" u="sng" dirty="0">
                <a:latin typeface="Comic Sans MS" panose="030F0702030302020204" pitchFamily="66" charset="0"/>
              </a:rPr>
              <a:t>must</a:t>
            </a:r>
            <a:r>
              <a:rPr lang="en-US" sz="2800" b="1" dirty="0">
                <a:latin typeface="Comic Sans MS" panose="030F0702030302020204" pitchFamily="66" charset="0"/>
              </a:rPr>
              <a:t> be granted</a:t>
            </a:r>
          </a:p>
          <a:p>
            <a:pPr lvl="1">
              <a:lnSpc>
                <a:spcPct val="100000"/>
              </a:lnSpc>
            </a:pPr>
            <a:r>
              <a:rPr lang="en-US" sz="2800" b="1" dirty="0">
                <a:latin typeface="Comic Sans MS" panose="030F0702030302020204" pitchFamily="66" charset="0"/>
              </a:rPr>
              <a:t>Many cultures still hold this belief</a:t>
            </a:r>
          </a:p>
          <a:p>
            <a:pPr lvl="1">
              <a:lnSpc>
                <a:spcPct val="100000"/>
              </a:lnSpc>
            </a:pPr>
            <a:r>
              <a:rPr lang="en-US" sz="2800" b="1" dirty="0">
                <a:latin typeface="Comic Sans MS" panose="030F0702030302020204" pitchFamily="66" charset="0"/>
              </a:rPr>
              <a:t>Culturally and religiously</a:t>
            </a:r>
          </a:p>
        </p:txBody>
      </p:sp>
    </p:spTree>
    <p:extLst>
      <p:ext uri="{BB962C8B-B14F-4D97-AF65-F5344CB8AC3E}">
        <p14:creationId xmlns:p14="http://schemas.microsoft.com/office/powerpoint/2010/main" val="420604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1507</TotalTime>
  <Words>1066</Words>
  <Application>Microsoft Office PowerPoint</Application>
  <PresentationFormat>Widescreen</PresentationFormat>
  <Paragraphs>165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Aptos</vt:lpstr>
      <vt:lpstr>Aptos Display</vt:lpstr>
      <vt:lpstr>Arial</vt:lpstr>
      <vt:lpstr>Comic Sans MS</vt:lpstr>
      <vt:lpstr>3_Office Theme</vt:lpstr>
      <vt:lpstr>Office Theme</vt:lpstr>
      <vt:lpstr>Genesis 32: 9-12</vt:lpstr>
      <vt:lpstr>Genesis 32: 13-21</vt:lpstr>
      <vt:lpstr>Genesis 32: 21-24</vt:lpstr>
      <vt:lpstr>Genesis 32: 21-24</vt:lpstr>
      <vt:lpstr>PowerPoint Presentation</vt:lpstr>
      <vt:lpstr>Genesis 32: 22-32</vt:lpstr>
      <vt:lpstr>Genesis 32: 22-32</vt:lpstr>
      <vt:lpstr>Genesis 32: 22-32</vt:lpstr>
      <vt:lpstr>Genesis 32: 22-32</vt:lpstr>
      <vt:lpstr>Genesis 32: 22-32</vt:lpstr>
      <vt:lpstr>Genesis 32: 22-32</vt:lpstr>
      <vt:lpstr>Genesis 33:1-7</vt:lpstr>
      <vt:lpstr>Genesis 33:1-7</vt:lpstr>
      <vt:lpstr>Genesis 33:1-7</vt:lpstr>
      <vt:lpstr>Genesis 33:8-11</vt:lpstr>
      <vt:lpstr>Genesis 33:8-11</vt:lpstr>
      <vt:lpstr>Genesis 33:8-11</vt:lpstr>
      <vt:lpstr>Genesis 33:8-11</vt:lpstr>
      <vt:lpstr>Genesis 33:12-17</vt:lpstr>
      <vt:lpstr>Genesis 33:12-17</vt:lpstr>
      <vt:lpstr>Genesis 33:12-17</vt:lpstr>
      <vt:lpstr>Genesis 33:18-20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JEFF WALTER</dc:creator>
  <cp:lastModifiedBy>JEFF WALTER</cp:lastModifiedBy>
  <cp:revision>1</cp:revision>
  <dcterms:created xsi:type="dcterms:W3CDTF">2025-05-31T15:20:09Z</dcterms:created>
  <dcterms:modified xsi:type="dcterms:W3CDTF">2025-06-01T16:27:13Z</dcterms:modified>
</cp:coreProperties>
</file>