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sldIdLst>
    <p:sldId id="367" r:id="rId3"/>
    <p:sldId id="339" r:id="rId4"/>
    <p:sldId id="340" r:id="rId5"/>
    <p:sldId id="354" r:id="rId6"/>
    <p:sldId id="343" r:id="rId7"/>
    <p:sldId id="342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5" r:id="rId16"/>
    <p:sldId id="356" r:id="rId17"/>
    <p:sldId id="357" r:id="rId18"/>
    <p:sldId id="358" r:id="rId19"/>
    <p:sldId id="359" r:id="rId20"/>
    <p:sldId id="360" r:id="rId21"/>
    <p:sldId id="361" r:id="rId22"/>
    <p:sldId id="362" r:id="rId23"/>
    <p:sldId id="363" r:id="rId24"/>
    <p:sldId id="364" r:id="rId25"/>
    <p:sldId id="365" r:id="rId26"/>
    <p:sldId id="366" r:id="rId27"/>
    <p:sldId id="353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EF9695-EE36-4E07-ADB8-444C6D62BA65}" v="3023" dt="2025-05-04T16:51:13.9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57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FF WALTER" userId="5f121717bd128cbf" providerId="LiveId" clId="{78EF9695-EE36-4E07-ADB8-444C6D62BA65}"/>
    <pc:docChg chg="undo custSel addSld delSld modSld sldOrd delMainMaster">
      <pc:chgData name="JEFF WALTER" userId="5f121717bd128cbf" providerId="LiveId" clId="{78EF9695-EE36-4E07-ADB8-444C6D62BA65}" dt="2025-05-04T16:51:13.951" v="3198"/>
      <pc:docMkLst>
        <pc:docMk/>
      </pc:docMkLst>
      <pc:sldChg chg="del">
        <pc:chgData name="JEFF WALTER" userId="5f121717bd128cbf" providerId="LiveId" clId="{78EF9695-EE36-4E07-ADB8-444C6D62BA65}" dt="2025-04-29T18:30:11.299" v="0" actId="47"/>
        <pc:sldMkLst>
          <pc:docMk/>
          <pc:sldMk cId="1316669661" sldId="256"/>
        </pc:sldMkLst>
      </pc:sldChg>
      <pc:sldChg chg="add del ord">
        <pc:chgData name="JEFF WALTER" userId="5f121717bd128cbf" providerId="LiveId" clId="{78EF9695-EE36-4E07-ADB8-444C6D62BA65}" dt="2025-05-04T14:40:48.921" v="2530" actId="47"/>
        <pc:sldMkLst>
          <pc:docMk/>
          <pc:sldMk cId="1885398764" sldId="339"/>
        </pc:sldMkLst>
      </pc:sldChg>
      <pc:sldChg chg="add del setBg">
        <pc:chgData name="JEFF WALTER" userId="5f121717bd128cbf" providerId="LiveId" clId="{78EF9695-EE36-4E07-ADB8-444C6D62BA65}" dt="2025-05-04T13:03:30.378" v="36"/>
        <pc:sldMkLst>
          <pc:docMk/>
          <pc:sldMk cId="1716707640" sldId="340"/>
        </pc:sldMkLst>
      </pc:sldChg>
      <pc:sldChg chg="add ord">
        <pc:chgData name="JEFF WALTER" userId="5f121717bd128cbf" providerId="LiveId" clId="{78EF9695-EE36-4E07-ADB8-444C6D62BA65}" dt="2025-05-04T13:03:42.381" v="39"/>
        <pc:sldMkLst>
          <pc:docMk/>
          <pc:sldMk cId="4175038431" sldId="340"/>
        </pc:sldMkLst>
      </pc:sldChg>
      <pc:sldChg chg="del">
        <pc:chgData name="JEFF WALTER" userId="5f121717bd128cbf" providerId="LiveId" clId="{78EF9695-EE36-4E07-ADB8-444C6D62BA65}" dt="2025-05-04T13:07:22.994" v="47" actId="47"/>
        <pc:sldMkLst>
          <pc:docMk/>
          <pc:sldMk cId="1284753731" sldId="341"/>
        </pc:sldMkLst>
      </pc:sldChg>
      <pc:sldChg chg="modSp">
        <pc:chgData name="JEFF WALTER" userId="5f121717bd128cbf" providerId="LiveId" clId="{78EF9695-EE36-4E07-ADB8-444C6D62BA65}" dt="2025-05-04T14:42:05.916" v="2533" actId="20577"/>
        <pc:sldMkLst>
          <pc:docMk/>
          <pc:sldMk cId="2389166339" sldId="342"/>
        </pc:sldMkLst>
        <pc:spChg chg="mod">
          <ac:chgData name="JEFF WALTER" userId="5f121717bd128cbf" providerId="LiveId" clId="{78EF9695-EE36-4E07-ADB8-444C6D62BA65}" dt="2025-05-04T14:42:05.916" v="2533" actId="20577"/>
          <ac:spMkLst>
            <pc:docMk/>
            <pc:sldMk cId="2389166339" sldId="342"/>
            <ac:spMk id="5" creationId="{E282A89B-3CF2-8E9D-8D65-329DDE227C8F}"/>
          </ac:spMkLst>
        </pc:spChg>
      </pc:sldChg>
      <pc:sldChg chg="ord">
        <pc:chgData name="JEFF WALTER" userId="5f121717bd128cbf" providerId="LiveId" clId="{78EF9695-EE36-4E07-ADB8-444C6D62BA65}" dt="2025-05-04T13:07:29.711" v="49"/>
        <pc:sldMkLst>
          <pc:docMk/>
          <pc:sldMk cId="3768158558" sldId="343"/>
        </pc:sldMkLst>
      </pc:sldChg>
      <pc:sldChg chg="modSp modAnim">
        <pc:chgData name="JEFF WALTER" userId="5f121717bd128cbf" providerId="LiveId" clId="{78EF9695-EE36-4E07-ADB8-444C6D62BA65}" dt="2025-05-04T14:43:08.990" v="2568" actId="20577"/>
        <pc:sldMkLst>
          <pc:docMk/>
          <pc:sldMk cId="3118001613" sldId="346"/>
        </pc:sldMkLst>
        <pc:spChg chg="mod">
          <ac:chgData name="JEFF WALTER" userId="5f121717bd128cbf" providerId="LiveId" clId="{78EF9695-EE36-4E07-ADB8-444C6D62BA65}" dt="2025-05-04T14:43:08.990" v="2568" actId="20577"/>
          <ac:spMkLst>
            <pc:docMk/>
            <pc:sldMk cId="3118001613" sldId="346"/>
            <ac:spMk id="5" creationId="{2A2135C7-F558-7533-490D-B8E525BA94AE}"/>
          </ac:spMkLst>
        </pc:spChg>
      </pc:sldChg>
      <pc:sldChg chg="modSp">
        <pc:chgData name="JEFF WALTER" userId="5f121717bd128cbf" providerId="LiveId" clId="{78EF9695-EE36-4E07-ADB8-444C6D62BA65}" dt="2025-05-04T13:59:57.397" v="1394" actId="20577"/>
        <pc:sldMkLst>
          <pc:docMk/>
          <pc:sldMk cId="367956572" sldId="347"/>
        </pc:sldMkLst>
        <pc:spChg chg="mod">
          <ac:chgData name="JEFF WALTER" userId="5f121717bd128cbf" providerId="LiveId" clId="{78EF9695-EE36-4E07-ADB8-444C6D62BA65}" dt="2025-05-04T13:59:57.397" v="1394" actId="20577"/>
          <ac:spMkLst>
            <pc:docMk/>
            <pc:sldMk cId="367956572" sldId="347"/>
            <ac:spMk id="5" creationId="{E1AD3B22-296B-BE4B-2391-725616448014}"/>
          </ac:spMkLst>
        </pc:spChg>
      </pc:sldChg>
      <pc:sldChg chg="modSp">
        <pc:chgData name="JEFF WALTER" userId="5f121717bd128cbf" providerId="LiveId" clId="{78EF9695-EE36-4E07-ADB8-444C6D62BA65}" dt="2025-05-04T14:01:01.627" v="1417" actId="20577"/>
        <pc:sldMkLst>
          <pc:docMk/>
          <pc:sldMk cId="3961236949" sldId="349"/>
        </pc:sldMkLst>
        <pc:spChg chg="mod">
          <ac:chgData name="JEFF WALTER" userId="5f121717bd128cbf" providerId="LiveId" clId="{78EF9695-EE36-4E07-ADB8-444C6D62BA65}" dt="2025-05-04T14:01:01.627" v="1417" actId="20577"/>
          <ac:spMkLst>
            <pc:docMk/>
            <pc:sldMk cId="3961236949" sldId="349"/>
            <ac:spMk id="5" creationId="{A866A4BA-056B-1A34-1BB0-C4F597CDB5FB}"/>
          </ac:spMkLst>
        </pc:spChg>
      </pc:sldChg>
      <pc:sldChg chg="modSp modAnim">
        <pc:chgData name="JEFF WALTER" userId="5f121717bd128cbf" providerId="LiveId" clId="{78EF9695-EE36-4E07-ADB8-444C6D62BA65}" dt="2025-05-04T13:16:42.695" v="118" actId="20577"/>
        <pc:sldMkLst>
          <pc:docMk/>
          <pc:sldMk cId="1013921903" sldId="350"/>
        </pc:sldMkLst>
        <pc:spChg chg="mod">
          <ac:chgData name="JEFF WALTER" userId="5f121717bd128cbf" providerId="LiveId" clId="{78EF9695-EE36-4E07-ADB8-444C6D62BA65}" dt="2025-05-04T13:16:42.695" v="118" actId="20577"/>
          <ac:spMkLst>
            <pc:docMk/>
            <pc:sldMk cId="1013921903" sldId="350"/>
            <ac:spMk id="5" creationId="{B1E131B2-EFCC-93EA-9D9F-57E62573B417}"/>
          </ac:spMkLst>
        </pc:spChg>
      </pc:sldChg>
      <pc:sldChg chg="modSp">
        <pc:chgData name="JEFF WALTER" userId="5f121717bd128cbf" providerId="LiveId" clId="{78EF9695-EE36-4E07-ADB8-444C6D62BA65}" dt="2025-05-04T14:37:31.550" v="2518" actId="20577"/>
        <pc:sldMkLst>
          <pc:docMk/>
          <pc:sldMk cId="3186174962" sldId="353"/>
        </pc:sldMkLst>
        <pc:spChg chg="mod">
          <ac:chgData name="JEFF WALTER" userId="5f121717bd128cbf" providerId="LiveId" clId="{78EF9695-EE36-4E07-ADB8-444C6D62BA65}" dt="2025-05-04T14:37:31.550" v="2518" actId="20577"/>
          <ac:spMkLst>
            <pc:docMk/>
            <pc:sldMk cId="3186174962" sldId="353"/>
            <ac:spMk id="3" creationId="{EC61B9EB-69E2-6B43-8FF5-A1423FC7962A}"/>
          </ac:spMkLst>
        </pc:spChg>
      </pc:sldChg>
      <pc:sldChg chg="modSp add del ord modAnim">
        <pc:chgData name="JEFF WALTER" userId="5f121717bd128cbf" providerId="LiveId" clId="{78EF9695-EE36-4E07-ADB8-444C6D62BA65}" dt="2025-05-04T13:04:57.195" v="40" actId="47"/>
        <pc:sldMkLst>
          <pc:docMk/>
          <pc:sldMk cId="111400991" sldId="354"/>
        </pc:sldMkLst>
        <pc:spChg chg="mod">
          <ac:chgData name="JEFF WALTER" userId="5f121717bd128cbf" providerId="LiveId" clId="{78EF9695-EE36-4E07-ADB8-444C6D62BA65}" dt="2025-05-04T13:02:52.784" v="34" actId="20577"/>
          <ac:spMkLst>
            <pc:docMk/>
            <pc:sldMk cId="111400991" sldId="354"/>
            <ac:spMk id="5" creationId="{66682B8C-C08D-72C1-0ED1-C91D7951C552}"/>
          </ac:spMkLst>
        </pc:spChg>
      </pc:sldChg>
      <pc:sldChg chg="add ord">
        <pc:chgData name="JEFF WALTER" userId="5f121717bd128cbf" providerId="LiveId" clId="{78EF9695-EE36-4E07-ADB8-444C6D62BA65}" dt="2025-05-04T13:08:45.554" v="51"/>
        <pc:sldMkLst>
          <pc:docMk/>
          <pc:sldMk cId="671195087" sldId="354"/>
        </pc:sldMkLst>
      </pc:sldChg>
      <pc:sldChg chg="modSp add mod modAnim">
        <pc:chgData name="JEFF WALTER" userId="5f121717bd128cbf" providerId="LiveId" clId="{78EF9695-EE36-4E07-ADB8-444C6D62BA65}" dt="2025-05-04T14:44:45.665" v="2584" actId="20577"/>
        <pc:sldMkLst>
          <pc:docMk/>
          <pc:sldMk cId="1933961814" sldId="355"/>
        </pc:sldMkLst>
        <pc:spChg chg="mod">
          <ac:chgData name="JEFF WALTER" userId="5f121717bd128cbf" providerId="LiveId" clId="{78EF9695-EE36-4E07-ADB8-444C6D62BA65}" dt="2025-05-04T14:02:00.128" v="1420" actId="1036"/>
          <ac:spMkLst>
            <pc:docMk/>
            <pc:sldMk cId="1933961814" sldId="355"/>
            <ac:spMk id="4" creationId="{21E077D0-C826-6B79-7568-DCA4DC1DB153}"/>
          </ac:spMkLst>
        </pc:spChg>
        <pc:spChg chg="mod">
          <ac:chgData name="JEFF WALTER" userId="5f121717bd128cbf" providerId="LiveId" clId="{78EF9695-EE36-4E07-ADB8-444C6D62BA65}" dt="2025-05-04T14:44:45.665" v="2584" actId="20577"/>
          <ac:spMkLst>
            <pc:docMk/>
            <pc:sldMk cId="1933961814" sldId="355"/>
            <ac:spMk id="5" creationId="{7BD0C4D4-C495-1C22-751C-2467B9F51A65}"/>
          </ac:spMkLst>
        </pc:spChg>
      </pc:sldChg>
      <pc:sldChg chg="modSp add mod setBg modAnim">
        <pc:chgData name="JEFF WALTER" userId="5f121717bd128cbf" providerId="LiveId" clId="{78EF9695-EE36-4E07-ADB8-444C6D62BA65}" dt="2025-05-04T14:46:14.775" v="2599" actId="20577"/>
        <pc:sldMkLst>
          <pc:docMk/>
          <pc:sldMk cId="3430505782" sldId="356"/>
        </pc:sldMkLst>
        <pc:spChg chg="mod">
          <ac:chgData name="JEFF WALTER" userId="5f121717bd128cbf" providerId="LiveId" clId="{78EF9695-EE36-4E07-ADB8-444C6D62BA65}" dt="2025-05-04T13:25:22.439" v="317" actId="20577"/>
          <ac:spMkLst>
            <pc:docMk/>
            <pc:sldMk cId="3430505782" sldId="356"/>
            <ac:spMk id="4" creationId="{1244F2CD-57D8-5F7B-1CAC-E26485F7C0B0}"/>
          </ac:spMkLst>
        </pc:spChg>
        <pc:spChg chg="mod">
          <ac:chgData name="JEFF WALTER" userId="5f121717bd128cbf" providerId="LiveId" clId="{78EF9695-EE36-4E07-ADB8-444C6D62BA65}" dt="2025-05-04T14:46:14.775" v="2599" actId="20577"/>
          <ac:spMkLst>
            <pc:docMk/>
            <pc:sldMk cId="3430505782" sldId="356"/>
            <ac:spMk id="5" creationId="{50AF42F0-6D0B-6BDB-65B8-70B1E8E578EA}"/>
          </ac:spMkLst>
        </pc:spChg>
      </pc:sldChg>
      <pc:sldChg chg="modSp add mod modAnim">
        <pc:chgData name="JEFF WALTER" userId="5f121717bd128cbf" providerId="LiveId" clId="{78EF9695-EE36-4E07-ADB8-444C6D62BA65}" dt="2025-05-04T14:02:42.040" v="1424"/>
        <pc:sldMkLst>
          <pc:docMk/>
          <pc:sldMk cId="969265217" sldId="357"/>
        </pc:sldMkLst>
        <pc:spChg chg="mod">
          <ac:chgData name="JEFF WALTER" userId="5f121717bd128cbf" providerId="LiveId" clId="{78EF9695-EE36-4E07-ADB8-444C6D62BA65}" dt="2025-05-04T13:34:38.611" v="538" actId="20577"/>
          <ac:spMkLst>
            <pc:docMk/>
            <pc:sldMk cId="969265217" sldId="357"/>
            <ac:spMk id="4" creationId="{2C75F7F7-97CA-68EB-CDFD-A557A1786ECE}"/>
          </ac:spMkLst>
        </pc:spChg>
        <pc:spChg chg="mod">
          <ac:chgData name="JEFF WALTER" userId="5f121717bd128cbf" providerId="LiveId" clId="{78EF9695-EE36-4E07-ADB8-444C6D62BA65}" dt="2025-05-04T13:43:38.926" v="775" actId="20577"/>
          <ac:spMkLst>
            <pc:docMk/>
            <pc:sldMk cId="969265217" sldId="357"/>
            <ac:spMk id="5" creationId="{69BF3D20-CC63-78B7-B809-FA5FB9106B89}"/>
          </ac:spMkLst>
        </pc:spChg>
      </pc:sldChg>
      <pc:sldChg chg="modSp add mod modAnim">
        <pc:chgData name="JEFF WALTER" userId="5f121717bd128cbf" providerId="LiveId" clId="{78EF9695-EE36-4E07-ADB8-444C6D62BA65}" dt="2025-05-04T14:46:59.411" v="2600" actId="115"/>
        <pc:sldMkLst>
          <pc:docMk/>
          <pc:sldMk cId="4057105815" sldId="358"/>
        </pc:sldMkLst>
        <pc:spChg chg="mod">
          <ac:chgData name="JEFF WALTER" userId="5f121717bd128cbf" providerId="LiveId" clId="{78EF9695-EE36-4E07-ADB8-444C6D62BA65}" dt="2025-05-04T13:44:15.064" v="784" actId="20577"/>
          <ac:spMkLst>
            <pc:docMk/>
            <pc:sldMk cId="4057105815" sldId="358"/>
            <ac:spMk id="4" creationId="{D32F7635-CD8D-7ABB-C19F-8C830C6FBAF1}"/>
          </ac:spMkLst>
        </pc:spChg>
        <pc:spChg chg="mod">
          <ac:chgData name="JEFF WALTER" userId="5f121717bd128cbf" providerId="LiveId" clId="{78EF9695-EE36-4E07-ADB8-444C6D62BA65}" dt="2025-05-04T14:46:59.411" v="2600" actId="115"/>
          <ac:spMkLst>
            <pc:docMk/>
            <pc:sldMk cId="4057105815" sldId="358"/>
            <ac:spMk id="5" creationId="{16A177A6-C1E8-3A33-C3FB-47BC2EFBE927}"/>
          </ac:spMkLst>
        </pc:spChg>
      </pc:sldChg>
      <pc:sldChg chg="modSp add modAnim">
        <pc:chgData name="JEFF WALTER" userId="5f121717bd128cbf" providerId="LiveId" clId="{78EF9695-EE36-4E07-ADB8-444C6D62BA65}" dt="2025-05-04T14:03:03.939" v="1426"/>
        <pc:sldMkLst>
          <pc:docMk/>
          <pc:sldMk cId="3955092836" sldId="359"/>
        </pc:sldMkLst>
        <pc:spChg chg="mod">
          <ac:chgData name="JEFF WALTER" userId="5f121717bd128cbf" providerId="LiveId" clId="{78EF9695-EE36-4E07-ADB8-444C6D62BA65}" dt="2025-05-04T13:51:01.161" v="1143" actId="20577"/>
          <ac:spMkLst>
            <pc:docMk/>
            <pc:sldMk cId="3955092836" sldId="359"/>
            <ac:spMk id="5" creationId="{DEFC7308-F84E-A929-4F3F-BBDC0850A4BC}"/>
          </ac:spMkLst>
        </pc:spChg>
      </pc:sldChg>
      <pc:sldChg chg="modSp add modAnim">
        <pc:chgData name="JEFF WALTER" userId="5f121717bd128cbf" providerId="LiveId" clId="{78EF9695-EE36-4E07-ADB8-444C6D62BA65}" dt="2025-05-04T14:03:14.355" v="1427"/>
        <pc:sldMkLst>
          <pc:docMk/>
          <pc:sldMk cId="3595473841" sldId="360"/>
        </pc:sldMkLst>
        <pc:spChg chg="mod">
          <ac:chgData name="JEFF WALTER" userId="5f121717bd128cbf" providerId="LiveId" clId="{78EF9695-EE36-4E07-ADB8-444C6D62BA65}" dt="2025-05-04T13:56:00.295" v="1390" actId="313"/>
          <ac:spMkLst>
            <pc:docMk/>
            <pc:sldMk cId="3595473841" sldId="360"/>
            <ac:spMk id="5" creationId="{E8455805-F64F-5015-460D-EEC8438C0BDF}"/>
          </ac:spMkLst>
        </pc:spChg>
      </pc:sldChg>
      <pc:sldChg chg="modSp add modAnim">
        <pc:chgData name="JEFF WALTER" userId="5f121717bd128cbf" providerId="LiveId" clId="{78EF9695-EE36-4E07-ADB8-444C6D62BA65}" dt="2025-05-04T14:07:31.015" v="1637"/>
        <pc:sldMkLst>
          <pc:docMk/>
          <pc:sldMk cId="308416002" sldId="361"/>
        </pc:sldMkLst>
        <pc:spChg chg="mod">
          <ac:chgData name="JEFF WALTER" userId="5f121717bd128cbf" providerId="LiveId" clId="{78EF9695-EE36-4E07-ADB8-444C6D62BA65}" dt="2025-05-04T14:07:09.045" v="1636" actId="255"/>
          <ac:spMkLst>
            <pc:docMk/>
            <pc:sldMk cId="308416002" sldId="361"/>
            <ac:spMk id="5" creationId="{8A68A9D1-F045-F13F-B414-6EE4CF8F9FCE}"/>
          </ac:spMkLst>
        </pc:spChg>
      </pc:sldChg>
      <pc:sldChg chg="new del">
        <pc:chgData name="JEFF WALTER" userId="5f121717bd128cbf" providerId="LiveId" clId="{78EF9695-EE36-4E07-ADB8-444C6D62BA65}" dt="2025-05-04T13:58:42.099" v="1393" actId="47"/>
        <pc:sldMkLst>
          <pc:docMk/>
          <pc:sldMk cId="1872595947" sldId="362"/>
        </pc:sldMkLst>
      </pc:sldChg>
      <pc:sldChg chg="modSp add mod modAnim">
        <pc:chgData name="JEFF WALTER" userId="5f121717bd128cbf" providerId="LiveId" clId="{78EF9695-EE36-4E07-ADB8-444C6D62BA65}" dt="2025-05-04T14:37:55.026" v="2519"/>
        <pc:sldMkLst>
          <pc:docMk/>
          <pc:sldMk cId="2276844884" sldId="362"/>
        </pc:sldMkLst>
        <pc:spChg chg="mod">
          <ac:chgData name="JEFF WALTER" userId="5f121717bd128cbf" providerId="LiveId" clId="{78EF9695-EE36-4E07-ADB8-444C6D62BA65}" dt="2025-05-04T14:08:05.176" v="1644" actId="20577"/>
          <ac:spMkLst>
            <pc:docMk/>
            <pc:sldMk cId="2276844884" sldId="362"/>
            <ac:spMk id="4" creationId="{4B143ECC-A2D3-58F1-ADBD-B87F6044F303}"/>
          </ac:spMkLst>
        </pc:spChg>
        <pc:spChg chg="mod">
          <ac:chgData name="JEFF WALTER" userId="5f121717bd128cbf" providerId="LiveId" clId="{78EF9695-EE36-4E07-ADB8-444C6D62BA65}" dt="2025-05-04T14:12:55.863" v="1891" actId="255"/>
          <ac:spMkLst>
            <pc:docMk/>
            <pc:sldMk cId="2276844884" sldId="362"/>
            <ac:spMk id="5" creationId="{6CB307FF-C267-A465-A5C8-3161EDAC1BAE}"/>
          </ac:spMkLst>
        </pc:spChg>
      </pc:sldChg>
      <pc:sldChg chg="modSp add mod setBg modAnim">
        <pc:chgData name="JEFF WALTER" userId="5f121717bd128cbf" providerId="LiveId" clId="{78EF9695-EE36-4E07-ADB8-444C6D62BA65}" dt="2025-05-04T14:38:04.072" v="2520"/>
        <pc:sldMkLst>
          <pc:docMk/>
          <pc:sldMk cId="2865658915" sldId="363"/>
        </pc:sldMkLst>
        <pc:spChg chg="mod">
          <ac:chgData name="JEFF WALTER" userId="5f121717bd128cbf" providerId="LiveId" clId="{78EF9695-EE36-4E07-ADB8-444C6D62BA65}" dt="2025-05-04T14:13:40.330" v="1896" actId="20577"/>
          <ac:spMkLst>
            <pc:docMk/>
            <pc:sldMk cId="2865658915" sldId="363"/>
            <ac:spMk id="4" creationId="{BF7816AC-5B9A-AC29-CDD0-CB309146FFB4}"/>
          </ac:spMkLst>
        </pc:spChg>
        <pc:spChg chg="mod">
          <ac:chgData name="JEFF WALTER" userId="5f121717bd128cbf" providerId="LiveId" clId="{78EF9695-EE36-4E07-ADB8-444C6D62BA65}" dt="2025-05-04T14:17:24.708" v="2112" actId="403"/>
          <ac:spMkLst>
            <pc:docMk/>
            <pc:sldMk cId="2865658915" sldId="363"/>
            <ac:spMk id="5" creationId="{66D20FE0-2341-0729-E9F9-E574F119BA13}"/>
          </ac:spMkLst>
        </pc:spChg>
      </pc:sldChg>
      <pc:sldChg chg="modSp add modAnim">
        <pc:chgData name="JEFF WALTER" userId="5f121717bd128cbf" providerId="LiveId" clId="{78EF9695-EE36-4E07-ADB8-444C6D62BA65}" dt="2025-05-04T14:38:17.802" v="2522"/>
        <pc:sldMkLst>
          <pc:docMk/>
          <pc:sldMk cId="2654676467" sldId="364"/>
        </pc:sldMkLst>
        <pc:spChg chg="mod">
          <ac:chgData name="JEFF WALTER" userId="5f121717bd128cbf" providerId="LiveId" clId="{78EF9695-EE36-4E07-ADB8-444C6D62BA65}" dt="2025-05-04T14:24:48.975" v="2338" actId="20577"/>
          <ac:spMkLst>
            <pc:docMk/>
            <pc:sldMk cId="2654676467" sldId="364"/>
            <ac:spMk id="5" creationId="{2CE890FE-FEB6-A858-F14C-431A13EF71D4}"/>
          </ac:spMkLst>
        </pc:spChg>
      </pc:sldChg>
      <pc:sldChg chg="addSp delSp modSp add mod setBg modAnim">
        <pc:chgData name="JEFF WALTER" userId="5f121717bd128cbf" providerId="LiveId" clId="{78EF9695-EE36-4E07-ADB8-444C6D62BA65}" dt="2025-05-04T14:38:41.125" v="2523"/>
        <pc:sldMkLst>
          <pc:docMk/>
          <pc:sldMk cId="509052949" sldId="365"/>
        </pc:sldMkLst>
        <pc:spChg chg="mod">
          <ac:chgData name="JEFF WALTER" userId="5f121717bd128cbf" providerId="LiveId" clId="{78EF9695-EE36-4E07-ADB8-444C6D62BA65}" dt="2025-05-04T14:25:13.384" v="2340" actId="6549"/>
          <ac:spMkLst>
            <pc:docMk/>
            <pc:sldMk cId="509052949" sldId="365"/>
            <ac:spMk id="4" creationId="{644859EF-74A8-62D7-8C80-423F7F06F2C1}"/>
          </ac:spMkLst>
        </pc:spChg>
        <pc:spChg chg="mod">
          <ac:chgData name="JEFF WALTER" userId="5f121717bd128cbf" providerId="LiveId" clId="{78EF9695-EE36-4E07-ADB8-444C6D62BA65}" dt="2025-05-04T14:25:17.978" v="2341" actId="6549"/>
          <ac:spMkLst>
            <pc:docMk/>
            <pc:sldMk cId="509052949" sldId="365"/>
            <ac:spMk id="5" creationId="{3891F1F8-10D5-DFAE-9D2D-372E5D421535}"/>
          </ac:spMkLst>
        </pc:spChg>
        <pc:cxnChg chg="add del">
          <ac:chgData name="JEFF WALTER" userId="5f121717bd128cbf" providerId="LiveId" clId="{78EF9695-EE36-4E07-ADB8-444C6D62BA65}" dt="2025-05-04T14:26:12.408" v="2344" actId="11529"/>
          <ac:cxnSpMkLst>
            <pc:docMk/>
            <pc:sldMk cId="509052949" sldId="365"/>
            <ac:cxnSpMk id="3" creationId="{4C1476CB-966C-7B31-7992-182CAFF20D39}"/>
          </ac:cxnSpMkLst>
        </pc:cxnChg>
        <pc:cxnChg chg="add del">
          <ac:chgData name="JEFF WALTER" userId="5f121717bd128cbf" providerId="LiveId" clId="{78EF9695-EE36-4E07-ADB8-444C6D62BA65}" dt="2025-05-04T14:26:41.034" v="2346" actId="11529"/>
          <ac:cxnSpMkLst>
            <pc:docMk/>
            <pc:sldMk cId="509052949" sldId="365"/>
            <ac:cxnSpMk id="7" creationId="{AD70365E-87DC-A959-8FDD-F9BD528573BB}"/>
          </ac:cxnSpMkLst>
        </pc:cxnChg>
        <pc:cxnChg chg="add del">
          <ac:chgData name="JEFF WALTER" userId="5f121717bd128cbf" providerId="LiveId" clId="{78EF9695-EE36-4E07-ADB8-444C6D62BA65}" dt="2025-05-04T14:26:53.888" v="2348" actId="11529"/>
          <ac:cxnSpMkLst>
            <pc:docMk/>
            <pc:sldMk cId="509052949" sldId="365"/>
            <ac:cxnSpMk id="9" creationId="{5D7A6C6E-84F0-F6A3-069E-7171ED8C7161}"/>
          </ac:cxnSpMkLst>
        </pc:cxnChg>
        <pc:cxnChg chg="add mod">
          <ac:chgData name="JEFF WALTER" userId="5f121717bd128cbf" providerId="LiveId" clId="{78EF9695-EE36-4E07-ADB8-444C6D62BA65}" dt="2025-05-04T14:27:29.540" v="2351" actId="1582"/>
          <ac:cxnSpMkLst>
            <pc:docMk/>
            <pc:sldMk cId="509052949" sldId="365"/>
            <ac:cxnSpMk id="11" creationId="{BB8263F3-C55E-42E2-9DE0-AF6B348BFBA6}"/>
          </ac:cxnSpMkLst>
        </pc:cxnChg>
      </pc:sldChg>
      <pc:sldChg chg="modSp add mod ord">
        <pc:chgData name="JEFF WALTER" userId="5f121717bd128cbf" providerId="LiveId" clId="{78EF9695-EE36-4E07-ADB8-444C6D62BA65}" dt="2025-05-04T14:34:25.851" v="2426" actId="403"/>
        <pc:sldMkLst>
          <pc:docMk/>
          <pc:sldMk cId="3601267986" sldId="366"/>
        </pc:sldMkLst>
        <pc:spChg chg="mod">
          <ac:chgData name="JEFF WALTER" userId="5f121717bd128cbf" providerId="LiveId" clId="{78EF9695-EE36-4E07-ADB8-444C6D62BA65}" dt="2025-05-04T14:28:57.073" v="2367" actId="20577"/>
          <ac:spMkLst>
            <pc:docMk/>
            <pc:sldMk cId="3601267986" sldId="366"/>
            <ac:spMk id="2" creationId="{FB8DF9A5-22E5-953A-F74C-FA8675A355E4}"/>
          </ac:spMkLst>
        </pc:spChg>
        <pc:spChg chg="mod">
          <ac:chgData name="JEFF WALTER" userId="5f121717bd128cbf" providerId="LiveId" clId="{78EF9695-EE36-4E07-ADB8-444C6D62BA65}" dt="2025-05-04T14:34:25.851" v="2426" actId="403"/>
          <ac:spMkLst>
            <pc:docMk/>
            <pc:sldMk cId="3601267986" sldId="366"/>
            <ac:spMk id="3" creationId="{42949B9F-0CFB-BA0A-71A0-56D3585386FD}"/>
          </ac:spMkLst>
        </pc:spChg>
      </pc:sldChg>
      <pc:sldChg chg="modSp new mod ord setBg modAnim">
        <pc:chgData name="JEFF WALTER" userId="5f121717bd128cbf" providerId="LiveId" clId="{78EF9695-EE36-4E07-ADB8-444C6D62BA65}" dt="2025-05-04T16:51:13.951" v="3198"/>
        <pc:sldMkLst>
          <pc:docMk/>
          <pc:sldMk cId="1566173212" sldId="367"/>
        </pc:sldMkLst>
        <pc:spChg chg="mod">
          <ac:chgData name="JEFF WALTER" userId="5f121717bd128cbf" providerId="LiveId" clId="{78EF9695-EE36-4E07-ADB8-444C6D62BA65}" dt="2025-05-04T16:44:57.444" v="2647" actId="20577"/>
          <ac:spMkLst>
            <pc:docMk/>
            <pc:sldMk cId="1566173212" sldId="367"/>
            <ac:spMk id="2" creationId="{F302FFCB-4B57-DE68-C8D2-C54E2D2E1454}"/>
          </ac:spMkLst>
        </pc:spChg>
        <pc:spChg chg="mod">
          <ac:chgData name="JEFF WALTER" userId="5f121717bd128cbf" providerId="LiveId" clId="{78EF9695-EE36-4E07-ADB8-444C6D62BA65}" dt="2025-05-04T16:46:59.945" v="2705" actId="207"/>
          <ac:spMkLst>
            <pc:docMk/>
            <pc:sldMk cId="1566173212" sldId="367"/>
            <ac:spMk id="3" creationId="{4275BBDC-D250-A302-F789-718B5C837AC6}"/>
          </ac:spMkLst>
        </pc:spChg>
      </pc:sldChg>
      <pc:sldChg chg="new del ord">
        <pc:chgData name="JEFF WALTER" userId="5f121717bd128cbf" providerId="LiveId" clId="{78EF9695-EE36-4E07-ADB8-444C6D62BA65}" dt="2025-05-04T16:41:32.608" v="2604" actId="47"/>
        <pc:sldMkLst>
          <pc:docMk/>
          <pc:sldMk cId="1711793382" sldId="367"/>
        </pc:sldMkLst>
      </pc:sldChg>
      <pc:sldChg chg="add del ord">
        <pc:chgData name="JEFF WALTER" userId="5f121717bd128cbf" providerId="LiveId" clId="{78EF9695-EE36-4E07-ADB8-444C6D62BA65}" dt="2025-05-04T14:40:47.619" v="2529" actId="2890"/>
        <pc:sldMkLst>
          <pc:docMk/>
          <pc:sldMk cId="1995692894" sldId="367"/>
        </pc:sldMkLst>
      </pc:sldChg>
      <pc:sldMasterChg chg="del delSldLayout">
        <pc:chgData name="JEFF WALTER" userId="5f121717bd128cbf" providerId="LiveId" clId="{78EF9695-EE36-4E07-ADB8-444C6D62BA65}" dt="2025-04-29T18:30:11.299" v="0" actId="47"/>
        <pc:sldMasterMkLst>
          <pc:docMk/>
          <pc:sldMasterMk cId="2671012974" sldId="2147483648"/>
        </pc:sldMasterMkLst>
        <pc:sldLayoutChg chg="del">
          <pc:chgData name="JEFF WALTER" userId="5f121717bd128cbf" providerId="LiveId" clId="{78EF9695-EE36-4E07-ADB8-444C6D62BA65}" dt="2025-04-29T18:30:11.299" v="0" actId="47"/>
          <pc:sldLayoutMkLst>
            <pc:docMk/>
            <pc:sldMasterMk cId="2671012974" sldId="2147483648"/>
            <pc:sldLayoutMk cId="3204807052" sldId="2147483649"/>
          </pc:sldLayoutMkLst>
        </pc:sldLayoutChg>
        <pc:sldLayoutChg chg="del">
          <pc:chgData name="JEFF WALTER" userId="5f121717bd128cbf" providerId="LiveId" clId="{78EF9695-EE36-4E07-ADB8-444C6D62BA65}" dt="2025-04-29T18:30:11.299" v="0" actId="47"/>
          <pc:sldLayoutMkLst>
            <pc:docMk/>
            <pc:sldMasterMk cId="2671012974" sldId="2147483648"/>
            <pc:sldLayoutMk cId="1707196080" sldId="2147483650"/>
          </pc:sldLayoutMkLst>
        </pc:sldLayoutChg>
        <pc:sldLayoutChg chg="del">
          <pc:chgData name="JEFF WALTER" userId="5f121717bd128cbf" providerId="LiveId" clId="{78EF9695-EE36-4E07-ADB8-444C6D62BA65}" dt="2025-04-29T18:30:11.299" v="0" actId="47"/>
          <pc:sldLayoutMkLst>
            <pc:docMk/>
            <pc:sldMasterMk cId="2671012974" sldId="2147483648"/>
            <pc:sldLayoutMk cId="3999359617" sldId="2147483651"/>
          </pc:sldLayoutMkLst>
        </pc:sldLayoutChg>
        <pc:sldLayoutChg chg="del">
          <pc:chgData name="JEFF WALTER" userId="5f121717bd128cbf" providerId="LiveId" clId="{78EF9695-EE36-4E07-ADB8-444C6D62BA65}" dt="2025-04-29T18:30:11.299" v="0" actId="47"/>
          <pc:sldLayoutMkLst>
            <pc:docMk/>
            <pc:sldMasterMk cId="2671012974" sldId="2147483648"/>
            <pc:sldLayoutMk cId="3466773473" sldId="2147483652"/>
          </pc:sldLayoutMkLst>
        </pc:sldLayoutChg>
        <pc:sldLayoutChg chg="del">
          <pc:chgData name="JEFF WALTER" userId="5f121717bd128cbf" providerId="LiveId" clId="{78EF9695-EE36-4E07-ADB8-444C6D62BA65}" dt="2025-04-29T18:30:11.299" v="0" actId="47"/>
          <pc:sldLayoutMkLst>
            <pc:docMk/>
            <pc:sldMasterMk cId="2671012974" sldId="2147483648"/>
            <pc:sldLayoutMk cId="2510483896" sldId="2147483653"/>
          </pc:sldLayoutMkLst>
        </pc:sldLayoutChg>
        <pc:sldLayoutChg chg="del">
          <pc:chgData name="JEFF WALTER" userId="5f121717bd128cbf" providerId="LiveId" clId="{78EF9695-EE36-4E07-ADB8-444C6D62BA65}" dt="2025-04-29T18:30:11.299" v="0" actId="47"/>
          <pc:sldLayoutMkLst>
            <pc:docMk/>
            <pc:sldMasterMk cId="2671012974" sldId="2147483648"/>
            <pc:sldLayoutMk cId="3765725960" sldId="2147483654"/>
          </pc:sldLayoutMkLst>
        </pc:sldLayoutChg>
        <pc:sldLayoutChg chg="del">
          <pc:chgData name="JEFF WALTER" userId="5f121717bd128cbf" providerId="LiveId" clId="{78EF9695-EE36-4E07-ADB8-444C6D62BA65}" dt="2025-04-29T18:30:11.299" v="0" actId="47"/>
          <pc:sldLayoutMkLst>
            <pc:docMk/>
            <pc:sldMasterMk cId="2671012974" sldId="2147483648"/>
            <pc:sldLayoutMk cId="935984234" sldId="2147483655"/>
          </pc:sldLayoutMkLst>
        </pc:sldLayoutChg>
        <pc:sldLayoutChg chg="del">
          <pc:chgData name="JEFF WALTER" userId="5f121717bd128cbf" providerId="LiveId" clId="{78EF9695-EE36-4E07-ADB8-444C6D62BA65}" dt="2025-04-29T18:30:11.299" v="0" actId="47"/>
          <pc:sldLayoutMkLst>
            <pc:docMk/>
            <pc:sldMasterMk cId="2671012974" sldId="2147483648"/>
            <pc:sldLayoutMk cId="3326095196" sldId="2147483656"/>
          </pc:sldLayoutMkLst>
        </pc:sldLayoutChg>
        <pc:sldLayoutChg chg="del">
          <pc:chgData name="JEFF WALTER" userId="5f121717bd128cbf" providerId="LiveId" clId="{78EF9695-EE36-4E07-ADB8-444C6D62BA65}" dt="2025-04-29T18:30:11.299" v="0" actId="47"/>
          <pc:sldLayoutMkLst>
            <pc:docMk/>
            <pc:sldMasterMk cId="2671012974" sldId="2147483648"/>
            <pc:sldLayoutMk cId="2886090522" sldId="2147483657"/>
          </pc:sldLayoutMkLst>
        </pc:sldLayoutChg>
        <pc:sldLayoutChg chg="del">
          <pc:chgData name="JEFF WALTER" userId="5f121717bd128cbf" providerId="LiveId" clId="{78EF9695-EE36-4E07-ADB8-444C6D62BA65}" dt="2025-04-29T18:30:11.299" v="0" actId="47"/>
          <pc:sldLayoutMkLst>
            <pc:docMk/>
            <pc:sldMasterMk cId="2671012974" sldId="2147483648"/>
            <pc:sldLayoutMk cId="2044283736" sldId="2147483658"/>
          </pc:sldLayoutMkLst>
        </pc:sldLayoutChg>
        <pc:sldLayoutChg chg="del">
          <pc:chgData name="JEFF WALTER" userId="5f121717bd128cbf" providerId="LiveId" clId="{78EF9695-EE36-4E07-ADB8-444C6D62BA65}" dt="2025-04-29T18:30:11.299" v="0" actId="47"/>
          <pc:sldLayoutMkLst>
            <pc:docMk/>
            <pc:sldMasterMk cId="2671012974" sldId="2147483648"/>
            <pc:sldLayoutMk cId="229561043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DF89B-A57C-6A6A-3220-53AF7086D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D187E-7B59-B71B-1043-869B3F96C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4C7A9-90E2-EF5E-46EA-E41927F3E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503596-8528-4EF7-8780-BB262C45AC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5/4/2025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82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4875B-3F19-8A89-9172-F563D3A3E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82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0122D-9FF6-40C0-FD46-3ADF9A07A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14E71C-F169-452E-9595-2A88E8465D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82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2231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762EAF-8BB6-AAA4-B16C-F3B73C3EF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503596-8528-4EF7-8780-BB262C45AC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5/4/2025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82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E657FA-6DB8-483C-5160-8775382A0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82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A03F2-C80E-52CF-41C8-B95BEDF1D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14E71C-F169-452E-9595-2A88E8465D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82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6241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DF89B-A57C-6A6A-3220-53AF7086D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D187E-7B59-B71B-1043-869B3F96C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4C7A9-90E2-EF5E-46EA-E41927F3E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503596-8528-4EF7-8780-BB262C45AC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5/4/2025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82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4875B-3F19-8A89-9172-F563D3A3E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82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0122D-9FF6-40C0-FD46-3ADF9A07A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14E71C-F169-452E-9595-2A88E8465D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82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1718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CAD0F0-1C20-F702-5E0E-90C3E1C6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19E4DF-9F46-C894-AE61-B2649A9D52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FC9D67-1ACF-8D3A-8902-0A76734DD0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503596-8528-4EF7-8780-BB262C45AC5A}" type="datetimeFigureOut">
              <a:rPr lang="en-US" smtClean="0"/>
              <a:t>5/4/2025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F53B4-37F9-37A0-B6C0-F29E0DEE5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69D439-9698-3296-F0FD-327CDAAE4E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14E71C-F169-452E-9595-2A88E8465D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490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CAD0F0-1C20-F702-5E0E-90C3E1C6C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19E4DF-9F46-C894-AE61-B2649A9D52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FC9D67-1ACF-8D3A-8902-0A76734DD0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503596-8528-4EF7-8780-BB262C45AC5A}" type="datetimeFigureOut">
              <a:rPr lang="en-US" smtClean="0"/>
              <a:t>5/4/2025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F53B4-37F9-37A0-B6C0-F29E0DEE5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69D439-9698-3296-F0FD-327CDAAE4E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14E71C-F169-452E-9595-2A88E8465D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487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llpaperflare.com/three-star-wars-character-with-aircrafts-illustration-three-star-wars-characters-wallpaper-shf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de/brunnen-alt-steinmauer-mauer-rund-788430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de/brunnen-alt-steinmauer-mauer-rund-788430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de/brunnen-alt-steinmauer-mauer-rund-788430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de/brunnen-alt-steinmauer-mauer-rund-788430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de/brunnen-alt-steinmauer-mauer-rund-788430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60952061@N04/7119758031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60952061@N04/7119758031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60952061@N04/7119758031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60952061@N04/7119758031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60952061@N04/7119758031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Kingdoms_of_the_Levant_Map_830.xc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60952061@N04/7119758031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60952061@N04/7119758031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sosiales.blogspot.com/2019/04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sosiales.blogspot.com/2019/04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sosiales.blogspot.com/2019/04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rp.org/journal/paperinformation.aspx?paperid=100254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Kingdoms_of_the_Levant_Map_830.xc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Kingdoms_of_the_Levant_Map_830.xc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Kingdoms_of_the_Levant_Map_830.xc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de/brunnen-alt-steinmauer-mauer-rund-788430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de/brunnen-alt-steinmauer-mauer-rund-788430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de/brunnen-alt-steinmauer-mauer-rund-788430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2FFCB-4B57-DE68-C8D2-C54E2D2E1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HAPPY THTAR WARTH DAY!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5BBDC-D250-A302-F789-718B5C837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sz="13800" b="1" dirty="0">
                <a:solidFill>
                  <a:srgbClr val="FFFF00"/>
                </a:solidFill>
                <a:latin typeface="Comic Sans MS" panose="030F0702030302020204" pitchFamily="66" charset="0"/>
              </a:rPr>
              <a:t>May the fourth be with you</a:t>
            </a:r>
          </a:p>
        </p:txBody>
      </p:sp>
    </p:spTree>
    <p:extLst>
      <p:ext uri="{BB962C8B-B14F-4D97-AF65-F5344CB8AC3E}">
        <p14:creationId xmlns:p14="http://schemas.microsoft.com/office/powerpoint/2010/main" val="156617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80C2F10-12E9-58D7-FE24-5B8CB13719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5C3350-FA27-C54E-32C2-7D2598C18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>
                <a:latin typeface="Comic Sans MS" panose="030F0702030302020204" pitchFamily="66" charset="0"/>
              </a:rPr>
              <a:t>Genesis 26:12-32</a:t>
            </a:r>
            <a:endParaRPr lang="en-US" sz="4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1AD3B22-296B-BE4B-2391-725616448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>
                <a:latin typeface="Comic Sans MS" panose="030F0702030302020204" pitchFamily="66" charset="0"/>
              </a:rPr>
              <a:t>Now, to Beersheba</a:t>
            </a:r>
          </a:p>
          <a:p>
            <a:pPr>
              <a:lnSpc>
                <a:spcPct val="100000"/>
              </a:lnSpc>
            </a:pPr>
            <a:r>
              <a:rPr lang="en-US" sz="4000" b="1" dirty="0">
                <a:latin typeface="Comic Sans MS" panose="030F0702030302020204" pitchFamily="66" charset="0"/>
              </a:rPr>
              <a:t>God appears to him that night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PROMISE reiterated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I am the God of your father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I am with you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I will bless you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I will multiply you – for Abraham’s sake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	</a:t>
            </a:r>
          </a:p>
          <a:p>
            <a:pPr lvl="1">
              <a:lnSpc>
                <a:spcPct val="100000"/>
              </a:lnSpc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56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87E5C13-43B3-775A-B958-594917EED3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ABFA7CB-3B4B-CDE1-044B-5B01529ED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>
                <a:latin typeface="Comic Sans MS" panose="030F0702030302020204" pitchFamily="66" charset="0"/>
              </a:rPr>
              <a:t>Genesis 26:12-32</a:t>
            </a:r>
            <a:endParaRPr lang="en-US" sz="4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18E472D-0B53-F2B6-FDCA-8ED5835AE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>
                <a:latin typeface="Comic Sans MS" panose="030F0702030302020204" pitchFamily="66" charset="0"/>
              </a:rPr>
              <a:t>Isaac worships God</a:t>
            </a:r>
          </a:p>
          <a:p>
            <a:pPr>
              <a:lnSpc>
                <a:spcPct val="100000"/>
              </a:lnSpc>
            </a:pPr>
            <a:r>
              <a:rPr lang="en-US" sz="4000" b="1" dirty="0">
                <a:latin typeface="Comic Sans MS" panose="030F0702030302020204" pitchFamily="66" charset="0"/>
              </a:rPr>
              <a:t>Abimelech and crew show up</a:t>
            </a:r>
          </a:p>
          <a:p>
            <a:pPr lvl="1"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Isaac – Why on earth are YOU here?</a:t>
            </a:r>
          </a:p>
          <a:p>
            <a:pPr lvl="1"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You hate me</a:t>
            </a:r>
          </a:p>
          <a:p>
            <a:pPr>
              <a:lnSpc>
                <a:spcPct val="100000"/>
              </a:lnSpc>
            </a:pPr>
            <a:r>
              <a:rPr lang="en-US" sz="4000" b="1" dirty="0">
                <a:latin typeface="Comic Sans MS" panose="030F0702030302020204" pitchFamily="66" charset="0"/>
              </a:rPr>
              <a:t>We aren’t blind – GOD is with you</a:t>
            </a:r>
          </a:p>
          <a:p>
            <a:pPr lvl="1"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Therefore, we want a treaty</a:t>
            </a:r>
          </a:p>
        </p:txBody>
      </p:sp>
    </p:spTree>
    <p:extLst>
      <p:ext uri="{BB962C8B-B14F-4D97-AF65-F5344CB8AC3E}">
        <p14:creationId xmlns:p14="http://schemas.microsoft.com/office/powerpoint/2010/main" val="125268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44B1CC6-2C89-3E3E-163A-49070350C0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1592CD3-6AB5-1D17-A63F-B24031227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>
                <a:latin typeface="Comic Sans MS" panose="030F0702030302020204" pitchFamily="66" charset="0"/>
              </a:rPr>
              <a:t>Genesis 26:12-32</a:t>
            </a:r>
            <a:endParaRPr lang="en-US" sz="4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866A4BA-056B-1A34-1BB0-C4F597CDB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>
                <a:latin typeface="Comic Sans MS" panose="030F0702030302020204" pitchFamily="66" charset="0"/>
              </a:rPr>
              <a:t>Isaac throws a party – Well, a feast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Celebrates the pending peace treaty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The next morning, oaths are given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Everything now returns to “normal”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Another “new” well – reopened well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Isaac names this one “Shibah”</a:t>
            </a:r>
          </a:p>
          <a:p>
            <a:pPr lvl="2">
              <a:lnSpc>
                <a:spcPct val="100000"/>
              </a:lnSpc>
            </a:pPr>
            <a:r>
              <a:rPr lang="en-US" sz="2800" b="1" dirty="0">
                <a:latin typeface="Comic Sans MS" panose="030F0702030302020204" pitchFamily="66" charset="0"/>
              </a:rPr>
              <a:t>A restatement of the original “Well of Seven/Oaths</a:t>
            </a:r>
          </a:p>
        </p:txBody>
      </p:sp>
    </p:spTree>
    <p:extLst>
      <p:ext uri="{BB962C8B-B14F-4D97-AF65-F5344CB8AC3E}">
        <p14:creationId xmlns:p14="http://schemas.microsoft.com/office/powerpoint/2010/main" val="396123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E7B2C1B-911A-73F6-4AFE-00635B72DA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B92D124-BD77-73D7-78F1-FF6848616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>
                <a:latin typeface="Comic Sans MS" panose="030F0702030302020204" pitchFamily="66" charset="0"/>
              </a:rPr>
              <a:t>Genesis 26:12-32</a:t>
            </a:r>
            <a:endParaRPr lang="en-US" sz="4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1E131B2-EFCC-93EA-9D9F-57E62573B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>
                <a:latin typeface="Comic Sans MS" panose="030F0702030302020204" pitchFamily="66" charset="0"/>
              </a:rPr>
              <a:t>God reaffirms the PROMISE </a:t>
            </a:r>
          </a:p>
          <a:p>
            <a:pPr lvl="1"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Structure of this treaty matches that of Abraham</a:t>
            </a:r>
          </a:p>
          <a:p>
            <a:pPr>
              <a:lnSpc>
                <a:spcPct val="100000"/>
              </a:lnSpc>
            </a:pPr>
            <a:r>
              <a:rPr lang="en-US" sz="4000" b="1" dirty="0">
                <a:latin typeface="Comic Sans MS" panose="030F0702030302020204" pitchFamily="66" charset="0"/>
              </a:rPr>
              <a:t>This shows the continuity of the LINE</a:t>
            </a:r>
          </a:p>
          <a:p>
            <a:pPr lvl="1"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The PROMISE now continues with Isaac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Esau takes TWO local wives</a:t>
            </a:r>
          </a:p>
          <a:p>
            <a:pPr lvl="1"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Embitters BOTH parents</a:t>
            </a:r>
          </a:p>
        </p:txBody>
      </p:sp>
    </p:spTree>
    <p:extLst>
      <p:ext uri="{BB962C8B-B14F-4D97-AF65-F5344CB8AC3E}">
        <p14:creationId xmlns:p14="http://schemas.microsoft.com/office/powerpoint/2010/main" val="1013921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F42C179-8F32-E433-4F35-BC174035DB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1E077D0-C826-6B79-7568-DCA4DC1DB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2378"/>
            <a:ext cx="10515600" cy="1325563"/>
          </a:xfrm>
        </p:spPr>
        <p:txBody>
          <a:bodyPr/>
          <a:lstStyle/>
          <a:p>
            <a:r>
              <a:rPr lang="en-US" sz="4800" b="1" dirty="0">
                <a:latin typeface="Comic Sans MS" panose="030F0702030302020204" pitchFamily="66" charset="0"/>
              </a:rPr>
              <a:t>Genesis 27</a:t>
            </a:r>
            <a:endParaRPr lang="en-US" sz="4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BD0C4D4-C495-1C22-751C-2467B9F51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2878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>
                <a:latin typeface="Comic Sans MS" panose="030F0702030302020204" pitchFamily="66" charset="0"/>
              </a:rPr>
              <a:t>Currents of dysfunction</a:t>
            </a:r>
          </a:p>
          <a:p>
            <a:pPr>
              <a:lnSpc>
                <a:spcPct val="100000"/>
              </a:lnSpc>
            </a:pPr>
            <a:r>
              <a:rPr lang="en-US" sz="4000" b="1" dirty="0">
                <a:latin typeface="Comic Sans MS" panose="030F0702030302020204" pitchFamily="66" charset="0"/>
              </a:rPr>
              <a:t>Full family fracture fulminating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Esau already “sold” his birthright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Jacob ran the “scam” to get those rights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Esau – favorite of Isaac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Jacob – favorite of Rebekah</a:t>
            </a:r>
          </a:p>
        </p:txBody>
      </p:sp>
    </p:spTree>
    <p:extLst>
      <p:ext uri="{BB962C8B-B14F-4D97-AF65-F5344CB8AC3E}">
        <p14:creationId xmlns:p14="http://schemas.microsoft.com/office/powerpoint/2010/main" val="1933961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2000" b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34DD278-D72C-820E-3E93-63AA63CCBB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244F2CD-57D8-5F7B-1CAC-E26485F7C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>
                <a:latin typeface="Comic Sans MS" panose="030F0702030302020204" pitchFamily="66" charset="0"/>
              </a:rPr>
              <a:t>Genesis 27:1-17</a:t>
            </a:r>
            <a:endParaRPr lang="en-US" sz="4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0AF42F0-6D0B-6BDB-65B8-70B1E8E57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>
                <a:latin typeface="Comic Sans MS" panose="030F0702030302020204" pitchFamily="66" charset="0"/>
              </a:rPr>
              <a:t>Machiavellian Moves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Esau – Commissioned by Isaac to “earn” blessing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Jacob – Rebekah plots for Jacob, instead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Elaborate scheme centered on deception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Food + Fur + Finery = Fooled</a:t>
            </a:r>
          </a:p>
          <a:p>
            <a:pPr>
              <a:lnSpc>
                <a:spcPct val="100000"/>
              </a:lnSpc>
            </a:pPr>
            <a:r>
              <a:rPr lang="en-US" sz="4000" b="1" dirty="0">
                <a:latin typeface="Comic Sans MS" panose="030F0702030302020204" pitchFamily="66" charset="0"/>
              </a:rPr>
              <a:t>Ensuing mess has permanent fall-out</a:t>
            </a:r>
            <a:endParaRPr lang="en-US" sz="3600" b="1" dirty="0">
              <a:latin typeface="Comic Sans MS" panose="030F0702030302020204" pitchFamily="66" charset="0"/>
            </a:endParaRPr>
          </a:p>
          <a:p>
            <a:pPr lvl="1">
              <a:lnSpc>
                <a:spcPct val="100000"/>
              </a:lnSpc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505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2000" b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8E82BEF-600A-4B8C-9418-3E4EBB2964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C75F7F7-97CA-68EB-CDFD-A557A1786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>
                <a:latin typeface="Comic Sans MS" panose="030F0702030302020204" pitchFamily="66" charset="0"/>
              </a:rPr>
              <a:t>Genesis 27:18-29</a:t>
            </a:r>
            <a:endParaRPr lang="en-US" sz="4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9BF3D20-CC63-78B7-B809-FA5FB9106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>
                <a:latin typeface="Comic Sans MS" panose="030F0702030302020204" pitchFamily="66" charset="0"/>
              </a:rPr>
              <a:t>Manipulation succeeds</a:t>
            </a:r>
          </a:p>
          <a:p>
            <a:pPr lvl="1">
              <a:lnSpc>
                <a:spcPct val="100000"/>
              </a:lnSpc>
            </a:pPr>
            <a:r>
              <a:rPr lang="en-US" sz="2800" b="1" dirty="0">
                <a:latin typeface="Comic Sans MS" panose="030F0702030302020204" pitchFamily="66" charset="0"/>
              </a:rPr>
              <a:t>Isaac is fooled by this ruse</a:t>
            </a:r>
          </a:p>
          <a:p>
            <a:pPr lvl="1">
              <a:lnSpc>
                <a:spcPct val="100000"/>
              </a:lnSpc>
            </a:pPr>
            <a:r>
              <a:rPr lang="en-US" sz="2800" b="1" dirty="0">
                <a:latin typeface="Comic Sans MS" panose="030F0702030302020204" pitchFamily="66" charset="0"/>
              </a:rPr>
              <a:t>Eats of Jacob’s (Rebekah’s) gift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Blesses Jacob</a:t>
            </a:r>
          </a:p>
          <a:p>
            <a:pPr lvl="1">
              <a:lnSpc>
                <a:spcPct val="100000"/>
              </a:lnSpc>
            </a:pPr>
            <a:r>
              <a:rPr lang="en-US" sz="2800" b="1" dirty="0">
                <a:latin typeface="Comic Sans MS" panose="030F0702030302020204" pitchFamily="66" charset="0"/>
              </a:rPr>
              <a:t>Dew of Heaven</a:t>
            </a:r>
          </a:p>
          <a:p>
            <a:pPr lvl="1">
              <a:lnSpc>
                <a:spcPct val="100000"/>
              </a:lnSpc>
            </a:pPr>
            <a:r>
              <a:rPr lang="en-US" sz="2800" b="1" dirty="0">
                <a:latin typeface="Comic Sans MS" panose="030F0702030302020204" pitchFamily="66" charset="0"/>
              </a:rPr>
              <a:t>Fatness of Earth</a:t>
            </a:r>
          </a:p>
          <a:p>
            <a:pPr lvl="1">
              <a:lnSpc>
                <a:spcPct val="100000"/>
              </a:lnSpc>
            </a:pPr>
            <a:r>
              <a:rPr lang="en-US" sz="2800" b="1" dirty="0">
                <a:latin typeface="Comic Sans MS" panose="030F0702030302020204" pitchFamily="66" charset="0"/>
              </a:rPr>
              <a:t>Brethren to be subservient – ANY more in line</a:t>
            </a:r>
          </a:p>
          <a:p>
            <a:pPr lvl="1">
              <a:lnSpc>
                <a:spcPct val="100000"/>
              </a:lnSpc>
            </a:pPr>
            <a:r>
              <a:rPr lang="en-US" sz="2800" b="1" dirty="0">
                <a:latin typeface="Comic Sans MS" panose="030F0702030302020204" pitchFamily="66" charset="0"/>
              </a:rPr>
              <a:t>Curses for ‘cursers’ – Blessings for ‘blessers’</a:t>
            </a:r>
          </a:p>
        </p:txBody>
      </p:sp>
    </p:spTree>
    <p:extLst>
      <p:ext uri="{BB962C8B-B14F-4D97-AF65-F5344CB8AC3E}">
        <p14:creationId xmlns:p14="http://schemas.microsoft.com/office/powerpoint/2010/main" val="969265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2000" b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C9D418C-AE00-CD8D-787C-0DC682162E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2F7635-CD8D-7ABB-C19F-8C830C6FB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>
                <a:latin typeface="Comic Sans MS" panose="030F0702030302020204" pitchFamily="66" charset="0"/>
              </a:rPr>
              <a:t>Genesis 27:30-40</a:t>
            </a:r>
            <a:endParaRPr lang="en-US" sz="4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6A177A6-C1E8-3A33-C3FB-47BC2EFBE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>
                <a:latin typeface="Comic Sans MS" panose="030F0702030302020204" pitchFamily="66" charset="0"/>
              </a:rPr>
              <a:t>Jacob – Exit stage right</a:t>
            </a:r>
          </a:p>
          <a:p>
            <a:pPr>
              <a:lnSpc>
                <a:spcPct val="100000"/>
              </a:lnSpc>
            </a:pPr>
            <a:r>
              <a:rPr lang="en-US" sz="4000" b="1" dirty="0">
                <a:latin typeface="Comic Sans MS" panose="030F0702030302020204" pitchFamily="66" charset="0"/>
              </a:rPr>
              <a:t>Esau – Enter stage left</a:t>
            </a:r>
          </a:p>
          <a:p>
            <a:pPr>
              <a:lnSpc>
                <a:spcPct val="100000"/>
              </a:lnSpc>
            </a:pPr>
            <a:r>
              <a:rPr lang="en-US" sz="4000" b="1" dirty="0">
                <a:latin typeface="Comic Sans MS" panose="030F0702030302020204" pitchFamily="66" charset="0"/>
              </a:rPr>
              <a:t>Father, arise and eat</a:t>
            </a:r>
          </a:p>
          <a:p>
            <a:pPr lvl="1"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Who are YOU?!</a:t>
            </a:r>
          </a:p>
          <a:p>
            <a:pPr lvl="1"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Your son, your </a:t>
            </a:r>
            <a:r>
              <a:rPr lang="en-US" sz="3600" b="1" u="sng" dirty="0">
                <a:latin typeface="Comic Sans MS" panose="030F0702030302020204" pitchFamily="66" charset="0"/>
              </a:rPr>
              <a:t>first</a:t>
            </a:r>
            <a:r>
              <a:rPr lang="en-US" sz="3600" b="1" dirty="0">
                <a:latin typeface="Comic Sans MS" panose="030F0702030302020204" pitchFamily="66" charset="0"/>
              </a:rPr>
              <a:t>born son</a:t>
            </a:r>
          </a:p>
          <a:p>
            <a:pPr lvl="1"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Wait! Who was just here?!</a:t>
            </a:r>
          </a:p>
        </p:txBody>
      </p:sp>
    </p:spTree>
    <p:extLst>
      <p:ext uri="{BB962C8B-B14F-4D97-AF65-F5344CB8AC3E}">
        <p14:creationId xmlns:p14="http://schemas.microsoft.com/office/powerpoint/2010/main" val="405710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2000" b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9E7AFB8-6B14-A075-46BD-E9CDB5687F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F21A5F-7F0F-52F7-91B8-B7531630D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>
                <a:latin typeface="Comic Sans MS" panose="030F0702030302020204" pitchFamily="66" charset="0"/>
              </a:rPr>
              <a:t>Genesis 27:30-40</a:t>
            </a:r>
            <a:endParaRPr lang="en-US" sz="4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EFC7308-F84E-A929-4F3F-BBDC0850A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>
                <a:latin typeface="Comic Sans MS" panose="030F0702030302020204" pitchFamily="66" charset="0"/>
              </a:rPr>
              <a:t>Full realization sets in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I ate and blessed the first one here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Indeed, he SHALL be blessed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Bitterness roots, deeply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What about ME?!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Demonstrates continuing focus on SELF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Brother deceived – Just as he was named</a:t>
            </a:r>
          </a:p>
        </p:txBody>
      </p:sp>
    </p:spTree>
    <p:extLst>
      <p:ext uri="{BB962C8B-B14F-4D97-AF65-F5344CB8AC3E}">
        <p14:creationId xmlns:p14="http://schemas.microsoft.com/office/powerpoint/2010/main" val="3955092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2000" b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96F76BF-F9BD-98E7-6E6D-DBFE537D5C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AD5EF4E-2E54-9725-DF95-EDD494265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>
                <a:latin typeface="Comic Sans MS" panose="030F0702030302020204" pitchFamily="66" charset="0"/>
              </a:rPr>
              <a:t>Genesis 27:30-40</a:t>
            </a:r>
            <a:endParaRPr lang="en-US" sz="4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8455805-F64F-5015-460D-EEC8438C0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>
                <a:latin typeface="Comic Sans MS" panose="030F0702030302020204" pitchFamily="66" charset="0"/>
              </a:rPr>
              <a:t>Underhanded, but Jacob “won”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Shows Isaac’s wish to avoid God’s PLAN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Isaac clearly intended Esau as his heir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God sovereignly blocked that move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Esau’s portion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He begs for ANYTHING he can get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Isaac gives a prophetic “blessing”</a:t>
            </a:r>
          </a:p>
        </p:txBody>
      </p:sp>
    </p:spTree>
    <p:extLst>
      <p:ext uri="{BB962C8B-B14F-4D97-AF65-F5344CB8AC3E}">
        <p14:creationId xmlns:p14="http://schemas.microsoft.com/office/powerpoint/2010/main" val="3595473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57000" b="-57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2BD9EB8-B4C0-0AB6-513F-3C1FB1EEDE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299BD02-1936-F9FC-089D-70D3D3CA2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>
                <a:latin typeface="Comic Sans MS" panose="030F0702030302020204" pitchFamily="66" charset="0"/>
              </a:rPr>
              <a:t>Genesis 26:1-5</a:t>
            </a:r>
            <a:endParaRPr lang="en-US" sz="4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35E5A4D-E2EF-C378-EC4D-19328B756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>
                <a:latin typeface="Comic Sans MS" panose="030F0702030302020204" pitchFamily="66" charset="0"/>
              </a:rPr>
              <a:t>Another famine</a:t>
            </a:r>
          </a:p>
          <a:p>
            <a:pPr lvl="1">
              <a:lnSpc>
                <a:spcPct val="100000"/>
              </a:lnSpc>
            </a:pPr>
            <a:r>
              <a:rPr lang="en-US" sz="2800" b="1" dirty="0">
                <a:latin typeface="Comic Sans MS" panose="030F0702030302020204" pitchFamily="66" charset="0"/>
              </a:rPr>
              <a:t>Isaac moves a bit NW toward the coast</a:t>
            </a:r>
          </a:p>
          <a:p>
            <a:pPr lvl="1">
              <a:lnSpc>
                <a:spcPct val="100000"/>
              </a:lnSpc>
            </a:pPr>
            <a:r>
              <a:rPr lang="en-US" sz="2800" b="1" dirty="0">
                <a:latin typeface="Comic Sans MS" panose="030F0702030302020204" pitchFamily="66" charset="0"/>
              </a:rPr>
              <a:t>Back into the territory of Abimelech</a:t>
            </a:r>
          </a:p>
          <a:p>
            <a:pPr lvl="1">
              <a:lnSpc>
                <a:spcPct val="100000"/>
              </a:lnSpc>
            </a:pPr>
            <a:r>
              <a:rPr lang="en-US" sz="2800" b="1" dirty="0">
                <a:latin typeface="Comic Sans MS" panose="030F0702030302020204" pitchFamily="66" charset="0"/>
              </a:rPr>
              <a:t>Follows his father’s pattern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Tri-partite Blessing reiterated</a:t>
            </a:r>
          </a:p>
          <a:p>
            <a:pPr lvl="1">
              <a:lnSpc>
                <a:spcPct val="100000"/>
              </a:lnSpc>
            </a:pPr>
            <a:r>
              <a:rPr lang="en-US" sz="2800" b="1" dirty="0">
                <a:latin typeface="Comic Sans MS" panose="030F0702030302020204" pitchFamily="66" charset="0"/>
              </a:rPr>
              <a:t>I will be with you</a:t>
            </a:r>
          </a:p>
          <a:p>
            <a:pPr lvl="1">
              <a:lnSpc>
                <a:spcPct val="100000"/>
              </a:lnSpc>
            </a:pPr>
            <a:r>
              <a:rPr lang="en-US" sz="2800" b="1" dirty="0">
                <a:latin typeface="Comic Sans MS" panose="030F0702030302020204" pitchFamily="66" charset="0"/>
              </a:rPr>
              <a:t>Land and manifold blessings</a:t>
            </a:r>
          </a:p>
          <a:p>
            <a:pPr lvl="1">
              <a:lnSpc>
                <a:spcPct val="100000"/>
              </a:lnSpc>
            </a:pPr>
            <a:r>
              <a:rPr lang="en-US" sz="2800" b="1" dirty="0">
                <a:latin typeface="Comic Sans MS" panose="030F0702030302020204" pitchFamily="66" charset="0"/>
              </a:rPr>
              <a:t>All nations blessed through your seed (descendants)</a:t>
            </a:r>
          </a:p>
        </p:txBody>
      </p:sp>
    </p:spTree>
    <p:extLst>
      <p:ext uri="{BB962C8B-B14F-4D97-AF65-F5344CB8AC3E}">
        <p14:creationId xmlns:p14="http://schemas.microsoft.com/office/powerpoint/2010/main" val="188539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2000" b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C3F8B9C-CC0F-35E5-C0DA-27C7A2A680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15FE685-1D83-69FA-88A5-CB6F6686A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>
                <a:latin typeface="Comic Sans MS" panose="030F0702030302020204" pitchFamily="66" charset="0"/>
              </a:rPr>
              <a:t>Genesis 27:30-40</a:t>
            </a:r>
            <a:endParaRPr lang="en-US" sz="4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A68A9D1-F045-F13F-B414-6EE4CF8F9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>
                <a:latin typeface="Comic Sans MS" panose="030F0702030302020204" pitchFamily="66" charset="0"/>
              </a:rPr>
              <a:t>Esau’s “blessing”</a:t>
            </a:r>
          </a:p>
          <a:p>
            <a:pPr lvl="1">
              <a:lnSpc>
                <a:spcPct val="100000"/>
              </a:lnSpc>
            </a:pPr>
            <a:r>
              <a:rPr lang="en-US" sz="3400" b="1" dirty="0">
                <a:latin typeface="Comic Sans MS" panose="030F0702030302020204" pitchFamily="66" charset="0"/>
              </a:rPr>
              <a:t>Live “from” (away from) fatness of the land</a:t>
            </a:r>
          </a:p>
          <a:p>
            <a:pPr lvl="1">
              <a:lnSpc>
                <a:spcPct val="100000"/>
              </a:lnSpc>
            </a:pPr>
            <a:r>
              <a:rPr lang="en-US" sz="3400" b="1" dirty="0">
                <a:latin typeface="Comic Sans MS" panose="030F0702030302020204" pitchFamily="66" charset="0"/>
              </a:rPr>
              <a:t>Live “from” (away from) the dew</a:t>
            </a:r>
          </a:p>
          <a:p>
            <a:pPr lvl="1">
              <a:lnSpc>
                <a:spcPct val="100000"/>
              </a:lnSpc>
            </a:pPr>
            <a:r>
              <a:rPr lang="en-US" sz="3400" b="1" dirty="0">
                <a:latin typeface="Comic Sans MS" panose="030F0702030302020204" pitchFamily="66" charset="0"/>
              </a:rPr>
              <a:t>Live by the sword</a:t>
            </a:r>
          </a:p>
          <a:p>
            <a:pPr lvl="1">
              <a:lnSpc>
                <a:spcPct val="100000"/>
              </a:lnSpc>
            </a:pPr>
            <a:r>
              <a:rPr lang="en-US" sz="3400" b="1" dirty="0">
                <a:latin typeface="Comic Sans MS" panose="030F0702030302020204" pitchFamily="66" charset="0"/>
              </a:rPr>
              <a:t>Serve your brother</a:t>
            </a:r>
          </a:p>
          <a:p>
            <a:pPr lvl="1">
              <a:lnSpc>
                <a:spcPct val="100000"/>
              </a:lnSpc>
            </a:pPr>
            <a:r>
              <a:rPr lang="en-US" sz="3400" b="1" dirty="0">
                <a:latin typeface="Comic Sans MS" panose="030F0702030302020204" pitchFamily="66" charset="0"/>
              </a:rPr>
              <a:t>Eventually you will ‘throw’ his yoke from you</a:t>
            </a:r>
          </a:p>
        </p:txBody>
      </p:sp>
    </p:spTree>
    <p:extLst>
      <p:ext uri="{BB962C8B-B14F-4D97-AF65-F5344CB8AC3E}">
        <p14:creationId xmlns:p14="http://schemas.microsoft.com/office/powerpoint/2010/main" val="308416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2000" b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7A148CF-4795-042E-B995-200A803C32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B143ECC-A2D3-58F1-ADBD-B87F6044F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>
                <a:latin typeface="Comic Sans MS" panose="030F0702030302020204" pitchFamily="66" charset="0"/>
              </a:rPr>
              <a:t>Genesis 27:41-46</a:t>
            </a:r>
            <a:endParaRPr lang="en-US" sz="4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CB307FF-C267-A465-A5C8-3161EDAC1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>
                <a:latin typeface="Comic Sans MS" panose="030F0702030302020204" pitchFamily="66" charset="0"/>
              </a:rPr>
              <a:t>Esau swears murder</a:t>
            </a:r>
          </a:p>
          <a:p>
            <a:pPr lvl="1">
              <a:lnSpc>
                <a:spcPct val="100000"/>
              </a:lnSpc>
            </a:pPr>
            <a:r>
              <a:rPr lang="en-US" sz="3000" b="1" dirty="0">
                <a:latin typeface="Comic Sans MS" panose="030F0702030302020204" pitchFamily="66" charset="0"/>
              </a:rPr>
              <a:t>AFTER his father dies, of course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Comic Sans MS" panose="030F0702030302020204" pitchFamily="66" charset="0"/>
              </a:rPr>
              <a:t>Rebekah hears of this oath</a:t>
            </a:r>
          </a:p>
          <a:p>
            <a:pPr lvl="1">
              <a:lnSpc>
                <a:spcPct val="100000"/>
              </a:lnSpc>
            </a:pPr>
            <a:r>
              <a:rPr lang="en-US" sz="2800" b="1" dirty="0">
                <a:latin typeface="Comic Sans MS" panose="030F0702030302020204" pitchFamily="66" charset="0"/>
              </a:rPr>
              <a:t>Sends Jacob north – to her brother’s family</a:t>
            </a:r>
          </a:p>
          <a:p>
            <a:pPr lvl="1">
              <a:lnSpc>
                <a:spcPct val="100000"/>
              </a:lnSpc>
            </a:pPr>
            <a:r>
              <a:rPr lang="en-US" sz="2800" b="1" dirty="0">
                <a:latin typeface="Comic Sans MS" panose="030F0702030302020204" pitchFamily="66" charset="0"/>
              </a:rPr>
              <a:t>Stay there until Esau “calms down”</a:t>
            </a:r>
          </a:p>
          <a:p>
            <a:pPr lvl="1">
              <a:lnSpc>
                <a:spcPct val="100000"/>
              </a:lnSpc>
            </a:pPr>
            <a:r>
              <a:rPr lang="en-US" sz="2800" b="1" dirty="0">
                <a:latin typeface="Comic Sans MS" panose="030F0702030302020204" pitchFamily="66" charset="0"/>
              </a:rPr>
              <a:t>I will send for you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Rebekah tells Isaac of her despair about a wife for Jacob</a:t>
            </a:r>
          </a:p>
        </p:txBody>
      </p:sp>
    </p:spTree>
    <p:extLst>
      <p:ext uri="{BB962C8B-B14F-4D97-AF65-F5344CB8AC3E}">
        <p14:creationId xmlns:p14="http://schemas.microsoft.com/office/powerpoint/2010/main" val="2276844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3000" r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5D6CDF1-A1B4-B693-DC70-8237AEFBE3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F7816AC-5B9A-AC29-CDD0-CB309146F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>
                <a:latin typeface="Comic Sans MS" panose="030F0702030302020204" pitchFamily="66" charset="0"/>
              </a:rPr>
              <a:t>Genesis 28:1-5</a:t>
            </a:r>
            <a:endParaRPr lang="en-US" sz="4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6D20FE0-2341-0729-E9F9-E574F119B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>
                <a:latin typeface="Comic Sans MS" panose="030F0702030302020204" pitchFamily="66" charset="0"/>
              </a:rPr>
              <a:t>Rebekah’s heart-sickness alerts Isaac</a:t>
            </a:r>
          </a:p>
          <a:p>
            <a:pPr lvl="1"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Summons Jacob and formally charges him with a duty</a:t>
            </a:r>
          </a:p>
          <a:p>
            <a:pPr lvl="1"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Do not take a local wife</a:t>
            </a:r>
          </a:p>
          <a:p>
            <a:pPr lvl="1"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Go to Paddan Aram, your uncle’s family</a:t>
            </a:r>
          </a:p>
          <a:p>
            <a:pPr lvl="1"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Marry a cousin – What?!</a:t>
            </a:r>
          </a:p>
          <a:p>
            <a:pPr lvl="2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Still an acceptable practice</a:t>
            </a:r>
          </a:p>
        </p:txBody>
      </p:sp>
    </p:spTree>
    <p:extLst>
      <p:ext uri="{BB962C8B-B14F-4D97-AF65-F5344CB8AC3E}">
        <p14:creationId xmlns:p14="http://schemas.microsoft.com/office/powerpoint/2010/main" val="286565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3000" r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5983210-4B12-70B2-D1ED-0DA1715E57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53AC162-C2D5-3212-8B4E-4553B31D0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>
                <a:latin typeface="Comic Sans MS" panose="030F0702030302020204" pitchFamily="66" charset="0"/>
              </a:rPr>
              <a:t>Genesis 28:1-5</a:t>
            </a:r>
            <a:endParaRPr lang="en-US" sz="4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CE890FE-FEB6-A858-F14C-431A13EF7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>
                <a:latin typeface="Comic Sans MS" panose="030F0702030302020204" pitchFamily="66" charset="0"/>
              </a:rPr>
              <a:t>Isaac finally “buys in” to God’s PLAN</a:t>
            </a:r>
          </a:p>
          <a:p>
            <a:pPr lvl="1">
              <a:lnSpc>
                <a:spcPct val="100000"/>
              </a:lnSpc>
            </a:pPr>
            <a:r>
              <a:rPr lang="en-US" sz="3400" b="1" dirty="0">
                <a:latin typeface="Comic Sans MS" panose="030F0702030302020204" pitchFamily="66" charset="0"/>
              </a:rPr>
              <a:t>Restates the Tri-partite blessing over Jacob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God Almighty bless you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Fruitful and multiply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Blessing of Abraham to offspring (all nations)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Possess the LAND as PROMISED</a:t>
            </a:r>
          </a:p>
        </p:txBody>
      </p:sp>
    </p:spTree>
    <p:extLst>
      <p:ext uri="{BB962C8B-B14F-4D97-AF65-F5344CB8AC3E}">
        <p14:creationId xmlns:p14="http://schemas.microsoft.com/office/powerpoint/2010/main" val="2654676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3000" r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21A3EDE-77FB-0D60-18A3-F71491FA20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44859EF-74A8-62D7-8C80-423F7F06F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891F1F8-10D5-DFAE-9D2D-372E5D421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B8263F3-C55E-42E2-9DE0-AF6B348BFBA6}"/>
              </a:ext>
            </a:extLst>
          </p:cNvPr>
          <p:cNvCxnSpPr/>
          <p:nvPr/>
        </p:nvCxnSpPr>
        <p:spPr>
          <a:xfrm flipV="1">
            <a:off x="3295291" y="1690688"/>
            <a:ext cx="2484407" cy="1570097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905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8E0E8A-F30B-B1BF-9DD4-224A938AD2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AB013D10-D223-885A-A4AE-90B80EA039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C16F219-191B-C0AC-F2EC-65C7256140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8DF9A5-22E5-953A-F74C-FA8675A35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latin typeface="Comic Sans MS" panose="030F0702030302020204" pitchFamily="66" charset="0"/>
              </a:rPr>
              <a:t>Principles</a:t>
            </a:r>
          </a:p>
        </p:txBody>
      </p:sp>
      <p:sp>
        <p:nvSpPr>
          <p:cNvPr id="7" name="Arc 6">
            <a:extLst>
              <a:ext uri="{FF2B5EF4-FFF2-40B4-BE49-F238E27FC236}">
                <a16:creationId xmlns:a16="http://schemas.microsoft.com/office/drawing/2014/main" id="{E6B51062-BF28-72B4-AFD8-4CA698DD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200EC7B-2E9E-5A5E-ABD0-135E09D71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49B9F-0CFB-BA0A-71A0-56D358538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b="1" dirty="0">
              <a:latin typeface="Comic Sans MS" panose="030F0702030302020204" pitchFamily="66" charset="0"/>
            </a:endParaRPr>
          </a:p>
          <a:p>
            <a:r>
              <a:rPr lang="en-US" sz="3200" b="1" dirty="0">
                <a:latin typeface="Comic Sans MS" panose="030F0702030302020204" pitchFamily="66" charset="0"/>
              </a:rPr>
              <a:t>God is SOVEREIGN</a:t>
            </a:r>
            <a:endParaRPr lang="en-US" b="1" i="1" u="sng" dirty="0">
              <a:latin typeface="Comic Sans MS" panose="030F0702030302020204" pitchFamily="66" charset="0"/>
            </a:endParaRPr>
          </a:p>
          <a:p>
            <a:endParaRPr lang="en-US" b="1" dirty="0">
              <a:latin typeface="Comic Sans MS" panose="030F0702030302020204" pitchFamily="66" charset="0"/>
            </a:endParaRPr>
          </a:p>
          <a:p>
            <a:r>
              <a:rPr lang="en-US" sz="3200" b="1" dirty="0">
                <a:latin typeface="Comic Sans MS" panose="030F0702030302020204" pitchFamily="66" charset="0"/>
              </a:rPr>
              <a:t>HIS plans WILL happen</a:t>
            </a:r>
          </a:p>
          <a:p>
            <a:endParaRPr lang="en-US" sz="3200" b="1" dirty="0">
              <a:latin typeface="Comic Sans MS" panose="030F0702030302020204" pitchFamily="66" charset="0"/>
            </a:endParaRPr>
          </a:p>
          <a:p>
            <a:r>
              <a:rPr lang="en-US" sz="3200" b="1" dirty="0">
                <a:latin typeface="Comic Sans MS" panose="030F0702030302020204" pitchFamily="66" charset="0"/>
              </a:rPr>
              <a:t>Our plans MUST align with HIS</a:t>
            </a:r>
          </a:p>
        </p:txBody>
      </p:sp>
    </p:spTree>
    <p:extLst>
      <p:ext uri="{BB962C8B-B14F-4D97-AF65-F5344CB8AC3E}">
        <p14:creationId xmlns:p14="http://schemas.microsoft.com/office/powerpoint/2010/main" val="360126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95D058-CEDC-FED2-6B86-FF3723B544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1A7EF8E1-E972-D5FB-31A4-1571FE8018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E3CA491-9531-F619-A670-19F2B793F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8813BB-B728-CB92-77FD-749F5B0DD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latin typeface="Comic Sans MS" panose="030F0702030302020204" pitchFamily="66" charset="0"/>
              </a:rPr>
              <a:t>Points</a:t>
            </a:r>
          </a:p>
        </p:txBody>
      </p:sp>
      <p:sp>
        <p:nvSpPr>
          <p:cNvPr id="7" name="Arc 6">
            <a:extLst>
              <a:ext uri="{FF2B5EF4-FFF2-40B4-BE49-F238E27FC236}">
                <a16:creationId xmlns:a16="http://schemas.microsoft.com/office/drawing/2014/main" id="{215F3118-FC1D-6436-BE05-99E14FFDE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EC8D0EA-D84C-B2D1-003A-CBA2C206E6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1B9EB-69E2-6B43-8FF5-A1423FC79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b="1" dirty="0">
              <a:latin typeface="Comic Sans MS" panose="030F0702030302020204" pitchFamily="66" charset="0"/>
            </a:endParaRPr>
          </a:p>
          <a:p>
            <a:r>
              <a:rPr lang="en-US" b="1" dirty="0">
                <a:latin typeface="Comic Sans MS" panose="030F0702030302020204" pitchFamily="66" charset="0"/>
              </a:rPr>
              <a:t>Are we OPEN to HIS plans?</a:t>
            </a:r>
            <a:endParaRPr lang="en-US" b="1" i="1" u="sng" dirty="0">
              <a:latin typeface="Comic Sans MS" panose="030F0702030302020204" pitchFamily="66" charset="0"/>
            </a:endParaRPr>
          </a:p>
          <a:p>
            <a:endParaRPr lang="en-US" b="1" dirty="0">
              <a:latin typeface="Comic Sans MS" panose="030F0702030302020204" pitchFamily="66" charset="0"/>
            </a:endParaRPr>
          </a:p>
          <a:p>
            <a:r>
              <a:rPr lang="en-US" b="1" dirty="0">
                <a:latin typeface="Comic Sans MS" panose="030F0702030302020204" pitchFamily="66" charset="0"/>
              </a:rPr>
              <a:t>Do we TRUST HIS plans?</a:t>
            </a:r>
          </a:p>
          <a:p>
            <a:endParaRPr lang="en-US" b="1" dirty="0">
              <a:latin typeface="Comic Sans MS" panose="030F0702030302020204" pitchFamily="66" charset="0"/>
            </a:endParaRPr>
          </a:p>
          <a:p>
            <a:r>
              <a:rPr lang="en-US" b="1" dirty="0">
                <a:latin typeface="Comic Sans MS" panose="030F0702030302020204" pitchFamily="66" charset="0"/>
              </a:rPr>
              <a:t>How do we demonstrate our TRUST in HIS plans?</a:t>
            </a:r>
          </a:p>
        </p:txBody>
      </p:sp>
    </p:spTree>
    <p:extLst>
      <p:ext uri="{BB962C8B-B14F-4D97-AF65-F5344CB8AC3E}">
        <p14:creationId xmlns:p14="http://schemas.microsoft.com/office/powerpoint/2010/main" val="3186174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53000" b="-5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90ECEAF-8795-AF7B-B6F4-11AE9D7947D3}"/>
              </a:ext>
            </a:extLst>
          </p:cNvPr>
          <p:cNvSpPr/>
          <p:nvPr/>
        </p:nvSpPr>
        <p:spPr>
          <a:xfrm>
            <a:off x="5143500" y="2127738"/>
            <a:ext cx="298939" cy="246185"/>
          </a:xfrm>
          <a:prstGeom prst="rect">
            <a:avLst/>
          </a:prstGeom>
          <a:noFill/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778D36C-E271-0132-B56A-D1525CF91CEE}"/>
              </a:ext>
            </a:extLst>
          </p:cNvPr>
          <p:cNvSpPr/>
          <p:nvPr/>
        </p:nvSpPr>
        <p:spPr>
          <a:xfrm>
            <a:off x="4923692" y="1635369"/>
            <a:ext cx="298939" cy="246185"/>
          </a:xfrm>
          <a:prstGeom prst="ellipse">
            <a:avLst/>
          </a:prstGeom>
          <a:noFill/>
          <a:ln w="762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5038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57000" b="-57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3F1DAEF-8D8D-F72F-199A-EF2F5111B2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28C6080-760D-E372-A3DA-092AA27B4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>
                <a:latin typeface="Comic Sans MS" panose="030F0702030302020204" pitchFamily="66" charset="0"/>
              </a:rPr>
              <a:t>Genesis 26:1-5</a:t>
            </a:r>
            <a:endParaRPr lang="en-US" sz="4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788E0DF-C9EB-E7D5-5E4D-F1D1D0705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>
                <a:latin typeface="Comic Sans MS" panose="030F0702030302020204" pitchFamily="66" charset="0"/>
              </a:rPr>
              <a:t>PROMISE includes a reminder</a:t>
            </a:r>
          </a:p>
          <a:p>
            <a:pPr lvl="1"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Obey as your father</a:t>
            </a:r>
          </a:p>
          <a:p>
            <a:pPr lvl="1"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Keep the faith</a:t>
            </a:r>
          </a:p>
          <a:p>
            <a:pPr lvl="1"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Keep my commands</a:t>
            </a:r>
          </a:p>
          <a:p>
            <a:pPr lvl="1"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Keep the “charge”</a:t>
            </a:r>
          </a:p>
          <a:p>
            <a:pPr lvl="2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The line of the PROMISE shall remain faithful</a:t>
            </a:r>
          </a:p>
        </p:txBody>
      </p:sp>
    </p:spTree>
    <p:extLst>
      <p:ext uri="{BB962C8B-B14F-4D97-AF65-F5344CB8AC3E}">
        <p14:creationId xmlns:p14="http://schemas.microsoft.com/office/powerpoint/2010/main" val="67119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57000" b="-57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66401D2-66D0-63C7-765A-EF0D2030ED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11916C-C327-5EEF-2B7A-1E0B415A5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>
                <a:latin typeface="Comic Sans MS" panose="030F0702030302020204" pitchFamily="66" charset="0"/>
              </a:rPr>
              <a:t>Genesis 26:6-11</a:t>
            </a:r>
            <a:endParaRPr lang="en-US" sz="4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713016-E6B0-DBE3-6416-B1CD9CAC1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>
                <a:latin typeface="Comic Sans MS" panose="030F0702030302020204" pitchFamily="66" charset="0"/>
              </a:rPr>
              <a:t>Amazing parallel with Abraham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Locals inquire about the “beautiful woman”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SAME sister ploy – Not wife, but sister</a:t>
            </a:r>
            <a:endParaRPr lang="en-US" sz="2800" b="1" dirty="0">
              <a:latin typeface="Comic Sans MS" panose="030F0702030302020204" pitchFamily="66" charset="0"/>
            </a:endParaRPr>
          </a:p>
          <a:p>
            <a:pPr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The deceit is discovered and challenged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Again, FEAR created the lie</a:t>
            </a:r>
            <a:endParaRPr lang="en-US" sz="2800" b="1" dirty="0">
              <a:latin typeface="Comic Sans MS" panose="030F0702030302020204" pitchFamily="66" charset="0"/>
            </a:endParaRPr>
          </a:p>
          <a:p>
            <a:pPr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Abimelech lays down the law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Keep away from this pair on pain of death</a:t>
            </a:r>
          </a:p>
        </p:txBody>
      </p:sp>
    </p:spTree>
    <p:extLst>
      <p:ext uri="{BB962C8B-B14F-4D97-AF65-F5344CB8AC3E}">
        <p14:creationId xmlns:p14="http://schemas.microsoft.com/office/powerpoint/2010/main" val="376815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57000" b="-57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A0F9A84-38D7-47F0-B17C-B7AA4248A6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BD765FF-2D39-AED7-0B3E-B3125AA47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>
                <a:latin typeface="Comic Sans MS" panose="030F0702030302020204" pitchFamily="66" charset="0"/>
              </a:rPr>
              <a:t>Genesis 26:12-32</a:t>
            </a:r>
            <a:endParaRPr lang="en-US" sz="4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282A89B-3CF2-8E9D-8D65-329DDE227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>
                <a:latin typeface="Comic Sans MS" panose="030F0702030302020204" pitchFamily="66" charset="0"/>
              </a:rPr>
              <a:t>God blesses Isaac, abundantly</a:t>
            </a:r>
          </a:p>
          <a:p>
            <a:pPr lvl="1"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Increase creates envy in the Philistines</a:t>
            </a:r>
          </a:p>
          <a:p>
            <a:pPr lvl="1"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An aside tells us they had already negated their non-aggression pact from Abraham</a:t>
            </a:r>
          </a:p>
          <a:p>
            <a:pPr lvl="1"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All Abraham’s wells filled in</a:t>
            </a:r>
          </a:p>
          <a:p>
            <a:pPr>
              <a:lnSpc>
                <a:spcPct val="100000"/>
              </a:lnSpc>
            </a:pPr>
            <a:r>
              <a:rPr lang="en-US" sz="4000" b="1" dirty="0">
                <a:latin typeface="Comic Sans MS" panose="030F0702030302020204" pitchFamily="66" charset="0"/>
              </a:rPr>
              <a:t>Abimelech – Leave you are too mighty</a:t>
            </a:r>
          </a:p>
          <a:p>
            <a:pPr lvl="1"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So, Isaac left that territory</a:t>
            </a:r>
          </a:p>
        </p:txBody>
      </p:sp>
    </p:spTree>
    <p:extLst>
      <p:ext uri="{BB962C8B-B14F-4D97-AF65-F5344CB8AC3E}">
        <p14:creationId xmlns:p14="http://schemas.microsoft.com/office/powerpoint/2010/main" val="238916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9AF9DE4-5D50-A036-6174-08BE99435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C6A2F83-3610-3A6F-EACF-C018F6972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>
                <a:latin typeface="Comic Sans MS" panose="030F0702030302020204" pitchFamily="66" charset="0"/>
              </a:rPr>
              <a:t>Genesis 26:12-32</a:t>
            </a:r>
            <a:endParaRPr lang="en-US" sz="4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C60A206-2425-9A6D-2F52-58EBBC72CD56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>
                <a:latin typeface="Comic Sans MS" panose="030F0702030302020204" pitchFamily="66" charset="0"/>
              </a:rPr>
              <a:t>Isaac moves to former childhood area</a:t>
            </a:r>
          </a:p>
          <a:p>
            <a:pPr lvl="1"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Reopens all his father’s wells</a:t>
            </a:r>
          </a:p>
          <a:p>
            <a:pPr lvl="1"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Honors all the ‘old’ names’</a:t>
            </a:r>
          </a:p>
          <a:p>
            <a:pPr lvl="1"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Discovers a new artesian well</a:t>
            </a:r>
          </a:p>
          <a:p>
            <a:pPr lvl="1"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Creates a quarrel with the locals</a:t>
            </a:r>
          </a:p>
          <a:p>
            <a:pPr lvl="1"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Names the well, Esek – quarrel</a:t>
            </a:r>
          </a:p>
          <a:p>
            <a:pPr lvl="1">
              <a:lnSpc>
                <a:spcPct val="100000"/>
              </a:lnSpc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619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532084A-4E35-9676-B700-40CD618BE4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E624CD2-EBF4-FF75-8636-B9B16DA71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>
                <a:latin typeface="Comic Sans MS" panose="030F0702030302020204" pitchFamily="66" charset="0"/>
              </a:rPr>
              <a:t>Genesis 26:12-32</a:t>
            </a:r>
            <a:endParaRPr lang="en-US" sz="4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BAE2E04-92CB-70B5-F8F8-7A867610A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>
                <a:latin typeface="Comic Sans MS" panose="030F0702030302020204" pitchFamily="66" charset="0"/>
              </a:rPr>
              <a:t>Isaac moves again, a little further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Another artesian spring opened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Another conflict from the neighbors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Another new name – Sitnah</a:t>
            </a:r>
          </a:p>
          <a:p>
            <a:pPr lvl="2">
              <a:lnSpc>
                <a:spcPct val="100000"/>
              </a:lnSpc>
            </a:pPr>
            <a:r>
              <a:rPr lang="en-US" sz="2800" b="1" dirty="0">
                <a:latin typeface="Comic Sans MS" panose="030F0702030302020204" pitchFamily="66" charset="0"/>
              </a:rPr>
              <a:t>Hebrew root for Satan, as well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Isaac moves … again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He is attempting to prevent war by moving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	</a:t>
            </a:r>
          </a:p>
          <a:p>
            <a:pPr lvl="1">
              <a:lnSpc>
                <a:spcPct val="100000"/>
              </a:lnSpc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74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1FFB88C-46B1-2ADB-0814-FBD8A3C6FE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F3D4BF4-E005-E352-120E-22D26BFF4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>
                <a:latin typeface="Comic Sans MS" panose="030F0702030302020204" pitchFamily="66" charset="0"/>
              </a:rPr>
              <a:t>Genesis 26:12-32</a:t>
            </a:r>
            <a:endParaRPr lang="en-US" sz="4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A2135C7-F558-7533-490D-B8E525BA9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>
                <a:latin typeface="Comic Sans MS" panose="030F0702030302020204" pitchFamily="66" charset="0"/>
              </a:rPr>
              <a:t>Isaac moves again, a little further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Another artesian spring opened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This time, nobody argues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New name – Rehoboth – Spaciousness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latin typeface="Comic Sans MS" panose="030F0702030302020204" pitchFamily="66" charset="0"/>
              </a:rPr>
              <a:t>Plenty of room for everyone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Now, we shall be fruitful in the land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latin typeface="Comic Sans MS" panose="030F0702030302020204" pitchFamily="66" charset="0"/>
              </a:rPr>
              <a:t>EVERY move guided by God’s Spirit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	</a:t>
            </a:r>
          </a:p>
          <a:p>
            <a:pPr lvl="1">
              <a:lnSpc>
                <a:spcPct val="100000"/>
              </a:lnSpc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00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EEKXV" id="{6B2E32DB-0254-48CB-9A15-528F1CF26075}" vid="{CF0BDA52-E917-44D8-9B3B-D35D59F50926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916</Words>
  <Application>Microsoft Office PowerPoint</Application>
  <PresentationFormat>Widescreen</PresentationFormat>
  <Paragraphs>178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Aptos</vt:lpstr>
      <vt:lpstr>Aptos Display</vt:lpstr>
      <vt:lpstr>Arial</vt:lpstr>
      <vt:lpstr>Calibri</vt:lpstr>
      <vt:lpstr>Comic Sans MS</vt:lpstr>
      <vt:lpstr>1_Office Theme</vt:lpstr>
      <vt:lpstr>2_Office Theme</vt:lpstr>
      <vt:lpstr>HAPPY THTAR WARTH DAY!</vt:lpstr>
      <vt:lpstr>Genesis 26:1-5</vt:lpstr>
      <vt:lpstr>PowerPoint Presentation</vt:lpstr>
      <vt:lpstr>Genesis 26:1-5</vt:lpstr>
      <vt:lpstr>Genesis 26:6-11</vt:lpstr>
      <vt:lpstr>Genesis 26:12-32</vt:lpstr>
      <vt:lpstr>Genesis 26:12-32</vt:lpstr>
      <vt:lpstr>Genesis 26:12-32</vt:lpstr>
      <vt:lpstr>Genesis 26:12-32</vt:lpstr>
      <vt:lpstr>Genesis 26:12-32</vt:lpstr>
      <vt:lpstr>Genesis 26:12-32</vt:lpstr>
      <vt:lpstr>Genesis 26:12-32</vt:lpstr>
      <vt:lpstr>Genesis 26:12-32</vt:lpstr>
      <vt:lpstr>Genesis 27</vt:lpstr>
      <vt:lpstr>Genesis 27:1-17</vt:lpstr>
      <vt:lpstr>Genesis 27:18-29</vt:lpstr>
      <vt:lpstr>Genesis 27:30-40</vt:lpstr>
      <vt:lpstr>Genesis 27:30-40</vt:lpstr>
      <vt:lpstr>Genesis 27:30-40</vt:lpstr>
      <vt:lpstr>Genesis 27:30-40</vt:lpstr>
      <vt:lpstr>Genesis 27:41-46</vt:lpstr>
      <vt:lpstr>Genesis 28:1-5</vt:lpstr>
      <vt:lpstr>Genesis 28:1-5</vt:lpstr>
      <vt:lpstr>PowerPoint Presentation</vt:lpstr>
      <vt:lpstr>Principles</vt:lpstr>
      <vt:lpstr>Points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JEFF WALTER</dc:creator>
  <cp:lastModifiedBy>JEFF WALTER</cp:lastModifiedBy>
  <cp:revision>1</cp:revision>
  <dcterms:created xsi:type="dcterms:W3CDTF">2025-04-28T18:04:28Z</dcterms:created>
  <dcterms:modified xsi:type="dcterms:W3CDTF">2025-05-04T16:51:19Z</dcterms:modified>
</cp:coreProperties>
</file>