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3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7BA32B-11C3-4CD2-B7A7-DF132C405756}" v="4144" dt="2025-06-08T16:36:19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WALTER" userId="5f121717bd128cbf" providerId="LiveId" clId="{257BA32B-11C3-4CD2-B7A7-DF132C405756}"/>
    <pc:docChg chg="undo custSel addSld modSld">
      <pc:chgData name="JEFF WALTER" userId="5f121717bd128cbf" providerId="LiveId" clId="{257BA32B-11C3-4CD2-B7A7-DF132C405756}" dt="2025-06-08T16:36:19.327" v="4227" actId="20577"/>
      <pc:docMkLst>
        <pc:docMk/>
      </pc:docMkLst>
      <pc:sldChg chg="modSp mod setBg modAnim">
        <pc:chgData name="JEFF WALTER" userId="5f121717bd128cbf" providerId="LiveId" clId="{257BA32B-11C3-4CD2-B7A7-DF132C405756}" dt="2025-06-08T16:30:39.055" v="4215"/>
        <pc:sldMkLst>
          <pc:docMk/>
          <pc:sldMk cId="304195040" sldId="413"/>
        </pc:sldMkLst>
        <pc:spChg chg="mod">
          <ac:chgData name="JEFF WALTER" userId="5f121717bd128cbf" providerId="LiveId" clId="{257BA32B-11C3-4CD2-B7A7-DF132C405756}" dt="2025-06-07T14:44:16.450" v="22" actId="313"/>
          <ac:spMkLst>
            <pc:docMk/>
            <pc:sldMk cId="304195040" sldId="413"/>
            <ac:spMk id="4" creationId="{B3D99151-3B62-295E-B645-C1E30DD45819}"/>
          </ac:spMkLst>
        </pc:spChg>
        <pc:spChg chg="mod">
          <ac:chgData name="JEFF WALTER" userId="5f121717bd128cbf" providerId="LiveId" clId="{257BA32B-11C3-4CD2-B7A7-DF132C405756}" dt="2025-06-08T16:30:29.440" v="4213" actId="207"/>
          <ac:spMkLst>
            <pc:docMk/>
            <pc:sldMk cId="304195040" sldId="413"/>
            <ac:spMk id="5" creationId="{E94FBE33-5813-4A7F-42D1-08F7DBA2F62E}"/>
          </ac:spMkLst>
        </pc:spChg>
      </pc:sldChg>
      <pc:sldChg chg="modSp add mod setBg modAnim">
        <pc:chgData name="JEFF WALTER" userId="5f121717bd128cbf" providerId="LiveId" clId="{257BA32B-11C3-4CD2-B7A7-DF132C405756}" dt="2025-06-08T16:29:58.170" v="4210"/>
        <pc:sldMkLst>
          <pc:docMk/>
          <pc:sldMk cId="732649925" sldId="414"/>
        </pc:sldMkLst>
        <pc:spChg chg="mod">
          <ac:chgData name="JEFF WALTER" userId="5f121717bd128cbf" providerId="LiveId" clId="{257BA32B-11C3-4CD2-B7A7-DF132C405756}" dt="2025-06-07T15:02:43.555" v="270" actId="20577"/>
          <ac:spMkLst>
            <pc:docMk/>
            <pc:sldMk cId="732649925" sldId="414"/>
            <ac:spMk id="4" creationId="{BB143E4F-D409-F585-3D25-83AF5213BA4C}"/>
          </ac:spMkLst>
        </pc:spChg>
        <pc:spChg chg="mod">
          <ac:chgData name="JEFF WALTER" userId="5f121717bd128cbf" providerId="LiveId" clId="{257BA32B-11C3-4CD2-B7A7-DF132C405756}" dt="2025-06-08T14:37:06.396" v="516" actId="20577"/>
          <ac:spMkLst>
            <pc:docMk/>
            <pc:sldMk cId="732649925" sldId="414"/>
            <ac:spMk id="5" creationId="{0BFF5CEA-0C02-85BE-F6D0-D94B5C8AC787}"/>
          </ac:spMkLst>
        </pc:spChg>
      </pc:sldChg>
      <pc:sldChg chg="modSp add mod setBg modAnim">
        <pc:chgData name="JEFF WALTER" userId="5f121717bd128cbf" providerId="LiveId" clId="{257BA32B-11C3-4CD2-B7A7-DF132C405756}" dt="2025-06-08T16:29:50.896" v="4208"/>
        <pc:sldMkLst>
          <pc:docMk/>
          <pc:sldMk cId="3033067264" sldId="415"/>
        </pc:sldMkLst>
        <pc:spChg chg="mod">
          <ac:chgData name="JEFF WALTER" userId="5f121717bd128cbf" providerId="LiveId" clId="{257BA32B-11C3-4CD2-B7A7-DF132C405756}" dt="2025-06-08T14:43:24.165" v="521" actId="20577"/>
          <ac:spMkLst>
            <pc:docMk/>
            <pc:sldMk cId="3033067264" sldId="415"/>
            <ac:spMk id="4" creationId="{0F118F1C-70C2-1D33-7B66-C40FE2C07C80}"/>
          </ac:spMkLst>
        </pc:spChg>
        <pc:spChg chg="mod">
          <ac:chgData name="JEFF WALTER" userId="5f121717bd128cbf" providerId="LiveId" clId="{257BA32B-11C3-4CD2-B7A7-DF132C405756}" dt="2025-06-08T14:47:19.915" v="686" actId="20577"/>
          <ac:spMkLst>
            <pc:docMk/>
            <pc:sldMk cId="3033067264" sldId="415"/>
            <ac:spMk id="5" creationId="{D3488B7B-EAF6-8D65-BB89-FA9A3A0A05EF}"/>
          </ac:spMkLst>
        </pc:spChg>
      </pc:sldChg>
      <pc:sldChg chg="modSp add setBg modAnim">
        <pc:chgData name="JEFF WALTER" userId="5f121717bd128cbf" providerId="LiveId" clId="{257BA32B-11C3-4CD2-B7A7-DF132C405756}" dt="2025-06-08T16:29:41.503" v="4206"/>
        <pc:sldMkLst>
          <pc:docMk/>
          <pc:sldMk cId="1655688542" sldId="416"/>
        </pc:sldMkLst>
        <pc:spChg chg="mod">
          <ac:chgData name="JEFF WALTER" userId="5f121717bd128cbf" providerId="LiveId" clId="{257BA32B-11C3-4CD2-B7A7-DF132C405756}" dt="2025-06-08T14:52:36.589" v="916" actId="313"/>
          <ac:spMkLst>
            <pc:docMk/>
            <pc:sldMk cId="1655688542" sldId="416"/>
            <ac:spMk id="5" creationId="{1B4A2594-2757-635B-4D8A-9A2DEB824698}"/>
          </ac:spMkLst>
        </pc:spChg>
      </pc:sldChg>
      <pc:sldChg chg="modSp add setBg modAnim">
        <pc:chgData name="JEFF WALTER" userId="5f121717bd128cbf" providerId="LiveId" clId="{257BA32B-11C3-4CD2-B7A7-DF132C405756}" dt="2025-06-08T16:31:07.424" v="4217" actId="20577"/>
        <pc:sldMkLst>
          <pc:docMk/>
          <pc:sldMk cId="1970734458" sldId="417"/>
        </pc:sldMkLst>
        <pc:spChg chg="mod">
          <ac:chgData name="JEFF WALTER" userId="5f121717bd128cbf" providerId="LiveId" clId="{257BA32B-11C3-4CD2-B7A7-DF132C405756}" dt="2025-06-08T16:31:07.424" v="4217" actId="20577"/>
          <ac:spMkLst>
            <pc:docMk/>
            <pc:sldMk cId="1970734458" sldId="417"/>
            <ac:spMk id="5" creationId="{8348144A-C626-6B4F-4F7C-85E4623EA9A3}"/>
          </ac:spMkLst>
        </pc:spChg>
      </pc:sldChg>
      <pc:sldChg chg="modSp add mod setBg modAnim">
        <pc:chgData name="JEFF WALTER" userId="5f121717bd128cbf" providerId="LiveId" clId="{257BA32B-11C3-4CD2-B7A7-DF132C405756}" dt="2025-06-08T16:31:36.336" v="4219" actId="20577"/>
        <pc:sldMkLst>
          <pc:docMk/>
          <pc:sldMk cId="2048157853" sldId="418"/>
        </pc:sldMkLst>
        <pc:spChg chg="mod">
          <ac:chgData name="JEFF WALTER" userId="5f121717bd128cbf" providerId="LiveId" clId="{257BA32B-11C3-4CD2-B7A7-DF132C405756}" dt="2025-06-08T15:19:46.277" v="1727" actId="20577"/>
          <ac:spMkLst>
            <pc:docMk/>
            <pc:sldMk cId="2048157853" sldId="418"/>
            <ac:spMk id="4" creationId="{35D70DDA-E86D-3867-2497-132D4DF0EE76}"/>
          </ac:spMkLst>
        </pc:spChg>
        <pc:spChg chg="mod">
          <ac:chgData name="JEFF WALTER" userId="5f121717bd128cbf" providerId="LiveId" clId="{257BA32B-11C3-4CD2-B7A7-DF132C405756}" dt="2025-06-08T16:31:36.336" v="4219" actId="20577"/>
          <ac:spMkLst>
            <pc:docMk/>
            <pc:sldMk cId="2048157853" sldId="418"/>
            <ac:spMk id="5" creationId="{BD6E1C83-CF44-487E-108D-B5BA0B18D484}"/>
          </ac:spMkLst>
        </pc:spChg>
      </pc:sldChg>
      <pc:sldChg chg="modSp add mod setBg modAnim">
        <pc:chgData name="JEFF WALTER" userId="5f121717bd128cbf" providerId="LiveId" clId="{257BA32B-11C3-4CD2-B7A7-DF132C405756}" dt="2025-06-08T16:32:11.830" v="4221" actId="20577"/>
        <pc:sldMkLst>
          <pc:docMk/>
          <pc:sldMk cId="2951203357" sldId="419"/>
        </pc:sldMkLst>
        <pc:spChg chg="mod">
          <ac:chgData name="JEFF WALTER" userId="5f121717bd128cbf" providerId="LiveId" clId="{257BA32B-11C3-4CD2-B7A7-DF132C405756}" dt="2025-06-08T15:19:56.551" v="1729" actId="20577"/>
          <ac:spMkLst>
            <pc:docMk/>
            <pc:sldMk cId="2951203357" sldId="419"/>
            <ac:spMk id="4" creationId="{2CD1B980-8619-79E3-6226-64EFEFF1BDAA}"/>
          </ac:spMkLst>
        </pc:spChg>
        <pc:spChg chg="mod">
          <ac:chgData name="JEFF WALTER" userId="5f121717bd128cbf" providerId="LiveId" clId="{257BA32B-11C3-4CD2-B7A7-DF132C405756}" dt="2025-06-08T16:32:11.830" v="4221" actId="20577"/>
          <ac:spMkLst>
            <pc:docMk/>
            <pc:sldMk cId="2951203357" sldId="419"/>
            <ac:spMk id="5" creationId="{3EAB3092-9FAC-9330-BC28-9BBECEDD0F7B}"/>
          </ac:spMkLst>
        </pc:spChg>
      </pc:sldChg>
      <pc:sldChg chg="modSp add mod setBg modAnim">
        <pc:chgData name="JEFF WALTER" userId="5f121717bd128cbf" providerId="LiveId" clId="{257BA32B-11C3-4CD2-B7A7-DF132C405756}" dt="2025-06-08T15:39:24.274" v="2459"/>
        <pc:sldMkLst>
          <pc:docMk/>
          <pc:sldMk cId="1753509189" sldId="420"/>
        </pc:sldMkLst>
        <pc:spChg chg="mod">
          <ac:chgData name="JEFF WALTER" userId="5f121717bd128cbf" providerId="LiveId" clId="{257BA32B-11C3-4CD2-B7A7-DF132C405756}" dt="2025-06-08T15:34:03.162" v="2214" actId="20577"/>
          <ac:spMkLst>
            <pc:docMk/>
            <pc:sldMk cId="1753509189" sldId="420"/>
            <ac:spMk id="4" creationId="{881F0D5E-91A0-3870-0948-0EA0D6E21D75}"/>
          </ac:spMkLst>
        </pc:spChg>
        <pc:spChg chg="mod">
          <ac:chgData name="JEFF WALTER" userId="5f121717bd128cbf" providerId="LiveId" clId="{257BA32B-11C3-4CD2-B7A7-DF132C405756}" dt="2025-06-08T15:33:02.391" v="2208" actId="403"/>
          <ac:spMkLst>
            <pc:docMk/>
            <pc:sldMk cId="1753509189" sldId="420"/>
            <ac:spMk id="5" creationId="{7183085A-9864-68D8-BA55-6874EE17B893}"/>
          </ac:spMkLst>
        </pc:spChg>
      </pc:sldChg>
      <pc:sldChg chg="modSp add modAnim">
        <pc:chgData name="JEFF WALTER" userId="5f121717bd128cbf" providerId="LiveId" clId="{257BA32B-11C3-4CD2-B7A7-DF132C405756}" dt="2025-06-08T16:33:18.548" v="4223" actId="20577"/>
        <pc:sldMkLst>
          <pc:docMk/>
          <pc:sldMk cId="1109408803" sldId="421"/>
        </pc:sldMkLst>
        <pc:spChg chg="mod">
          <ac:chgData name="JEFF WALTER" userId="5f121717bd128cbf" providerId="LiveId" clId="{257BA32B-11C3-4CD2-B7A7-DF132C405756}" dt="2025-06-08T16:33:18.548" v="4223" actId="20577"/>
          <ac:spMkLst>
            <pc:docMk/>
            <pc:sldMk cId="1109408803" sldId="421"/>
            <ac:spMk id="5" creationId="{128D47DD-9F48-9F64-4804-7F3C5E6EDF0A}"/>
          </ac:spMkLst>
        </pc:spChg>
      </pc:sldChg>
      <pc:sldChg chg="modSp add mod setBg modAnim">
        <pc:chgData name="JEFF WALTER" userId="5f121717bd128cbf" providerId="LiveId" clId="{257BA32B-11C3-4CD2-B7A7-DF132C405756}" dt="2025-06-08T16:34:02.536" v="4224" actId="20577"/>
        <pc:sldMkLst>
          <pc:docMk/>
          <pc:sldMk cId="2716039111" sldId="422"/>
        </pc:sldMkLst>
        <pc:spChg chg="mod">
          <ac:chgData name="JEFF WALTER" userId="5f121717bd128cbf" providerId="LiveId" clId="{257BA32B-11C3-4CD2-B7A7-DF132C405756}" dt="2025-06-08T15:45:58.804" v="2468" actId="6549"/>
          <ac:spMkLst>
            <pc:docMk/>
            <pc:sldMk cId="2716039111" sldId="422"/>
            <ac:spMk id="4" creationId="{F530E6F9-7EFF-1814-D0CA-E9AF883C613A}"/>
          </ac:spMkLst>
        </pc:spChg>
        <pc:spChg chg="mod">
          <ac:chgData name="JEFF WALTER" userId="5f121717bd128cbf" providerId="LiveId" clId="{257BA32B-11C3-4CD2-B7A7-DF132C405756}" dt="2025-06-08T16:34:02.536" v="4224" actId="20577"/>
          <ac:spMkLst>
            <pc:docMk/>
            <pc:sldMk cId="2716039111" sldId="422"/>
            <ac:spMk id="5" creationId="{52B88B80-AFFB-CAE5-9A62-78F51CE36A50}"/>
          </ac:spMkLst>
        </pc:spChg>
      </pc:sldChg>
      <pc:sldChg chg="modSp add mod modAnim">
        <pc:chgData name="JEFF WALTER" userId="5f121717bd128cbf" providerId="LiveId" clId="{257BA32B-11C3-4CD2-B7A7-DF132C405756}" dt="2025-06-08T16:25:45.754" v="4169"/>
        <pc:sldMkLst>
          <pc:docMk/>
          <pc:sldMk cId="1079816882" sldId="423"/>
        </pc:sldMkLst>
        <pc:spChg chg="mod">
          <ac:chgData name="JEFF WALTER" userId="5f121717bd128cbf" providerId="LiveId" clId="{257BA32B-11C3-4CD2-B7A7-DF132C405756}" dt="2025-06-08T16:06:31.424" v="3207" actId="20577"/>
          <ac:spMkLst>
            <pc:docMk/>
            <pc:sldMk cId="1079816882" sldId="423"/>
            <ac:spMk id="4" creationId="{69A9AF22-5DA4-3C80-1908-0C1E14E1C78F}"/>
          </ac:spMkLst>
        </pc:spChg>
        <pc:spChg chg="mod">
          <ac:chgData name="JEFF WALTER" userId="5f121717bd128cbf" providerId="LiveId" clId="{257BA32B-11C3-4CD2-B7A7-DF132C405756}" dt="2025-06-08T16:01:54.875" v="3080" actId="20577"/>
          <ac:spMkLst>
            <pc:docMk/>
            <pc:sldMk cId="1079816882" sldId="423"/>
            <ac:spMk id="5" creationId="{8B0E356D-0BD4-1275-63A7-0A4EB67805BE}"/>
          </ac:spMkLst>
        </pc:spChg>
      </pc:sldChg>
      <pc:sldChg chg="modSp add mod modAnim">
        <pc:chgData name="JEFF WALTER" userId="5f121717bd128cbf" providerId="LiveId" clId="{257BA32B-11C3-4CD2-B7A7-DF132C405756}" dt="2025-06-08T16:25:54.422" v="4170"/>
        <pc:sldMkLst>
          <pc:docMk/>
          <pc:sldMk cId="3264752330" sldId="424"/>
        </pc:sldMkLst>
        <pc:spChg chg="mod">
          <ac:chgData name="JEFF WALTER" userId="5f121717bd128cbf" providerId="LiveId" clId="{257BA32B-11C3-4CD2-B7A7-DF132C405756}" dt="2025-06-08T16:06:37.011" v="3209" actId="20577"/>
          <ac:spMkLst>
            <pc:docMk/>
            <pc:sldMk cId="3264752330" sldId="424"/>
            <ac:spMk id="4" creationId="{48A7FFFD-56A7-82E1-CA34-B638DCCAE398}"/>
          </ac:spMkLst>
        </pc:spChg>
        <pc:spChg chg="mod">
          <ac:chgData name="JEFF WALTER" userId="5f121717bd128cbf" providerId="LiveId" clId="{257BA32B-11C3-4CD2-B7A7-DF132C405756}" dt="2025-06-08T16:04:12.775" v="3200" actId="20577"/>
          <ac:spMkLst>
            <pc:docMk/>
            <pc:sldMk cId="3264752330" sldId="424"/>
            <ac:spMk id="5" creationId="{ABC14D7A-1CBC-AED2-C6B9-8D54F211ED08}"/>
          </ac:spMkLst>
        </pc:spChg>
      </pc:sldChg>
      <pc:sldChg chg="modSp add mod setBg modAnim">
        <pc:chgData name="JEFF WALTER" userId="5f121717bd128cbf" providerId="LiveId" clId="{257BA32B-11C3-4CD2-B7A7-DF132C405756}" dt="2025-06-08T16:35:19.648" v="4226" actId="20577"/>
        <pc:sldMkLst>
          <pc:docMk/>
          <pc:sldMk cId="1353017314" sldId="425"/>
        </pc:sldMkLst>
        <pc:spChg chg="mod">
          <ac:chgData name="JEFF WALTER" userId="5f121717bd128cbf" providerId="LiveId" clId="{257BA32B-11C3-4CD2-B7A7-DF132C405756}" dt="2025-06-08T16:07:18.300" v="3216" actId="20577"/>
          <ac:spMkLst>
            <pc:docMk/>
            <pc:sldMk cId="1353017314" sldId="425"/>
            <ac:spMk id="4" creationId="{5D778053-B32D-C0CD-86AF-5FD957914832}"/>
          </ac:spMkLst>
        </pc:spChg>
        <pc:spChg chg="mod">
          <ac:chgData name="JEFF WALTER" userId="5f121717bd128cbf" providerId="LiveId" clId="{257BA32B-11C3-4CD2-B7A7-DF132C405756}" dt="2025-06-08T16:35:19.648" v="4226" actId="20577"/>
          <ac:spMkLst>
            <pc:docMk/>
            <pc:sldMk cId="1353017314" sldId="425"/>
            <ac:spMk id="5" creationId="{8203E7E2-9881-6C9D-6B64-92A17637EDB5}"/>
          </ac:spMkLst>
        </pc:spChg>
      </pc:sldChg>
      <pc:sldChg chg="modSp add modAnim">
        <pc:chgData name="JEFF WALTER" userId="5f121717bd128cbf" providerId="LiveId" clId="{257BA32B-11C3-4CD2-B7A7-DF132C405756}" dt="2025-06-08T16:26:10.951" v="4172"/>
        <pc:sldMkLst>
          <pc:docMk/>
          <pc:sldMk cId="1615299753" sldId="426"/>
        </pc:sldMkLst>
        <pc:spChg chg="mod">
          <ac:chgData name="JEFF WALTER" userId="5f121717bd128cbf" providerId="LiveId" clId="{257BA32B-11C3-4CD2-B7A7-DF132C405756}" dt="2025-06-08T16:15:42.115" v="3652" actId="20577"/>
          <ac:spMkLst>
            <pc:docMk/>
            <pc:sldMk cId="1615299753" sldId="426"/>
            <ac:spMk id="5" creationId="{7DC5F018-8C0E-B8DD-EC52-B7CABEDA1BE6}"/>
          </ac:spMkLst>
        </pc:spChg>
      </pc:sldChg>
      <pc:sldChg chg="modSp add mod modAnim">
        <pc:chgData name="JEFF WALTER" userId="5f121717bd128cbf" providerId="LiveId" clId="{257BA32B-11C3-4CD2-B7A7-DF132C405756}" dt="2025-06-08T16:26:19.276" v="4173"/>
        <pc:sldMkLst>
          <pc:docMk/>
          <pc:sldMk cId="3926312263" sldId="427"/>
        </pc:sldMkLst>
        <pc:spChg chg="mod">
          <ac:chgData name="JEFF WALTER" userId="5f121717bd128cbf" providerId="LiveId" clId="{257BA32B-11C3-4CD2-B7A7-DF132C405756}" dt="2025-06-08T16:16:21.874" v="3658" actId="20577"/>
          <ac:spMkLst>
            <pc:docMk/>
            <pc:sldMk cId="3926312263" sldId="427"/>
            <ac:spMk id="4" creationId="{5CFA3B61-0E51-C081-08DC-127CB9E20F34}"/>
          </ac:spMkLst>
        </pc:spChg>
        <pc:spChg chg="mod">
          <ac:chgData name="JEFF WALTER" userId="5f121717bd128cbf" providerId="LiveId" clId="{257BA32B-11C3-4CD2-B7A7-DF132C405756}" dt="2025-06-08T16:20:13.767" v="3903" actId="20577"/>
          <ac:spMkLst>
            <pc:docMk/>
            <pc:sldMk cId="3926312263" sldId="427"/>
            <ac:spMk id="5" creationId="{666FF5EE-A636-7BEA-A369-9B85FB5397C6}"/>
          </ac:spMkLst>
        </pc:spChg>
      </pc:sldChg>
      <pc:sldChg chg="modSp add modAnim">
        <pc:chgData name="JEFF WALTER" userId="5f121717bd128cbf" providerId="LiveId" clId="{257BA32B-11C3-4CD2-B7A7-DF132C405756}" dt="2025-06-08T16:36:19.327" v="4227" actId="20577"/>
        <pc:sldMkLst>
          <pc:docMk/>
          <pc:sldMk cId="2722184007" sldId="428"/>
        </pc:sldMkLst>
        <pc:spChg chg="mod">
          <ac:chgData name="JEFF WALTER" userId="5f121717bd128cbf" providerId="LiveId" clId="{257BA32B-11C3-4CD2-B7A7-DF132C405756}" dt="2025-06-08T16:36:19.327" v="4227" actId="20577"/>
          <ac:spMkLst>
            <pc:docMk/>
            <pc:sldMk cId="2722184007" sldId="428"/>
            <ac:spMk id="5" creationId="{A69B0064-2579-FC1E-949E-3121E3C23B4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F89B-A57C-6A6A-3220-53AF708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187E-7B59-B71B-1043-869B3F96C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4C7A9-90E2-EF5E-46EA-E41927F3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03596-8528-4EF7-8780-BB262C45AC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4875B-3F19-8A89-9172-F563D3A3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0122D-9FF6-40C0-FD46-3ADF9A07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4E71C-F169-452E-9595-2A88E8465D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7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en/photo/1289867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AD0F0-1C20-F702-5E0E-90C3E1C6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9E4DF-9F46-C894-AE61-B2649A9D5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9D67-1ACF-8D3A-8902-0A76734DD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03596-8528-4EF7-8780-BB262C45AC5A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F53B4-37F9-37A0-B6C0-F29E0DEE5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D439-9698-3296-F0FD-327CDAAE4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14E71C-F169-452E-9595-2A88E8465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2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80084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oregonstateuniversity/9668042980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oregonstateuniversity/9668042980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oregonstateuniversity/9668042980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iddur.org/prayers/solilunar/weekdays/amidah-weekday/offerings-by-alice-lucas-1898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iddur.org/prayers/solilunar/weekdays/amidah-weekday/offerings-by-alice-lucas-1898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iddur.org/prayers/solilunar/weekdays/amidah-weekday/offerings-by-alice-lucas-1898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iddur.org/prayers/solilunar/weekdays/amidah-weekday/offerings-by-alice-lucas-1898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80084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80084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80084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80084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80084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80084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iadzany.blogspot.com/2012/11/an-unusual-tale-of-moroccan-skill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iadzany.blogspot.com/2012/11/an-unusual-tale-of-moroccan-skill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9000" b="-6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B8D7BA-17C3-4151-1E8A-D52722912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D99151-3B62-295E-B645-C1E30DD4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34:A new “Chapter”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4FBE33-5813-4A7F-42D1-08F7DBA2F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The Jacob Chronicles continue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“Dynasty”, “Desperate Housewives”, Now …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The Dinah (not Shore) Show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As the family settles, Dinah goes out to meet the women of the area</a:t>
            </a:r>
          </a:p>
          <a:p>
            <a:pPr>
              <a:lnSpc>
                <a:spcPct val="100000"/>
              </a:lnSpc>
            </a:pPr>
            <a:endParaRPr lang="en-US" sz="3600" b="1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Then … Gen. 2:6 and 6:2 replayed</a:t>
            </a:r>
          </a:p>
        </p:txBody>
      </p:sp>
    </p:spTree>
    <p:extLst>
      <p:ext uri="{BB962C8B-B14F-4D97-AF65-F5344CB8AC3E}">
        <p14:creationId xmlns:p14="http://schemas.microsoft.com/office/powerpoint/2010/main" val="30419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0F0943-E501-221D-DA88-BDC8FA0C7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30E6F9-7EFF-1814-D0CA-E9AF883C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B88B80-AFFB-CAE5-9A62-78F51CE36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is sent back to the beginning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God tells him, flat out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Go to Beth-El, build an altar, dwell there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Return to our first meeting place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“remembers” his ‘commissioning’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Instructs his household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Remove idols, purify yourselves, change clothes</a:t>
            </a:r>
          </a:p>
        </p:txBody>
      </p:sp>
    </p:spTree>
    <p:extLst>
      <p:ext uri="{BB962C8B-B14F-4D97-AF65-F5344CB8AC3E}">
        <p14:creationId xmlns:p14="http://schemas.microsoft.com/office/powerpoint/2010/main" val="271603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027B4F-520D-6F48-A22C-A75C6604B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A9AF22-5DA4-3C80-1908-0C1E14E1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35:1-8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0E356D-0BD4-1275-63A7-0A4EB6780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tells all the new task</a:t>
            </a:r>
            <a:endParaRPr lang="en-US" sz="3200" b="1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We go to Beth-El, to build an altar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GOD met me there in my distress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He has been with me ever since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collects all the “</a:t>
            </a:r>
            <a:r>
              <a:rPr lang="en-US" sz="3600" b="1" dirty="0" err="1">
                <a:latin typeface="Comic Sans MS" panose="030F0702030302020204" pitchFamily="66" charset="0"/>
              </a:rPr>
              <a:t>terebim</a:t>
            </a:r>
            <a:r>
              <a:rPr lang="en-US" sz="3600" b="1" dirty="0">
                <a:latin typeface="Comic Sans MS" panose="030F0702030302020204" pitchFamily="66" charset="0"/>
              </a:rPr>
              <a:t>” and earrings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He hides them away near Shechem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They leave all that behind (mostly)</a:t>
            </a:r>
          </a:p>
        </p:txBody>
      </p:sp>
    </p:spTree>
    <p:extLst>
      <p:ext uri="{BB962C8B-B14F-4D97-AF65-F5344CB8AC3E}">
        <p14:creationId xmlns:p14="http://schemas.microsoft.com/office/powerpoint/2010/main" val="107981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EE5F78-6151-9CF4-99F9-4647D1D31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A7FFFD-56A7-82E1-CA34-B638DCCA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35:1-8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C14D7A-1CBC-AED2-C6B9-8D54F211E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Great fear falls on all peoples</a:t>
            </a:r>
            <a:endParaRPr lang="en-US" sz="32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God ‘terrifies’ the surrounding people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They travel unhindered, without pursuit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They arrive, safely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builds a new altar – El-Beth-El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God, the House of God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Rebekah’s old handmaid dies and is buried (?)</a:t>
            </a:r>
          </a:p>
        </p:txBody>
      </p:sp>
    </p:spTree>
    <p:extLst>
      <p:ext uri="{BB962C8B-B14F-4D97-AF65-F5344CB8AC3E}">
        <p14:creationId xmlns:p14="http://schemas.microsoft.com/office/powerpoint/2010/main" val="32647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4000" b="-2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7C3410-9981-EC44-88FF-D7EDC9277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778053-B32D-C0CD-86AF-5FD95791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35:9-15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03E7E2-9881-6C9D-6B64-92A17637E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Again, God meets with Jacob</a:t>
            </a:r>
            <a:endParaRPr lang="en-US" sz="32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Reminds him of his new name - ISRAEL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Reminds him of ALL His promises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I AM God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Be fruitful and multiply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 ‘Nation’, and Nations, will come from you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Kings will come “out of” you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4000" b="-2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3E9282-E59C-1406-27B7-9538816B7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7880D5-D7AD-BF83-199D-D8F76403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35:9-15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C5F018-8C0E-B8DD-EC52-B7CABEDA1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The Land will be given to you</a:t>
            </a:r>
            <a:endParaRPr lang="en-US" sz="32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The land that I gave to Abraham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The land that I gave to Isaac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This Land I will give to YOU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This Land I will give to your descendants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Then, God departed – “Went up” from him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Jacob grabbed MORE rocks – Anointed a pillar</a:t>
            </a:r>
          </a:p>
        </p:txBody>
      </p:sp>
    </p:spTree>
    <p:extLst>
      <p:ext uri="{BB962C8B-B14F-4D97-AF65-F5344CB8AC3E}">
        <p14:creationId xmlns:p14="http://schemas.microsoft.com/office/powerpoint/2010/main" val="16152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4000" b="-2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C50242-DA5B-3B54-4793-7D55ABB22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FA3B61-0E51-C081-08DC-127CB9E2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35:16-20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6FF5EE-A636-7BEA-A369-9B85FB539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They moved on toward the south</a:t>
            </a:r>
            <a:endParaRPr lang="en-US" sz="32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As they approached Ephrath (Bethlehem)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Rachel went into labor – HARD labor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The midwife assures her, she WILL have a son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Rachel delivers … and dies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With her last breath – Ben-Oni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Son of my Sorrow (Pain)</a:t>
            </a:r>
          </a:p>
        </p:txBody>
      </p:sp>
    </p:spTree>
    <p:extLst>
      <p:ext uri="{BB962C8B-B14F-4D97-AF65-F5344CB8AC3E}">
        <p14:creationId xmlns:p14="http://schemas.microsoft.com/office/powerpoint/2010/main" val="392631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4000" b="-2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B7B2FC-7F0D-0843-4588-E945C4908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DCFA52-1E57-D80D-3E0C-CB94B2A1C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35:16-20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9B0064-2579-FC1E-949E-3121E3C23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prefers his son not remind him</a:t>
            </a:r>
            <a:endParaRPr lang="en-US" sz="32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600" b="1">
                <a:latin typeface="Comic Sans MS" panose="030F0702030302020204" pitchFamily="66" charset="0"/>
              </a:rPr>
              <a:t>All </a:t>
            </a:r>
            <a:r>
              <a:rPr lang="en-US" sz="3600" b="1" dirty="0">
                <a:latin typeface="Comic Sans MS" panose="030F0702030302020204" pitchFamily="66" charset="0"/>
              </a:rPr>
              <a:t>the sorrows of his journey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Of the death of his beloved wife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Renames the boy – Ben-Jamin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Son of the South – Son of the Right Hand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Sublime irony , </a:t>
            </a:r>
            <a:r>
              <a:rPr lang="en-US" sz="3200" b="1" dirty="0" err="1">
                <a:latin typeface="Comic Sans MS" panose="030F0702030302020204" pitchFamily="66" charset="0"/>
              </a:rPr>
              <a:t>Benjaminites</a:t>
            </a:r>
            <a:r>
              <a:rPr lang="en-US" sz="3200" b="1" dirty="0">
                <a:latin typeface="Comic Sans MS" panose="030F0702030302020204" pitchFamily="66" charset="0"/>
              </a:rPr>
              <a:t> often left-handed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Rachel buried near Bethlehem - Pillar</a:t>
            </a:r>
          </a:p>
        </p:txBody>
      </p:sp>
    </p:spTree>
    <p:extLst>
      <p:ext uri="{BB962C8B-B14F-4D97-AF65-F5344CB8AC3E}">
        <p14:creationId xmlns:p14="http://schemas.microsoft.com/office/powerpoint/2010/main" val="272218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9000" b="-6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FD418B-B94D-3ECC-61AE-87A28A78A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143E4F-D409-F585-3D25-83AF5213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34:1-4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FF5CEA-0C02-85BE-F6D0-D94B5C8AC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The local prince, Shechem, sees Dinah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Sees, Takes, Rapes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Language is clear – A forcible rape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Matches Eve’s sin; Saw, desired, took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 same as the “sons of God” Saw/Took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The daughters of men</a:t>
            </a:r>
          </a:p>
          <a:p>
            <a:pPr>
              <a:lnSpc>
                <a:spcPct val="100000"/>
              </a:lnSpc>
            </a:pP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4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9000" b="-6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34714F-9B59-D6B6-B52A-D573B749F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118F1C-70C2-1D33-7B66-C40FE2C07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34:5-12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488B7B-EAF6-8D65-BB89-FA9A3A0A0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Shechem, completely smitten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Dad, I MUST have this woman as wife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Ugly start, yet wants to “do right”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hears of this event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Angry, holds his peace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His sons return</a:t>
            </a:r>
          </a:p>
          <a:p>
            <a:pPr>
              <a:lnSpc>
                <a:spcPct val="100000"/>
              </a:lnSpc>
            </a:pP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6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9000" b="-6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470698-B09E-3F12-1A16-0CEA0478A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E1414C-A9C5-55F9-70C9-9019C2ED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34:5-12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4A2594-2757-635B-4D8A-9A2DEB824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Hamor, Shechem’s dad comes to Jacob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Jacob’s sons? NOPE! Not having this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Indignant and </a:t>
            </a:r>
            <a:r>
              <a:rPr lang="en-US" sz="3600" b="1" u="sng" dirty="0">
                <a:latin typeface="Comic Sans MS" panose="030F0702030302020204" pitchFamily="66" charset="0"/>
              </a:rPr>
              <a:t>very</a:t>
            </a:r>
            <a:r>
              <a:rPr lang="en-US" sz="3600" b="1" dirty="0">
                <a:latin typeface="Comic Sans MS" panose="030F0702030302020204" pitchFamily="66" charset="0"/>
              </a:rPr>
              <a:t> angry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Hamor – My son is “Struck” to the soul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Please, give her as a wife to him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We will return all the same privileges</a:t>
            </a:r>
          </a:p>
          <a:p>
            <a:pPr>
              <a:lnSpc>
                <a:spcPct val="100000"/>
              </a:lnSpc>
            </a:pP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8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9000" b="-6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018C6A-32FE-9128-F581-4FAE26986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836513-C35C-9359-D82B-C40B3EBC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34:5-12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48144A-C626-6B4F-4F7C-85E4623EA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Hamor offers a “good deal”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Peace, prosperity, and “Dwell” together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Son pipes in – I will give ANYTHING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No price too high to have her as my wife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Both men offer “great things”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At the cost of completely absorbing Jacob/Israel</a:t>
            </a:r>
          </a:p>
          <a:p>
            <a:pPr>
              <a:lnSpc>
                <a:spcPct val="100000"/>
              </a:lnSpc>
            </a:pP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3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9000" b="-6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2B2F19-16DA-FB0B-A7E7-A8B217D09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D70DDA-E86D-3867-2497-132D4DF0E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34:13-24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6E1C83-CF44-487E-108D-B5BA0B18D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Dinah’s brothers emptied the “sign”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Circumcision, yet NO covenant significance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Left it as purely cultural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 locals leave to present this to town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Here is the deal – One little thing, and …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We OWN them!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All their “stuff”, and they become one with us</a:t>
            </a:r>
          </a:p>
        </p:txBody>
      </p:sp>
    </p:spTree>
    <p:extLst>
      <p:ext uri="{BB962C8B-B14F-4D97-AF65-F5344CB8AC3E}">
        <p14:creationId xmlns:p14="http://schemas.microsoft.com/office/powerpoint/2010/main" val="204815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9000" b="-6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44BEC5-5AFC-1662-0F88-C69AAEF38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D1B980-8619-79E3-6226-64EFEFF1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34:13-24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AB3092-9FAC-9330-BC28-9BBECEDD0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Shechem presses for the agreement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Apparently, he truly wanted Dinah as wife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In his own way, attempting to “do right”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 whole city agrees to circumcision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Then – the third day comes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Apparently, the height of “post-op” discomfort</a:t>
            </a:r>
          </a:p>
        </p:txBody>
      </p:sp>
    </p:spTree>
    <p:extLst>
      <p:ext uri="{BB962C8B-B14F-4D97-AF65-F5344CB8AC3E}">
        <p14:creationId xmlns:p14="http://schemas.microsoft.com/office/powerpoint/2010/main" val="295120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42C0D4-D7EB-4408-575C-77B6DC533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1F0D5E-91A0-3870-0948-0EA0D6E2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34:25-31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83085A-9864-68D8-BA55-6874EE17B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Simeon and Levi – Dinah’s brothers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Fall upon the whole town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Kill EVERY male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They then plunder and enslave ALL the rest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Crops, animals, wealth, women and children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Jacob – You boys have brought TROUBLE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Everyone will now be against me</a:t>
            </a:r>
          </a:p>
        </p:txBody>
      </p:sp>
    </p:spTree>
    <p:extLst>
      <p:ext uri="{BB962C8B-B14F-4D97-AF65-F5344CB8AC3E}">
        <p14:creationId xmlns:p14="http://schemas.microsoft.com/office/powerpoint/2010/main" val="175350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48C8B7-4CAC-5C3E-09A9-BED3975F8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C45ED1-A387-8967-1A10-06781B56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latin typeface="Comic Sans MS" panose="030F0702030302020204" pitchFamily="66" charset="0"/>
              </a:rPr>
              <a:t>Genesis 34:25-31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8D47DD-9F48-9F64-4804-7F3C5E6ED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Simeon and Levi answer their father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What, we were supposed to allow that?!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Overlook her being treated like a harlot?!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Unspoken – Over our dead bodies!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Of course, God has noted all of this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HE will give recompense at HIS timing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God appears to Jacob again.</a:t>
            </a:r>
          </a:p>
        </p:txBody>
      </p:sp>
    </p:spTree>
    <p:extLst>
      <p:ext uri="{BB962C8B-B14F-4D97-AF65-F5344CB8AC3E}">
        <p14:creationId xmlns:p14="http://schemas.microsoft.com/office/powerpoint/2010/main" val="11094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791</Words>
  <Application>Microsoft Office PowerPoint</Application>
  <PresentationFormat>Widescreen</PresentationFormat>
  <Paragraphs>122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Comic Sans MS</vt:lpstr>
      <vt:lpstr>3_Office Theme</vt:lpstr>
      <vt:lpstr>Genesis 34:A new “Chapter”</vt:lpstr>
      <vt:lpstr>Genesis 34:1-4</vt:lpstr>
      <vt:lpstr>Genesis 34:5-12</vt:lpstr>
      <vt:lpstr>Genesis 34:5-12</vt:lpstr>
      <vt:lpstr>Genesis 34:5-12</vt:lpstr>
      <vt:lpstr>Genesis 34:13-24</vt:lpstr>
      <vt:lpstr>Genesis 34:13-24</vt:lpstr>
      <vt:lpstr>Genesis 34:25-31</vt:lpstr>
      <vt:lpstr>Genesis 34:25-31</vt:lpstr>
      <vt:lpstr>Genesis 35</vt:lpstr>
      <vt:lpstr>Genesis 35:1-8</vt:lpstr>
      <vt:lpstr>Genesis 35:1-8</vt:lpstr>
      <vt:lpstr>Genesis 35:9-15</vt:lpstr>
      <vt:lpstr>Genesis 35:9-15</vt:lpstr>
      <vt:lpstr>Genesis 35:16-20</vt:lpstr>
      <vt:lpstr>Genesis 35:16-20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WALTER</dc:creator>
  <cp:lastModifiedBy>JEFF WALTER</cp:lastModifiedBy>
  <cp:revision>1</cp:revision>
  <dcterms:created xsi:type="dcterms:W3CDTF">2025-06-07T14:30:04Z</dcterms:created>
  <dcterms:modified xsi:type="dcterms:W3CDTF">2025-06-08T16:36:30Z</dcterms:modified>
</cp:coreProperties>
</file>