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66" r:id="rId2"/>
    <p:sldId id="367" r:id="rId3"/>
    <p:sldId id="368" r:id="rId4"/>
    <p:sldId id="261" r:id="rId5"/>
    <p:sldId id="369" r:id="rId6"/>
    <p:sldId id="370" r:id="rId7"/>
    <p:sldId id="371" r:id="rId8"/>
    <p:sldId id="372" r:id="rId9"/>
    <p:sldId id="373" r:id="rId10"/>
    <p:sldId id="374" r:id="rId11"/>
    <p:sldId id="379" r:id="rId12"/>
    <p:sldId id="375" r:id="rId13"/>
    <p:sldId id="376" r:id="rId14"/>
    <p:sldId id="3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1BB127-B636-4348-8811-C808334A25BA}" v="5835" dt="2025-06-17T16:22:43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129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WALTER" userId="5f121717bd128cbf" providerId="LiveId" clId="{CC1BB127-B636-4348-8811-C808334A25BA}"/>
    <pc:docChg chg="undo custSel addSld delSld modSld sldOrd">
      <pc:chgData name="JEFF WALTER" userId="5f121717bd128cbf" providerId="LiveId" clId="{CC1BB127-B636-4348-8811-C808334A25BA}" dt="2025-06-17T16:22:31.331" v="5966" actId="20577"/>
      <pc:docMkLst>
        <pc:docMk/>
      </pc:docMkLst>
      <pc:sldChg chg="add ord modNotes">
        <pc:chgData name="JEFF WALTER" userId="5f121717bd128cbf" providerId="LiveId" clId="{CC1BB127-B636-4348-8811-C808334A25BA}" dt="2025-06-15T14:12:31.136" v="94"/>
        <pc:sldMkLst>
          <pc:docMk/>
          <pc:sldMk cId="0" sldId="261"/>
        </pc:sldMkLst>
      </pc:sldChg>
      <pc:sldChg chg="add del">
        <pc:chgData name="JEFF WALTER" userId="5f121717bd128cbf" providerId="LiveId" clId="{CC1BB127-B636-4348-8811-C808334A25BA}" dt="2025-06-14T18:12:02.861" v="86" actId="47"/>
        <pc:sldMkLst>
          <pc:docMk/>
          <pc:sldMk cId="870043623" sldId="361"/>
        </pc:sldMkLst>
      </pc:sldChg>
      <pc:sldChg chg="setBg">
        <pc:chgData name="JEFF WALTER" userId="5f121717bd128cbf" providerId="LiveId" clId="{CC1BB127-B636-4348-8811-C808334A25BA}" dt="2025-06-15T14:11:51.885" v="88"/>
        <pc:sldMkLst>
          <pc:docMk/>
          <pc:sldMk cId="2646792354" sldId="366"/>
        </pc:sldMkLst>
      </pc:sldChg>
      <pc:sldChg chg="setBg modAnim">
        <pc:chgData name="JEFF WALTER" userId="5f121717bd128cbf" providerId="LiveId" clId="{CC1BB127-B636-4348-8811-C808334A25BA}" dt="2025-06-15T16:23:08.728" v="5925"/>
        <pc:sldMkLst>
          <pc:docMk/>
          <pc:sldMk cId="836857430" sldId="367"/>
        </pc:sldMkLst>
      </pc:sldChg>
      <pc:sldChg chg="setBg modAnim">
        <pc:chgData name="JEFF WALTER" userId="5f121717bd128cbf" providerId="LiveId" clId="{CC1BB127-B636-4348-8811-C808334A25BA}" dt="2025-06-15T16:23:17.314" v="5926"/>
        <pc:sldMkLst>
          <pc:docMk/>
          <pc:sldMk cId="75347381" sldId="368"/>
        </pc:sldMkLst>
      </pc:sldChg>
      <pc:sldChg chg="modSp setBg modAnim">
        <pc:chgData name="JEFF WALTER" userId="5f121717bd128cbf" providerId="LiveId" clId="{CC1BB127-B636-4348-8811-C808334A25BA}" dt="2025-06-15T16:23:24.225" v="5927"/>
        <pc:sldMkLst>
          <pc:docMk/>
          <pc:sldMk cId="1062356220" sldId="369"/>
        </pc:sldMkLst>
        <pc:spChg chg="mod">
          <ac:chgData name="JEFF WALTER" userId="5f121717bd128cbf" providerId="LiveId" clId="{CC1BB127-B636-4348-8811-C808334A25BA}" dt="2025-06-14T17:58:00.691" v="74" actId="14"/>
          <ac:spMkLst>
            <pc:docMk/>
            <pc:sldMk cId="1062356220" sldId="369"/>
            <ac:spMk id="3" creationId="{18CD30CB-8D5D-7BBC-2596-547C5B81C4CE}"/>
          </ac:spMkLst>
        </pc:spChg>
      </pc:sldChg>
      <pc:sldChg chg="addSp delSp modSp new del mod chgLayout">
        <pc:chgData name="JEFF WALTER" userId="5f121717bd128cbf" providerId="LiveId" clId="{CC1BB127-B636-4348-8811-C808334A25BA}" dt="2025-06-14T18:08:28.207" v="83" actId="47"/>
        <pc:sldMkLst>
          <pc:docMk/>
          <pc:sldMk cId="1308568490" sldId="370"/>
        </pc:sldMkLst>
      </pc:sldChg>
      <pc:sldChg chg="modSp add mod modAnim">
        <pc:chgData name="JEFF WALTER" userId="5f121717bd128cbf" providerId="LiveId" clId="{CC1BB127-B636-4348-8811-C808334A25BA}" dt="2025-06-15T16:23:31.830" v="5928"/>
        <pc:sldMkLst>
          <pc:docMk/>
          <pc:sldMk cId="2316198822" sldId="370"/>
        </pc:sldMkLst>
        <pc:spChg chg="mod">
          <ac:chgData name="JEFF WALTER" userId="5f121717bd128cbf" providerId="LiveId" clId="{CC1BB127-B636-4348-8811-C808334A25BA}" dt="2025-06-15T14:17:48.043" v="101" actId="20577"/>
          <ac:spMkLst>
            <pc:docMk/>
            <pc:sldMk cId="2316198822" sldId="370"/>
            <ac:spMk id="2" creationId="{AEA68B61-6D30-DE4B-5F44-0F3F25707AA1}"/>
          </ac:spMkLst>
        </pc:spChg>
        <pc:spChg chg="mod">
          <ac:chgData name="JEFF WALTER" userId="5f121717bd128cbf" providerId="LiveId" clId="{CC1BB127-B636-4348-8811-C808334A25BA}" dt="2025-06-15T14:23:34.211" v="436" actId="20577"/>
          <ac:spMkLst>
            <pc:docMk/>
            <pc:sldMk cId="2316198822" sldId="370"/>
            <ac:spMk id="3" creationId="{DC424842-1B1E-7C5D-208E-93597E9F27A4}"/>
          </ac:spMkLst>
        </pc:spChg>
      </pc:sldChg>
      <pc:sldChg chg="new del">
        <pc:chgData name="JEFF WALTER" userId="5f121717bd128cbf" providerId="LiveId" clId="{CC1BB127-B636-4348-8811-C808334A25BA}" dt="2025-06-14T18:01:50.558" v="76" actId="47"/>
        <pc:sldMkLst>
          <pc:docMk/>
          <pc:sldMk cId="4181196188" sldId="370"/>
        </pc:sldMkLst>
      </pc:sldChg>
      <pc:sldChg chg="modSp add mod setBg modAnim">
        <pc:chgData name="JEFF WALTER" userId="5f121717bd128cbf" providerId="LiveId" clId="{CC1BB127-B636-4348-8811-C808334A25BA}" dt="2025-06-15T16:23:39.503" v="5929"/>
        <pc:sldMkLst>
          <pc:docMk/>
          <pc:sldMk cId="134409220" sldId="371"/>
        </pc:sldMkLst>
        <pc:spChg chg="mod">
          <ac:chgData name="JEFF WALTER" userId="5f121717bd128cbf" providerId="LiveId" clId="{CC1BB127-B636-4348-8811-C808334A25BA}" dt="2025-06-15T14:25:21.334" v="445" actId="20577"/>
          <ac:spMkLst>
            <pc:docMk/>
            <pc:sldMk cId="134409220" sldId="371"/>
            <ac:spMk id="2" creationId="{72257560-39F6-0257-1834-0D628557477D}"/>
          </ac:spMkLst>
        </pc:spChg>
        <pc:spChg chg="mod">
          <ac:chgData name="JEFF WALTER" userId="5f121717bd128cbf" providerId="LiveId" clId="{CC1BB127-B636-4348-8811-C808334A25BA}" dt="2025-06-15T14:30:00.558" v="700" actId="20577"/>
          <ac:spMkLst>
            <pc:docMk/>
            <pc:sldMk cId="134409220" sldId="371"/>
            <ac:spMk id="3" creationId="{AA420159-FF0E-CF91-BB99-0B9B5FA7164B}"/>
          </ac:spMkLst>
        </pc:spChg>
      </pc:sldChg>
      <pc:sldChg chg="modSp add setBg modAnim">
        <pc:chgData name="JEFF WALTER" userId="5f121717bd128cbf" providerId="LiveId" clId="{CC1BB127-B636-4348-8811-C808334A25BA}" dt="2025-06-15T16:23:50.415" v="5930"/>
        <pc:sldMkLst>
          <pc:docMk/>
          <pc:sldMk cId="4256717972" sldId="372"/>
        </pc:sldMkLst>
        <pc:spChg chg="mod">
          <ac:chgData name="JEFF WALTER" userId="5f121717bd128cbf" providerId="LiveId" clId="{CC1BB127-B636-4348-8811-C808334A25BA}" dt="2025-06-15T14:36:53.562" v="985" actId="20577"/>
          <ac:spMkLst>
            <pc:docMk/>
            <pc:sldMk cId="4256717972" sldId="372"/>
            <ac:spMk id="3" creationId="{0218EDD8-ADE2-1CFC-A408-F432823E26B1}"/>
          </ac:spMkLst>
        </pc:spChg>
      </pc:sldChg>
      <pc:sldChg chg="modSp add mod ord modAnim">
        <pc:chgData name="JEFF WALTER" userId="5f121717bd128cbf" providerId="LiveId" clId="{CC1BB127-B636-4348-8811-C808334A25BA}" dt="2025-06-15T16:23:57.304" v="5931"/>
        <pc:sldMkLst>
          <pc:docMk/>
          <pc:sldMk cId="371439601" sldId="373"/>
        </pc:sldMkLst>
        <pc:spChg chg="mod">
          <ac:chgData name="JEFF WALTER" userId="5f121717bd128cbf" providerId="LiveId" clId="{CC1BB127-B636-4348-8811-C808334A25BA}" dt="2025-06-15T14:37:51.741" v="992" actId="20577"/>
          <ac:spMkLst>
            <pc:docMk/>
            <pc:sldMk cId="371439601" sldId="373"/>
            <ac:spMk id="2" creationId="{F408E27D-951B-B042-7316-EB73E1043E6A}"/>
          </ac:spMkLst>
        </pc:spChg>
        <pc:spChg chg="mod">
          <ac:chgData name="JEFF WALTER" userId="5f121717bd128cbf" providerId="LiveId" clId="{CC1BB127-B636-4348-8811-C808334A25BA}" dt="2025-06-15T14:42:09.237" v="1295" actId="313"/>
          <ac:spMkLst>
            <pc:docMk/>
            <pc:sldMk cId="371439601" sldId="373"/>
            <ac:spMk id="3" creationId="{BF560251-20BF-36E7-1B75-635ACE7E5AAD}"/>
          </ac:spMkLst>
        </pc:spChg>
      </pc:sldChg>
      <pc:sldChg chg="modSp add modAnim">
        <pc:chgData name="JEFF WALTER" userId="5f121717bd128cbf" providerId="LiveId" clId="{CC1BB127-B636-4348-8811-C808334A25BA}" dt="2025-06-15T16:24:03.764" v="5932"/>
        <pc:sldMkLst>
          <pc:docMk/>
          <pc:sldMk cId="2295990282" sldId="374"/>
        </pc:sldMkLst>
        <pc:spChg chg="mod">
          <ac:chgData name="JEFF WALTER" userId="5f121717bd128cbf" providerId="LiveId" clId="{CC1BB127-B636-4348-8811-C808334A25BA}" dt="2025-06-15T14:45:12.942" v="1542" actId="20577"/>
          <ac:spMkLst>
            <pc:docMk/>
            <pc:sldMk cId="2295990282" sldId="374"/>
            <ac:spMk id="3" creationId="{704A56E7-46B9-6EA9-8636-6A5B06F48A4E}"/>
          </ac:spMkLst>
        </pc:spChg>
      </pc:sldChg>
      <pc:sldChg chg="add del">
        <pc:chgData name="JEFF WALTER" userId="5f121717bd128cbf" providerId="LiveId" clId="{CC1BB127-B636-4348-8811-C808334A25BA}" dt="2025-06-14T18:03:15.164" v="79"/>
        <pc:sldMkLst>
          <pc:docMk/>
          <pc:sldMk cId="494004999" sldId="375"/>
        </pc:sldMkLst>
      </pc:sldChg>
      <pc:sldChg chg="modSp add mod setBg modAnim">
        <pc:chgData name="JEFF WALTER" userId="5f121717bd128cbf" providerId="LiveId" clId="{CC1BB127-B636-4348-8811-C808334A25BA}" dt="2025-06-15T16:24:15.043" v="5934"/>
        <pc:sldMkLst>
          <pc:docMk/>
          <pc:sldMk cId="4243297079" sldId="375"/>
        </pc:sldMkLst>
        <pc:spChg chg="mod">
          <ac:chgData name="JEFF WALTER" userId="5f121717bd128cbf" providerId="LiveId" clId="{CC1BB127-B636-4348-8811-C808334A25BA}" dt="2025-06-15T14:54:46.644" v="1861" actId="20577"/>
          <ac:spMkLst>
            <pc:docMk/>
            <pc:sldMk cId="4243297079" sldId="375"/>
            <ac:spMk id="3" creationId="{7E69AC6A-5D95-4E9D-6B59-5FEE1BC30E92}"/>
          </ac:spMkLst>
        </pc:spChg>
      </pc:sldChg>
      <pc:sldChg chg="modSp add mod setBg modAnim">
        <pc:chgData name="JEFF WALTER" userId="5f121717bd128cbf" providerId="LiveId" clId="{CC1BB127-B636-4348-8811-C808334A25BA}" dt="2025-06-15T16:24:23.599" v="5935"/>
        <pc:sldMkLst>
          <pc:docMk/>
          <pc:sldMk cId="3174192826" sldId="376"/>
        </pc:sldMkLst>
        <pc:spChg chg="mod">
          <ac:chgData name="JEFF WALTER" userId="5f121717bd128cbf" providerId="LiveId" clId="{CC1BB127-B636-4348-8811-C808334A25BA}" dt="2025-06-15T15:01:26.060" v="2181" actId="115"/>
          <ac:spMkLst>
            <pc:docMk/>
            <pc:sldMk cId="3174192826" sldId="376"/>
            <ac:spMk id="3" creationId="{87F18187-02F6-C9FE-D030-F1E1674C1F5D}"/>
          </ac:spMkLst>
        </pc:spChg>
      </pc:sldChg>
      <pc:sldChg chg="modSp add del mod ord setBg modAnim">
        <pc:chgData name="JEFF WALTER" userId="5f121717bd128cbf" providerId="LiveId" clId="{CC1BB127-B636-4348-8811-C808334A25BA}" dt="2025-06-17T16:22:31.331" v="5966" actId="20577"/>
        <pc:sldMkLst>
          <pc:docMk/>
          <pc:sldMk cId="3152993724" sldId="377"/>
        </pc:sldMkLst>
        <pc:spChg chg="mod">
          <ac:chgData name="JEFF WALTER" userId="5f121717bd128cbf" providerId="LiveId" clId="{CC1BB127-B636-4348-8811-C808334A25BA}" dt="2025-06-15T15:10:10.919" v="2457" actId="20577"/>
          <ac:spMkLst>
            <pc:docMk/>
            <pc:sldMk cId="3152993724" sldId="377"/>
            <ac:spMk id="2" creationId="{E5C82B3E-9848-DC42-7575-090E5F54CBF4}"/>
          </ac:spMkLst>
        </pc:spChg>
        <pc:spChg chg="mod">
          <ac:chgData name="JEFF WALTER" userId="5f121717bd128cbf" providerId="LiveId" clId="{CC1BB127-B636-4348-8811-C808334A25BA}" dt="2025-06-17T16:22:31.331" v="5966" actId="20577"/>
          <ac:spMkLst>
            <pc:docMk/>
            <pc:sldMk cId="3152993724" sldId="377"/>
            <ac:spMk id="3" creationId="{55FC18B6-7A94-F5E5-F03C-89A17A4714C6}"/>
          </ac:spMkLst>
        </pc:spChg>
      </pc:sldChg>
      <pc:sldChg chg="add del">
        <pc:chgData name="JEFF WALTER" userId="5f121717bd128cbf" providerId="LiveId" clId="{CC1BB127-B636-4348-8811-C808334A25BA}" dt="2025-06-15T15:05:02.277" v="2183" actId="47"/>
        <pc:sldMkLst>
          <pc:docMk/>
          <pc:sldMk cId="4068990212" sldId="377"/>
        </pc:sldMkLst>
      </pc:sldChg>
      <pc:sldChg chg="modSp add del mod setBg modAnim">
        <pc:chgData name="JEFF WALTER" userId="5f121717bd128cbf" providerId="LiveId" clId="{CC1BB127-B636-4348-8811-C808334A25BA}" dt="2025-06-17T16:21:34.276" v="5949" actId="47"/>
        <pc:sldMkLst>
          <pc:docMk/>
          <pc:sldMk cId="1723365923" sldId="378"/>
        </pc:sldMkLst>
      </pc:sldChg>
      <pc:sldChg chg="addSp modSp add mod ord setBg">
        <pc:chgData name="JEFF WALTER" userId="5f121717bd128cbf" providerId="LiveId" clId="{CC1BB127-B636-4348-8811-C808334A25BA}" dt="2025-06-15T15:24:40.083" v="2719"/>
        <pc:sldMkLst>
          <pc:docMk/>
          <pc:sldMk cId="921901475" sldId="379"/>
        </pc:sldMkLst>
        <pc:picChg chg="mod">
          <ac:chgData name="JEFF WALTER" userId="5f121717bd128cbf" providerId="LiveId" clId="{CC1BB127-B636-4348-8811-C808334A25BA}" dt="2025-06-15T15:22:51.141" v="2706" actId="207"/>
          <ac:picMkLst>
            <pc:docMk/>
            <pc:sldMk cId="921901475" sldId="379"/>
            <ac:picMk id="2" creationId="{8A73088E-F98D-AD4D-549F-DCDD40F3F4C9}"/>
          </ac:picMkLst>
        </pc:picChg>
        <pc:picChg chg="add mod">
          <ac:chgData name="JEFF WALTER" userId="5f121717bd128cbf" providerId="LiveId" clId="{CC1BB127-B636-4348-8811-C808334A25BA}" dt="2025-06-15T15:24:12.808" v="2715" actId="207"/>
          <ac:picMkLst>
            <pc:docMk/>
            <pc:sldMk cId="921901475" sldId="379"/>
            <ac:picMk id="4" creationId="{13E52E72-AEE6-DA11-3B0F-634196B1E10F}"/>
          </ac:picMkLst>
        </pc:picChg>
      </pc:sldChg>
      <pc:sldChg chg="modSp add del mod modAnim">
        <pc:chgData name="JEFF WALTER" userId="5f121717bd128cbf" providerId="LiveId" clId="{CC1BB127-B636-4348-8811-C808334A25BA}" dt="2025-06-17T16:21:36.944" v="5950" actId="47"/>
        <pc:sldMkLst>
          <pc:docMk/>
          <pc:sldMk cId="2587738912" sldId="380"/>
        </pc:sldMkLst>
      </pc:sldChg>
      <pc:sldChg chg="modSp add del modAnim">
        <pc:chgData name="JEFF WALTER" userId="5f121717bd128cbf" providerId="LiveId" clId="{CC1BB127-B636-4348-8811-C808334A25BA}" dt="2025-06-17T16:21:38.610" v="5951" actId="47"/>
        <pc:sldMkLst>
          <pc:docMk/>
          <pc:sldMk cId="3184177607" sldId="381"/>
        </pc:sldMkLst>
      </pc:sldChg>
      <pc:sldChg chg="add del">
        <pc:chgData name="JEFF WALTER" userId="5f121717bd128cbf" providerId="LiveId" clId="{CC1BB127-B636-4348-8811-C808334A25BA}" dt="2025-06-14T18:03:35.830" v="80" actId="47"/>
        <pc:sldMkLst>
          <pc:docMk/>
          <pc:sldMk cId="226940370" sldId="382"/>
        </pc:sldMkLst>
      </pc:sldChg>
      <pc:sldChg chg="modSp add del modAnim">
        <pc:chgData name="JEFF WALTER" userId="5f121717bd128cbf" providerId="LiveId" clId="{CC1BB127-B636-4348-8811-C808334A25BA}" dt="2025-06-17T16:21:39.832" v="5952" actId="47"/>
        <pc:sldMkLst>
          <pc:docMk/>
          <pc:sldMk cId="2224315491" sldId="382"/>
        </pc:sldMkLst>
      </pc:sldChg>
      <pc:sldChg chg="modSp add del mod modAnim">
        <pc:chgData name="JEFF WALTER" userId="5f121717bd128cbf" providerId="LiveId" clId="{CC1BB127-B636-4348-8811-C808334A25BA}" dt="2025-06-17T16:21:40.725" v="5953" actId="47"/>
        <pc:sldMkLst>
          <pc:docMk/>
          <pc:sldMk cId="551125397" sldId="383"/>
        </pc:sldMkLst>
      </pc:sldChg>
      <pc:sldChg chg="modSp add del mod setBg modAnim">
        <pc:chgData name="JEFF WALTER" userId="5f121717bd128cbf" providerId="LiveId" clId="{CC1BB127-B636-4348-8811-C808334A25BA}" dt="2025-06-17T16:21:42.087" v="5954" actId="47"/>
        <pc:sldMkLst>
          <pc:docMk/>
          <pc:sldMk cId="4073047676" sldId="384"/>
        </pc:sldMkLst>
      </pc:sldChg>
      <pc:sldChg chg="modSp add del mod modAnim">
        <pc:chgData name="JEFF WALTER" userId="5f121717bd128cbf" providerId="LiveId" clId="{CC1BB127-B636-4348-8811-C808334A25BA}" dt="2025-06-17T16:21:43.096" v="5955" actId="47"/>
        <pc:sldMkLst>
          <pc:docMk/>
          <pc:sldMk cId="2162615293" sldId="385"/>
        </pc:sldMkLst>
        <pc:spChg chg="mod">
          <ac:chgData name="JEFF WALTER" userId="5f121717bd128cbf" providerId="LiveId" clId="{CC1BB127-B636-4348-8811-C808334A25BA}" dt="2025-06-15T16:02:15.899" v="4768" actId="20577"/>
          <ac:spMkLst>
            <pc:docMk/>
            <pc:sldMk cId="2162615293" sldId="385"/>
            <ac:spMk id="3" creationId="{7EB38E21-B6C9-38BE-7512-A2E0901BA174}"/>
          </ac:spMkLst>
        </pc:spChg>
      </pc:sldChg>
      <pc:sldChg chg="modSp add del modAnim">
        <pc:chgData name="JEFF WALTER" userId="5f121717bd128cbf" providerId="LiveId" clId="{CC1BB127-B636-4348-8811-C808334A25BA}" dt="2025-06-17T16:21:43.939" v="5956" actId="47"/>
        <pc:sldMkLst>
          <pc:docMk/>
          <pc:sldMk cId="2977348942" sldId="386"/>
        </pc:sldMkLst>
        <pc:spChg chg="mod">
          <ac:chgData name="JEFF WALTER" userId="5f121717bd128cbf" providerId="LiveId" clId="{CC1BB127-B636-4348-8811-C808334A25BA}" dt="2025-06-15T16:06:18.815" v="5050" actId="20577"/>
          <ac:spMkLst>
            <pc:docMk/>
            <pc:sldMk cId="2977348942" sldId="386"/>
            <ac:spMk id="3" creationId="{2FBDA311-3613-F85E-D679-4CCA016620C6}"/>
          </ac:spMkLst>
        </pc:spChg>
      </pc:sldChg>
      <pc:sldChg chg="new del setBg">
        <pc:chgData name="JEFF WALTER" userId="5f121717bd128cbf" providerId="LiveId" clId="{CC1BB127-B636-4348-8811-C808334A25BA}" dt="2025-06-17T16:21:45.533" v="5957" actId="47"/>
        <pc:sldMkLst>
          <pc:docMk/>
          <pc:sldMk cId="613055285" sldId="387"/>
        </pc:sldMkLst>
      </pc:sldChg>
      <pc:sldChg chg="new del setBg">
        <pc:chgData name="JEFF WALTER" userId="5f121717bd128cbf" providerId="LiveId" clId="{CC1BB127-B636-4348-8811-C808334A25BA}" dt="2025-06-15T16:09:04.508" v="5053" actId="47"/>
        <pc:sldMkLst>
          <pc:docMk/>
          <pc:sldMk cId="3891516845" sldId="387"/>
        </pc:sldMkLst>
      </pc:sldChg>
      <pc:sldChg chg="modSp add del mod ord modAnim">
        <pc:chgData name="JEFF WALTER" userId="5f121717bd128cbf" providerId="LiveId" clId="{CC1BB127-B636-4348-8811-C808334A25BA}" dt="2025-06-17T16:21:46.424" v="5958" actId="47"/>
        <pc:sldMkLst>
          <pc:docMk/>
          <pc:sldMk cId="1800629149" sldId="388"/>
        </pc:sldMkLst>
        <pc:spChg chg="mod">
          <ac:chgData name="JEFF WALTER" userId="5f121717bd128cbf" providerId="LiveId" clId="{CC1BB127-B636-4348-8811-C808334A25BA}" dt="2025-06-15T16:10:31.794" v="5065" actId="20577"/>
          <ac:spMkLst>
            <pc:docMk/>
            <pc:sldMk cId="1800629149" sldId="388"/>
            <ac:spMk id="2" creationId="{2F557FCB-2899-DD2A-19D7-664F31C38D16}"/>
          </ac:spMkLst>
        </pc:spChg>
        <pc:spChg chg="mod">
          <ac:chgData name="JEFF WALTER" userId="5f121717bd128cbf" providerId="LiveId" clId="{CC1BB127-B636-4348-8811-C808334A25BA}" dt="2025-06-15T16:14:13.428" v="5344" actId="20577"/>
          <ac:spMkLst>
            <pc:docMk/>
            <pc:sldMk cId="1800629149" sldId="388"/>
            <ac:spMk id="3" creationId="{88F2CB94-AEC0-34C3-639D-54759225460F}"/>
          </ac:spMkLst>
        </pc:spChg>
      </pc:sldChg>
      <pc:sldChg chg="modSp add del mod modAnim">
        <pc:chgData name="JEFF WALTER" userId="5f121717bd128cbf" providerId="LiveId" clId="{CC1BB127-B636-4348-8811-C808334A25BA}" dt="2025-06-17T16:21:47.376" v="5959" actId="47"/>
        <pc:sldMkLst>
          <pc:docMk/>
          <pc:sldMk cId="3470836152" sldId="389"/>
        </pc:sldMkLst>
        <pc:spChg chg="mod">
          <ac:chgData name="JEFF WALTER" userId="5f121717bd128cbf" providerId="LiveId" clId="{CC1BB127-B636-4348-8811-C808334A25BA}" dt="2025-06-15T16:14:45.479" v="5349" actId="20577"/>
          <ac:spMkLst>
            <pc:docMk/>
            <pc:sldMk cId="3470836152" sldId="389"/>
            <ac:spMk id="2" creationId="{A6738FFB-A533-EBE3-FBB2-111E6AB8F9FB}"/>
          </ac:spMkLst>
        </pc:spChg>
        <pc:spChg chg="mod">
          <ac:chgData name="JEFF WALTER" userId="5f121717bd128cbf" providerId="LiveId" clId="{CC1BB127-B636-4348-8811-C808334A25BA}" dt="2025-06-15T16:17:49.435" v="5587" actId="20577"/>
          <ac:spMkLst>
            <pc:docMk/>
            <pc:sldMk cId="3470836152" sldId="389"/>
            <ac:spMk id="3" creationId="{FCC404B2-ED78-5F39-7A15-B9E88781A50D}"/>
          </ac:spMkLst>
        </pc:spChg>
      </pc:sldChg>
      <pc:sldChg chg="modSp add del mod modAnim">
        <pc:chgData name="JEFF WALTER" userId="5f121717bd128cbf" providerId="LiveId" clId="{CC1BB127-B636-4348-8811-C808334A25BA}" dt="2025-06-17T16:22:15.524" v="5964" actId="47"/>
        <pc:sldMkLst>
          <pc:docMk/>
          <pc:sldMk cId="3519072776" sldId="390"/>
        </pc:sldMkLst>
        <pc:spChg chg="mod">
          <ac:chgData name="JEFF WALTER" userId="5f121717bd128cbf" providerId="LiveId" clId="{CC1BB127-B636-4348-8811-C808334A25BA}" dt="2025-06-15T16:22:45.206" v="5924" actId="20577"/>
          <ac:spMkLst>
            <pc:docMk/>
            <pc:sldMk cId="3519072776" sldId="390"/>
            <ac:spMk id="3" creationId="{3300B02B-8A58-70EA-EE30-5CD911B4459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11375-2AA8-47B6-BA9A-6C0B48D8D7EB}" type="datetimeFigureOut">
              <a:rPr lang="en-US" smtClean="0"/>
              <a:t>6/17/2025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650B3-FCB9-4A4A-8031-026F447C1B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64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 dirty="0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US" dirty="0"/>
              <a:t>Locations of Wilderness of Zin, Wilderness of Paran, Arabah Valley, the Seir Mountains and Mount Seir.</a:t>
            </a: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4</a:t>
            </a:fld>
            <a:endParaRPr lang="en-GB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1607B-B79F-A249-FE37-FBBF57F38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C2A5EC4C-7B70-42F7-DDF0-9CFDB2F9B9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 dirty="0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133FE829-A39C-4298-0562-085E803E12E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US" dirty="0"/>
              <a:t>Locations of Wilderness of Zin, Wilderness of Paran, Arabah Valley, the Seir Mountains and Mount Seir.</a:t>
            </a: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6C081834-27CA-0224-480F-A4EAEC93236E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11</a:t>
            </a:fld>
            <a:endParaRPr lang="en-GB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4807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7EF55-FE8D-B9D3-C14D-2CB7231D7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90415-1AC0-91BE-A3B0-1CC49B722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3A7E7-B7EE-84C9-E185-47B6944F0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AF039-6881-46E5-8A5C-60776DB14BB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6/17/2025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51FF2-1BF4-6CAD-666F-84038A37A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5A964-89B5-F034-DEC9-17ED85C70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C7031-F1BB-4244-80A4-A73BBCC21C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42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1C4B40-F7D1-FFCE-A049-DD2B9FE7F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AF039-6881-46E5-8A5C-60776DB14BB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6/17/2025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C9C1D-3E5E-9AE9-63FE-01786AB06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248E0-31B5-9025-7DD9-FE377B136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C7031-F1BB-4244-80A4-A73BBCC21C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160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FD66CF-0445-D808-40A5-4B9A2660C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9FDEA-452C-E894-7D19-CC774F75C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A4470-F158-4CB4-1FC0-1DA944F791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FAF039-6881-46E5-8A5C-60776DB14BB6}" type="datetimeFigureOut">
              <a:rPr lang="en-US" smtClean="0"/>
              <a:t>6/17/2025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4F4EB-3DD2-F476-D7EB-EB6AFE012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F8FB2-0F6C-FAC4-1459-935A2B9DE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CC7031-F1BB-4244-80A4-A73BBCC21C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51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s/photo/854902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fropicmusing/3867974540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image/937825/camels-the-sahara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-z-animals.com/animals/coyote/coyote-facts/how-to-survive-if-a-coyote-attacks-you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s/photo/854902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s/photo/854902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getreide-garben-feld-ernte-%C3%A4hren-516747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chestnutscoop/art/MMD-Celestial-Bodies-2-0-The-Universe-DOWNLOAD-1064771096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s/photo/854902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CAFF0C-90C5-203B-7FBD-45A0BDB24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4CAA6-5878-DC3D-54FB-992F47F63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Genesis 36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4F761-3D10-3EF4-7016-C51451F91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The end of Isaac’s tale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An account of Esau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Jacob has been set in context</a:t>
            </a:r>
          </a:p>
          <a:p>
            <a:r>
              <a:rPr lang="en-US" sz="3600" b="1" dirty="0">
                <a:latin typeface="Comic Sans MS" panose="030F0702030302020204" pitchFamily="66" charset="0"/>
              </a:rPr>
              <a:t>Esau is now completed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A demonstration of God and His promise(s)</a:t>
            </a:r>
          </a:p>
          <a:p>
            <a:r>
              <a:rPr lang="en-US" sz="3600" b="1" dirty="0">
                <a:latin typeface="Comic Sans MS" panose="030F0702030302020204" pitchFamily="66" charset="0"/>
              </a:rPr>
              <a:t>Esau and main family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His “people” moved SE for space from Jacob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As Abram &amp; Lot, so to, Jacob &amp; Esau</a:t>
            </a:r>
          </a:p>
        </p:txBody>
      </p:sp>
    </p:spTree>
    <p:extLst>
      <p:ext uri="{BB962C8B-B14F-4D97-AF65-F5344CB8AC3E}">
        <p14:creationId xmlns:p14="http://schemas.microsoft.com/office/powerpoint/2010/main" val="264679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E9D0AB-FFE7-68B9-3A14-52939CD72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DF7CB-C467-F996-DA7E-C61B63BC7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Genesis 37:12-36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A56E7-46B9-6EA9-8636-6A5B06F48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Joseph finally finds a local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Have you seen my brothers and a huge flock?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Yeah, they said something about Dothan</a:t>
            </a:r>
          </a:p>
          <a:p>
            <a:pPr lvl="2"/>
            <a:r>
              <a:rPr lang="en-US" sz="2800" b="1" dirty="0">
                <a:latin typeface="Comic Sans MS" panose="030F0702030302020204" pitchFamily="66" charset="0"/>
              </a:rPr>
              <a:t>10-15 miles north</a:t>
            </a:r>
          </a:p>
          <a:p>
            <a:r>
              <a:rPr lang="en-US" sz="3600" b="1" dirty="0">
                <a:latin typeface="Comic Sans MS" panose="030F0702030302020204" pitchFamily="66" charset="0"/>
              </a:rPr>
              <a:t>Joseph catches up near Dothan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Significance? Dothan is the “railhead”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A trading stop for the caravan route</a:t>
            </a:r>
          </a:p>
        </p:txBody>
      </p:sp>
    </p:spTree>
    <p:extLst>
      <p:ext uri="{BB962C8B-B14F-4D97-AF65-F5344CB8AC3E}">
        <p14:creationId xmlns:p14="http://schemas.microsoft.com/office/powerpoint/2010/main" val="229599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E27C77-7905-5826-AAB9-D63623AF6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A73088E-F98D-AD4D-549F-DCDD40F3F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alphaModFix amt="40000"/>
            </a:blip>
            <a:stretch>
              <a:fillRect/>
            </a:stretch>
          </a:blipFill>
        </p:spPr>
      </p:pic>
      <p:pic>
        <p:nvPicPr>
          <p:cNvPr id="4" name="Picture 3" descr="A map of the sea">
            <a:extLst>
              <a:ext uri="{FF2B5EF4-FFF2-40B4-BE49-F238E27FC236}">
                <a16:creationId xmlns:a16="http://schemas.microsoft.com/office/drawing/2014/main" id="{13E52E72-AEE6-DA11-3B0F-634196B1E1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9363" y="-2744638"/>
            <a:ext cx="6858000" cy="12347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1901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0A79D8-9279-4585-0286-ADDC00B21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04A0B-D945-9304-508C-BF5746F5F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Genesis 37:12-36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9AC6A-5D95-4E9D-6B59-5FEE1BC30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Joseph’s brothers see him coming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Special robe/cloak made that easy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Excellent! If we act fast, we can kill him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Remove this inconvenient pest from our lives</a:t>
            </a:r>
          </a:p>
          <a:p>
            <a:r>
              <a:rPr lang="en-US" sz="3600" b="1" dirty="0">
                <a:latin typeface="Comic Sans MS" panose="030F0702030302020204" pitchFamily="66" charset="0"/>
              </a:rPr>
              <a:t>Reuben – Oldest “responsible” one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Let’s not kill, merely capture</a:t>
            </a:r>
          </a:p>
          <a:p>
            <a:pPr lvl="2"/>
            <a:r>
              <a:rPr lang="en-US" sz="2800" b="1" dirty="0">
                <a:latin typeface="Comic Sans MS" panose="030F0702030302020204" pitchFamily="66" charset="0"/>
              </a:rPr>
              <a:t>Text tells us he plans to release Joseph. Later</a:t>
            </a:r>
          </a:p>
          <a:p>
            <a:r>
              <a:rPr lang="en-US" sz="3600" b="1" dirty="0">
                <a:latin typeface="Comic Sans MS" panose="030F0702030302020204" pitchFamily="66" charset="0"/>
              </a:rPr>
              <a:t>Joe is dumped into an empty cistern</a:t>
            </a:r>
          </a:p>
        </p:txBody>
      </p:sp>
    </p:spTree>
    <p:extLst>
      <p:ext uri="{BB962C8B-B14F-4D97-AF65-F5344CB8AC3E}">
        <p14:creationId xmlns:p14="http://schemas.microsoft.com/office/powerpoint/2010/main" val="424329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E1C232-D8AF-D27A-9F7B-64C6A5832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2F7D8-C399-4F4B-14B9-F0BE2E9FC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Genesis 37:12-36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18187-02F6-C9FE-D030-F1E1674C1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During dinner, a caravan arrives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Judah – Hey, we can </a:t>
            </a:r>
            <a:r>
              <a:rPr lang="en-US" sz="3200" b="1" i="1" dirty="0">
                <a:latin typeface="Comic Sans MS" panose="030F0702030302020204" pitchFamily="66" charset="0"/>
              </a:rPr>
              <a:t>sell</a:t>
            </a:r>
            <a:r>
              <a:rPr lang="en-US" sz="3200" b="1" dirty="0">
                <a:latin typeface="Comic Sans MS" panose="030F0702030302020204" pitchFamily="66" charset="0"/>
              </a:rPr>
              <a:t> Joseph! (v.27)</a:t>
            </a:r>
          </a:p>
          <a:p>
            <a:pPr lvl="2"/>
            <a:r>
              <a:rPr lang="en-US" sz="2800" b="1" dirty="0">
                <a:latin typeface="Comic Sans MS" panose="030F0702030302020204" pitchFamily="66" charset="0"/>
              </a:rPr>
              <a:t>Two birds, one stone</a:t>
            </a:r>
          </a:p>
          <a:p>
            <a:pPr lvl="2"/>
            <a:r>
              <a:rPr lang="en-US" sz="2800" b="1" dirty="0">
                <a:latin typeface="Comic Sans MS" panose="030F0702030302020204" pitchFamily="66" charset="0"/>
              </a:rPr>
              <a:t>Profit </a:t>
            </a:r>
            <a:r>
              <a:rPr lang="en-US" sz="2800" b="1" u="sng" dirty="0">
                <a:latin typeface="Comic Sans MS" panose="030F0702030302020204" pitchFamily="66" charset="0"/>
              </a:rPr>
              <a:t>and</a:t>
            </a:r>
            <a:r>
              <a:rPr lang="en-US" sz="2800" b="1" dirty="0">
                <a:latin typeface="Comic Sans MS" panose="030F0702030302020204" pitchFamily="66" charset="0"/>
              </a:rPr>
              <a:t> solve the “problem” of Joseph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No one dies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No “blood” on our heads</a:t>
            </a:r>
          </a:p>
          <a:p>
            <a:pPr lvl="2"/>
            <a:r>
              <a:rPr lang="en-US" sz="2800" b="1" dirty="0">
                <a:latin typeface="Comic Sans MS" panose="030F0702030302020204" pitchFamily="66" charset="0"/>
              </a:rPr>
              <a:t>Besides, he </a:t>
            </a:r>
            <a:r>
              <a:rPr lang="en-US" sz="2800" b="1" i="1" dirty="0">
                <a:latin typeface="Comic Sans MS" panose="030F0702030302020204" pitchFamily="66" charset="0"/>
              </a:rPr>
              <a:t>is</a:t>
            </a:r>
            <a:r>
              <a:rPr lang="en-US" sz="2800" b="1" dirty="0">
                <a:latin typeface="Comic Sans MS" panose="030F0702030302020204" pitchFamily="66" charset="0"/>
              </a:rPr>
              <a:t> our blood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So, that’s what they did</a:t>
            </a:r>
          </a:p>
          <a:p>
            <a:r>
              <a:rPr lang="en-US" sz="3600" b="1" dirty="0">
                <a:latin typeface="Comic Sans MS" panose="030F0702030302020204" pitchFamily="66" charset="0"/>
              </a:rPr>
              <a:t>No mention is made of where Reuben was</a:t>
            </a:r>
          </a:p>
        </p:txBody>
      </p:sp>
    </p:spTree>
    <p:extLst>
      <p:ext uri="{BB962C8B-B14F-4D97-AF65-F5344CB8AC3E}">
        <p14:creationId xmlns:p14="http://schemas.microsoft.com/office/powerpoint/2010/main" val="317419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7BD7F6-8E4B-5B84-F5A5-E126328AB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82B3E-9848-DC42-7575-090E5F54C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Genesis 37:29-30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C18B6-7A94-F5E5-F03C-89A17A471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Reuben returns to release Joseph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He is gone!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Ahhh! Now, what do I do? Tears his robe</a:t>
            </a:r>
          </a:p>
          <a:p>
            <a:r>
              <a:rPr lang="en-US" sz="3600" b="1" dirty="0">
                <a:latin typeface="Comic Sans MS" panose="030F0702030302020204" pitchFamily="66" charset="0"/>
              </a:rPr>
              <a:t>Brothers – Easy, watch this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Kill a kid, rip/tear the cloak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Splash the cloak with the blood</a:t>
            </a:r>
          </a:p>
          <a:p>
            <a:r>
              <a:rPr lang="en-US" sz="3600" b="1" dirty="0">
                <a:latin typeface="Comic Sans MS" panose="030F0702030302020204" pitchFamily="66" charset="0"/>
              </a:rPr>
              <a:t>There, all fixed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We tell dad Joseph was killed by a wild beast</a:t>
            </a:r>
          </a:p>
        </p:txBody>
      </p:sp>
    </p:spTree>
    <p:extLst>
      <p:ext uri="{BB962C8B-B14F-4D97-AF65-F5344CB8AC3E}">
        <p14:creationId xmlns:p14="http://schemas.microsoft.com/office/powerpoint/2010/main" val="315299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BA94D2-0B02-665A-EFA2-61A3E8E83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47A1E-E6D6-9760-C1C5-1690C7914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Genesis 36:1-14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82F9-B9C7-0AA4-7E00-52371DAA9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Lines of descent from Esau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Intermarried with Ishmaelites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Sons and daughters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All chattel and possessions</a:t>
            </a:r>
          </a:p>
          <a:p>
            <a:r>
              <a:rPr lang="en-US" sz="3200" b="1" dirty="0">
                <a:latin typeface="Comic Sans MS" panose="030F0702030302020204" pitchFamily="66" charset="0"/>
              </a:rPr>
              <a:t>Moved SE of the Dead Sea</a:t>
            </a:r>
          </a:p>
          <a:p>
            <a:pPr lvl="1"/>
            <a:r>
              <a:rPr lang="en-US" sz="2800" b="1" dirty="0">
                <a:latin typeface="Comic Sans MS" panose="030F0702030302020204" pitchFamily="66" charset="0"/>
              </a:rPr>
              <a:t>Spread east and west in the region</a:t>
            </a:r>
          </a:p>
          <a:p>
            <a:r>
              <a:rPr lang="en-US" sz="3200" b="1" dirty="0">
                <a:latin typeface="Comic Sans MS" panose="030F0702030302020204" pitchFamily="66" charset="0"/>
              </a:rPr>
              <a:t>Principal descendants are listed</a:t>
            </a:r>
          </a:p>
        </p:txBody>
      </p:sp>
    </p:spTree>
    <p:extLst>
      <p:ext uri="{BB962C8B-B14F-4D97-AF65-F5344CB8AC3E}">
        <p14:creationId xmlns:p14="http://schemas.microsoft.com/office/powerpoint/2010/main" val="83685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A1B2F1-247D-AC68-6798-E555E9D88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96EB2-BB67-E844-E5A8-6FB2E3B4F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Genesis 36:15-43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0523F-E36F-F76E-559D-6645B75A7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The lines of the Chief Sons</a:t>
            </a:r>
            <a:endParaRPr lang="en-US" sz="4000" b="1" dirty="0">
              <a:latin typeface="Comic Sans MS" panose="030F0702030302020204" pitchFamily="66" charset="0"/>
            </a:endParaRP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Focus is on the 12 sons of the tribal group</a:t>
            </a:r>
          </a:p>
          <a:p>
            <a:r>
              <a:rPr lang="en-US" sz="3200" b="1" dirty="0">
                <a:latin typeface="Comic Sans MS" panose="030F0702030302020204" pitchFamily="66" charset="0"/>
              </a:rPr>
              <a:t>As Jacob became Israel, Esau becomes Edom</a:t>
            </a:r>
            <a:endParaRPr lang="en-US" sz="3600" b="1" dirty="0">
              <a:latin typeface="Comic Sans MS" panose="030F0702030302020204" pitchFamily="66" charset="0"/>
            </a:endParaRP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Family into Tribe, Tribe into Nation</a:t>
            </a:r>
          </a:p>
          <a:p>
            <a:r>
              <a:rPr lang="en-US" sz="3200" b="1" dirty="0">
                <a:latin typeface="Comic Sans MS" panose="030F0702030302020204" pitchFamily="66" charset="0"/>
              </a:rPr>
              <a:t>Many names and families listed</a:t>
            </a:r>
            <a:endParaRPr lang="en-US" sz="3600" b="1" dirty="0">
              <a:latin typeface="Comic Sans MS" panose="030F0702030302020204" pitchFamily="66" charset="0"/>
            </a:endParaRPr>
          </a:p>
          <a:p>
            <a:r>
              <a:rPr lang="en-US" sz="3200" b="1" dirty="0">
                <a:latin typeface="Comic Sans MS" panose="030F0702030302020204" pitchFamily="66" charset="0"/>
              </a:rPr>
              <a:t>The Nation of Edom</a:t>
            </a:r>
            <a:endParaRPr lang="en-US" sz="3600" b="1" dirty="0">
              <a:latin typeface="Comic Sans MS" panose="030F0702030302020204" pitchFamily="66" charset="0"/>
            </a:endParaRP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As promised by Isaac’s “non-blessing”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Kings, Tribal Chiefs, Leaders of city-states</a:t>
            </a:r>
          </a:p>
          <a:p>
            <a:pPr lvl="1"/>
            <a:endParaRPr lang="en-US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4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75143A-646E-E26E-A7B8-3EBA66518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A19AE-D9BA-A4E3-C05B-2A15F9225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Genesis 37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D30CB-8D5D-7BBC-2596-547C5B81C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The final “Chapter” of Genesis - Joseph</a:t>
            </a:r>
            <a:endParaRPr lang="en-US" sz="4000" b="1" dirty="0">
              <a:latin typeface="Comic Sans MS" panose="030F0702030302020204" pitchFamily="66" charset="0"/>
            </a:endParaRPr>
          </a:p>
          <a:p>
            <a:pPr lvl="1"/>
            <a:r>
              <a:rPr lang="en-US" sz="3600" b="1" dirty="0">
                <a:latin typeface="Comic Sans MS" panose="030F0702030302020204" pitchFamily="66" charset="0"/>
              </a:rPr>
              <a:t>Focus moves the family into protection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A colophon of/for Jacob (vv. 1-2)</a:t>
            </a:r>
          </a:p>
          <a:p>
            <a:r>
              <a:rPr lang="en-US" sz="3600" b="1" dirty="0">
                <a:latin typeface="Comic Sans MS" panose="030F0702030302020204" pitchFamily="66" charset="0"/>
              </a:rPr>
              <a:t>The focus will now be on Joseph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Tending the flocks with Bilha’s sons </a:t>
            </a:r>
          </a:p>
          <a:p>
            <a:pPr lvl="2"/>
            <a:r>
              <a:rPr lang="en-US" sz="2800" b="1" dirty="0">
                <a:latin typeface="Comic Sans MS" panose="030F0702030302020204" pitchFamily="66" charset="0"/>
              </a:rPr>
              <a:t>(Leah’s maid)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Joe tattles – Not given how or what content</a:t>
            </a:r>
          </a:p>
          <a:p>
            <a:pPr lvl="1"/>
            <a:r>
              <a:rPr lang="en-US" sz="2800" b="1" dirty="0">
                <a:latin typeface="Comic Sans MS" panose="030F0702030302020204" pitchFamily="66" charset="0"/>
              </a:rPr>
              <a:t>Wins no points</a:t>
            </a:r>
          </a:p>
          <a:p>
            <a:pPr lvl="1"/>
            <a:endParaRPr lang="en-US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5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B61AB4-BE23-791E-AF5F-2E4695E18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8B61-6D30-DE4B-5F44-0F3F2570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Genesis 37:1-4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24842-1B1E-7C5D-208E-93597E9F2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Joseph is THE favorite</a:t>
            </a:r>
          </a:p>
          <a:p>
            <a:pPr lvl="1"/>
            <a:r>
              <a:rPr lang="en-US" sz="2800" b="1" dirty="0">
                <a:latin typeface="Comic Sans MS" panose="030F0702030302020204" pitchFamily="66" charset="0"/>
              </a:rPr>
              <a:t>Given Jacob’s birth family, are we surprised?</a:t>
            </a:r>
          </a:p>
          <a:p>
            <a:r>
              <a:rPr lang="en-US" sz="3200" b="1" dirty="0">
                <a:latin typeface="Comic Sans MS" panose="030F0702030302020204" pitchFamily="66" charset="0"/>
              </a:rPr>
              <a:t>Two factors</a:t>
            </a:r>
          </a:p>
          <a:p>
            <a:pPr lvl="1"/>
            <a:r>
              <a:rPr lang="en-US" sz="2800" b="1" dirty="0">
                <a:latin typeface="Comic Sans MS" panose="030F0702030302020204" pitchFamily="66" charset="0"/>
              </a:rPr>
              <a:t>First-born of Rachel – THE beloved wife</a:t>
            </a:r>
          </a:p>
          <a:p>
            <a:pPr lvl="1"/>
            <a:r>
              <a:rPr lang="en-US" sz="2800" b="1" dirty="0">
                <a:latin typeface="Comic Sans MS" panose="030F0702030302020204" pitchFamily="66" charset="0"/>
              </a:rPr>
              <a:t>Child of his “old age” – 60-ish</a:t>
            </a:r>
          </a:p>
          <a:p>
            <a:r>
              <a:rPr lang="en-US" sz="3200" b="1" dirty="0">
                <a:latin typeface="Comic Sans MS" panose="030F0702030302020204" pitchFamily="66" charset="0"/>
              </a:rPr>
              <a:t>Jacob bestows a Significant Robe on Joseph</a:t>
            </a:r>
          </a:p>
          <a:p>
            <a:pPr lvl="1"/>
            <a:r>
              <a:rPr lang="en-US" sz="2800" b="1" dirty="0">
                <a:latin typeface="Comic Sans MS" panose="030F0702030302020204" pitchFamily="66" charset="0"/>
              </a:rPr>
              <a:t>Creates obvious “Special Status” on Joseph</a:t>
            </a:r>
          </a:p>
          <a:p>
            <a:pPr lvl="1"/>
            <a:r>
              <a:rPr lang="en-US" sz="2800" b="1" dirty="0">
                <a:latin typeface="Comic Sans MS" panose="030F0702030302020204" pitchFamily="66" charset="0"/>
              </a:rPr>
              <a:t>Brothers HATE him for that</a:t>
            </a:r>
          </a:p>
          <a:p>
            <a:pPr lvl="1"/>
            <a:r>
              <a:rPr lang="en-US" sz="2800" b="1" dirty="0">
                <a:latin typeface="Comic Sans MS" panose="030F0702030302020204" pitchFamily="66" charset="0"/>
              </a:rPr>
              <a:t>Cannot even speak to him ‘peacefully’ (v. 4)</a:t>
            </a:r>
          </a:p>
        </p:txBody>
      </p:sp>
    </p:spTree>
    <p:extLst>
      <p:ext uri="{BB962C8B-B14F-4D97-AF65-F5344CB8AC3E}">
        <p14:creationId xmlns:p14="http://schemas.microsoft.com/office/powerpoint/2010/main" val="231619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BBCF0E-15E2-2833-5660-29A3596B8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57560-39F6-0257-1834-0D6285574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Genesis 37:5-11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20159-FF0E-CF91-BB99-0B9B5FA71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God begins communicating with Joseph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Late teens, Joseph dreams</a:t>
            </a:r>
          </a:p>
          <a:p>
            <a:r>
              <a:rPr lang="en-US" sz="3600" b="1" dirty="0">
                <a:latin typeface="Comic Sans MS" panose="030F0702030302020204" pitchFamily="66" charset="0"/>
              </a:rPr>
              <a:t>Dream #1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Boys are harvesting grain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Tying off the sheaves as they go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Joe’s sheaf stands upright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Brothers’ sheaves gather and bow to Joe’s</a:t>
            </a:r>
          </a:p>
          <a:p>
            <a:r>
              <a:rPr lang="en-US" sz="3600" b="1" dirty="0">
                <a:latin typeface="Comic Sans MS" panose="030F0702030302020204" pitchFamily="66" charset="0"/>
              </a:rPr>
              <a:t>No longer hate him - Now? DESPISE</a:t>
            </a:r>
          </a:p>
        </p:txBody>
      </p:sp>
    </p:spTree>
    <p:extLst>
      <p:ext uri="{BB962C8B-B14F-4D97-AF65-F5344CB8AC3E}">
        <p14:creationId xmlns:p14="http://schemas.microsoft.com/office/powerpoint/2010/main" val="13440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8FB1D5-5640-F6A0-8024-6A62AF76C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3D704-C310-2440-C694-C8E16A9B3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Genesis 37:5-11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8EDD8-ADE2-1CFC-A408-F432823E2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Dream #2 is worse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Sun, moon, and 11 stars are bowing to Joseph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Wasn’t THAT a </a:t>
            </a:r>
            <a:r>
              <a:rPr lang="en-US" sz="3200" b="1" i="1" dirty="0">
                <a:latin typeface="Comic Sans MS" panose="030F0702030302020204" pitchFamily="66" charset="0"/>
              </a:rPr>
              <a:t>fun</a:t>
            </a:r>
            <a:r>
              <a:rPr lang="en-US" sz="3200" b="1" dirty="0">
                <a:latin typeface="Comic Sans MS" panose="030F0702030302020204" pitchFamily="66" charset="0"/>
              </a:rPr>
              <a:t> family meal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Hey y’all, Ah’m agonna rule ALL Y’ALL</a:t>
            </a:r>
          </a:p>
          <a:p>
            <a:r>
              <a:rPr lang="en-US" sz="3600" b="1" dirty="0">
                <a:latin typeface="Comic Sans MS" panose="030F0702030302020204" pitchFamily="66" charset="0"/>
              </a:rPr>
              <a:t>Jacob – Really?! You will rule us all?</a:t>
            </a:r>
          </a:p>
          <a:p>
            <a:r>
              <a:rPr lang="en-US" sz="3600" b="1" dirty="0">
                <a:latin typeface="Comic Sans MS" panose="030F0702030302020204" pitchFamily="66" charset="0"/>
              </a:rPr>
              <a:t>Text is clear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Brothers = Jealousy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Jacob = Hmmm, I’ve seen this before</a:t>
            </a:r>
          </a:p>
        </p:txBody>
      </p:sp>
    </p:spTree>
    <p:extLst>
      <p:ext uri="{BB962C8B-B14F-4D97-AF65-F5344CB8AC3E}">
        <p14:creationId xmlns:p14="http://schemas.microsoft.com/office/powerpoint/2010/main" val="425671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917675-7AB6-0A99-95F9-319B66292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8E27D-951B-B042-7316-EB73E1043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Genesis 37:12-36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60251-20BF-36E7-1B75-635ACE7E5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The oldest 11 are out with the flocks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Jacob sends Joe to them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Go up to Shechem and bring back word</a:t>
            </a:r>
          </a:p>
          <a:p>
            <a:pPr lvl="2"/>
            <a:r>
              <a:rPr lang="en-US" sz="2800" b="1" dirty="0">
                <a:latin typeface="Comic Sans MS" panose="030F0702030302020204" pitchFamily="66" charset="0"/>
              </a:rPr>
              <a:t>Joseph – “Here I am” – A common reply … to God</a:t>
            </a:r>
          </a:p>
          <a:p>
            <a:r>
              <a:rPr lang="en-US" sz="3600" b="1" dirty="0">
                <a:latin typeface="Comic Sans MS" panose="030F0702030302020204" pitchFamily="66" charset="0"/>
              </a:rPr>
              <a:t>Heads up to Shechem and “wanders”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Does not find them</a:t>
            </a:r>
          </a:p>
          <a:p>
            <a:pPr lvl="1"/>
            <a:r>
              <a:rPr lang="en-US" sz="3200" b="1" dirty="0">
                <a:latin typeface="Comic Sans MS" panose="030F0702030302020204" pitchFamily="66" charset="0"/>
              </a:rPr>
              <a:t>Delay is necessary for the other “pieces”</a:t>
            </a:r>
          </a:p>
          <a:p>
            <a:pPr lvl="2"/>
            <a:r>
              <a:rPr lang="en-US" sz="2800" b="1" dirty="0">
                <a:latin typeface="Comic Sans MS" panose="030F0702030302020204" pitchFamily="66" charset="0"/>
              </a:rPr>
              <a:t>Herds/brothers and Midianite caravan</a:t>
            </a:r>
          </a:p>
        </p:txBody>
      </p:sp>
    </p:spTree>
    <p:extLst>
      <p:ext uri="{BB962C8B-B14F-4D97-AF65-F5344CB8AC3E}">
        <p14:creationId xmlns:p14="http://schemas.microsoft.com/office/powerpoint/2010/main" val="37143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721</Words>
  <Application>Microsoft Office PowerPoint</Application>
  <PresentationFormat>Widescreen</PresentationFormat>
  <Paragraphs>114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Comic Sans MS</vt:lpstr>
      <vt:lpstr>Times New Roman</vt:lpstr>
      <vt:lpstr>1_Office Theme</vt:lpstr>
      <vt:lpstr>Genesis 36</vt:lpstr>
      <vt:lpstr>Genesis 36:1-14</vt:lpstr>
      <vt:lpstr>Genesis 36:15-43</vt:lpstr>
      <vt:lpstr>PowerPoint Presentation</vt:lpstr>
      <vt:lpstr>Genesis 37</vt:lpstr>
      <vt:lpstr>Genesis 37:1-4</vt:lpstr>
      <vt:lpstr>Genesis 37:5-11</vt:lpstr>
      <vt:lpstr>Genesis 37:5-11</vt:lpstr>
      <vt:lpstr>Genesis 37:12-36</vt:lpstr>
      <vt:lpstr>Genesis 37:12-36</vt:lpstr>
      <vt:lpstr>PowerPoint Presentation</vt:lpstr>
      <vt:lpstr>Genesis 37:12-36</vt:lpstr>
      <vt:lpstr>Genesis 37:12-36</vt:lpstr>
      <vt:lpstr>Genesis 37:29-30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JEFF WALTER</dc:creator>
  <cp:lastModifiedBy>JEFF WALTER</cp:lastModifiedBy>
  <cp:revision>1</cp:revision>
  <dcterms:created xsi:type="dcterms:W3CDTF">2025-06-14T17:21:46Z</dcterms:created>
  <dcterms:modified xsi:type="dcterms:W3CDTF">2025-06-17T16:22:43Z</dcterms:modified>
</cp:coreProperties>
</file>