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3" r:id="rId2"/>
    <p:sldId id="394" r:id="rId3"/>
    <p:sldId id="395" r:id="rId4"/>
    <p:sldId id="396" r:id="rId5"/>
    <p:sldId id="400" r:id="rId6"/>
    <p:sldId id="401" r:id="rId7"/>
    <p:sldId id="398" r:id="rId8"/>
    <p:sldId id="399" r:id="rId9"/>
    <p:sldId id="397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BE6D3-4DBE-460F-BFB5-39A74E620D36}" v="1323" dt="2025-05-18T17:40:4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ALTER" userId="5f121717bd128cbf" providerId="LiveId" clId="{A54BE6D3-4DBE-460F-BFB5-39A74E620D36}"/>
    <pc:docChg chg="addSld modSld">
      <pc:chgData name="JEFF WALTER" userId="5f121717bd128cbf" providerId="LiveId" clId="{A54BE6D3-4DBE-460F-BFB5-39A74E620D36}" dt="2025-05-18T17:41:00.815" v="1337" actId="2890"/>
      <pc:docMkLst>
        <pc:docMk/>
      </pc:docMkLst>
      <pc:sldChg chg="modSp modAnim">
        <pc:chgData name="JEFF WALTER" userId="5f121717bd128cbf" providerId="LiveId" clId="{A54BE6D3-4DBE-460F-BFB5-39A74E620D36}" dt="2025-05-18T17:29:15.378" v="717"/>
        <pc:sldMkLst>
          <pc:docMk/>
          <pc:sldMk cId="3341674965" sldId="406"/>
        </pc:sldMkLst>
        <pc:spChg chg="mod">
          <ac:chgData name="JEFF WALTER" userId="5f121717bd128cbf" providerId="LiveId" clId="{A54BE6D3-4DBE-460F-BFB5-39A74E620D36}" dt="2025-05-18T17:09:55.743" v="200" actId="14"/>
          <ac:spMkLst>
            <pc:docMk/>
            <pc:sldMk cId="3341674965" sldId="406"/>
            <ac:spMk id="5" creationId="{71E9486B-DA1F-17FB-060F-E4ABC3C24FBD}"/>
          </ac:spMkLst>
        </pc:spChg>
      </pc:sldChg>
      <pc:sldChg chg="modSp add mod modAnim">
        <pc:chgData name="JEFF WALTER" userId="5f121717bd128cbf" providerId="LiveId" clId="{A54BE6D3-4DBE-460F-BFB5-39A74E620D36}" dt="2025-05-18T17:29:27.368" v="718"/>
        <pc:sldMkLst>
          <pc:docMk/>
          <pc:sldMk cId="3409328423" sldId="407"/>
        </pc:sldMkLst>
        <pc:spChg chg="mod">
          <ac:chgData name="JEFF WALTER" userId="5f121717bd128cbf" providerId="LiveId" clId="{A54BE6D3-4DBE-460F-BFB5-39A74E620D36}" dt="2025-05-18T17:10:34.173" v="204" actId="20577"/>
          <ac:spMkLst>
            <pc:docMk/>
            <pc:sldMk cId="3409328423" sldId="407"/>
            <ac:spMk id="4" creationId="{2A166072-0585-F7E7-4C02-F358C97D8175}"/>
          </ac:spMkLst>
        </pc:spChg>
        <pc:spChg chg="mod">
          <ac:chgData name="JEFF WALTER" userId="5f121717bd128cbf" providerId="LiveId" clId="{A54BE6D3-4DBE-460F-BFB5-39A74E620D36}" dt="2025-05-18T17:10:56.057" v="220" actId="20577"/>
          <ac:spMkLst>
            <pc:docMk/>
            <pc:sldMk cId="3409328423" sldId="407"/>
            <ac:spMk id="5" creationId="{EACA5569-077F-C6FD-5871-CC58C9AA912A}"/>
          </ac:spMkLst>
        </pc:spChg>
      </pc:sldChg>
      <pc:sldChg chg="modSp add setBg modAnim">
        <pc:chgData name="JEFF WALTER" userId="5f121717bd128cbf" providerId="LiveId" clId="{A54BE6D3-4DBE-460F-BFB5-39A74E620D36}" dt="2025-05-18T17:29:34.901" v="719"/>
        <pc:sldMkLst>
          <pc:docMk/>
          <pc:sldMk cId="4117218543" sldId="408"/>
        </pc:sldMkLst>
        <pc:spChg chg="mod">
          <ac:chgData name="JEFF WALTER" userId="5f121717bd128cbf" providerId="LiveId" clId="{A54BE6D3-4DBE-460F-BFB5-39A74E620D36}" dt="2025-05-18T17:22:42.951" v="454" actId="20577"/>
          <ac:spMkLst>
            <pc:docMk/>
            <pc:sldMk cId="4117218543" sldId="408"/>
            <ac:spMk id="5" creationId="{19461A77-3ECF-0A13-CF97-2EF4CAAB6C21}"/>
          </ac:spMkLst>
        </pc:spChg>
      </pc:sldChg>
      <pc:sldChg chg="modSp add mod modAnim">
        <pc:chgData name="JEFF WALTER" userId="5f121717bd128cbf" providerId="LiveId" clId="{A54BE6D3-4DBE-460F-BFB5-39A74E620D36}" dt="2025-05-18T17:29:43.386" v="720"/>
        <pc:sldMkLst>
          <pc:docMk/>
          <pc:sldMk cId="2687727145" sldId="409"/>
        </pc:sldMkLst>
        <pc:spChg chg="mod">
          <ac:chgData name="JEFF WALTER" userId="5f121717bd128cbf" providerId="LiveId" clId="{A54BE6D3-4DBE-460F-BFB5-39A74E620D36}" dt="2025-05-18T17:23:08.735" v="460" actId="20577"/>
          <ac:spMkLst>
            <pc:docMk/>
            <pc:sldMk cId="2687727145" sldId="409"/>
            <ac:spMk id="4" creationId="{953DE1A6-589F-A2ED-22EC-146CF8D073A7}"/>
          </ac:spMkLst>
        </pc:spChg>
        <pc:spChg chg="mod">
          <ac:chgData name="JEFF WALTER" userId="5f121717bd128cbf" providerId="LiveId" clId="{A54BE6D3-4DBE-460F-BFB5-39A74E620D36}" dt="2025-05-18T17:28:55.639" v="715" actId="20577"/>
          <ac:spMkLst>
            <pc:docMk/>
            <pc:sldMk cId="2687727145" sldId="409"/>
            <ac:spMk id="5" creationId="{FAEE54AC-D44D-B099-966F-98585FEF3947}"/>
          </ac:spMkLst>
        </pc:spChg>
      </pc:sldChg>
      <pc:sldChg chg="modSp add modAnim">
        <pc:chgData name="JEFF WALTER" userId="5f121717bd128cbf" providerId="LiveId" clId="{A54BE6D3-4DBE-460F-BFB5-39A74E620D36}" dt="2025-05-18T17:33:53.538" v="903" actId="20577"/>
        <pc:sldMkLst>
          <pc:docMk/>
          <pc:sldMk cId="3087197350" sldId="410"/>
        </pc:sldMkLst>
        <pc:spChg chg="mod">
          <ac:chgData name="JEFF WALTER" userId="5f121717bd128cbf" providerId="LiveId" clId="{A54BE6D3-4DBE-460F-BFB5-39A74E620D36}" dt="2025-05-18T17:33:53.538" v="903" actId="20577"/>
          <ac:spMkLst>
            <pc:docMk/>
            <pc:sldMk cId="3087197350" sldId="410"/>
            <ac:spMk id="5" creationId="{8EFCA744-186B-A206-A5A9-D8B57486D838}"/>
          </ac:spMkLst>
        </pc:spChg>
      </pc:sldChg>
      <pc:sldChg chg="modSp add modAnim">
        <pc:chgData name="JEFF WALTER" userId="5f121717bd128cbf" providerId="LiveId" clId="{A54BE6D3-4DBE-460F-BFB5-39A74E620D36}" dt="2025-05-18T17:37:01.257" v="1143" actId="20577"/>
        <pc:sldMkLst>
          <pc:docMk/>
          <pc:sldMk cId="3574208737" sldId="411"/>
        </pc:sldMkLst>
        <pc:spChg chg="mod">
          <ac:chgData name="JEFF WALTER" userId="5f121717bd128cbf" providerId="LiveId" clId="{A54BE6D3-4DBE-460F-BFB5-39A74E620D36}" dt="2025-05-18T17:37:01.257" v="1143" actId="20577"/>
          <ac:spMkLst>
            <pc:docMk/>
            <pc:sldMk cId="3574208737" sldId="411"/>
            <ac:spMk id="5" creationId="{7242BF8F-F320-6DF6-68EB-1F64A5CCA3C5}"/>
          </ac:spMkLst>
        </pc:spChg>
      </pc:sldChg>
      <pc:sldChg chg="modSp add modAnim">
        <pc:chgData name="JEFF WALTER" userId="5f121717bd128cbf" providerId="LiveId" clId="{A54BE6D3-4DBE-460F-BFB5-39A74E620D36}" dt="2025-05-18T17:40:48.214" v="1336" actId="20577"/>
        <pc:sldMkLst>
          <pc:docMk/>
          <pc:sldMk cId="2016048304" sldId="412"/>
        </pc:sldMkLst>
        <pc:spChg chg="mod">
          <ac:chgData name="JEFF WALTER" userId="5f121717bd128cbf" providerId="LiveId" clId="{A54BE6D3-4DBE-460F-BFB5-39A74E620D36}" dt="2025-05-18T17:40:48.214" v="1336" actId="20577"/>
          <ac:spMkLst>
            <pc:docMk/>
            <pc:sldMk cId="2016048304" sldId="412"/>
            <ac:spMk id="5" creationId="{20F81F1F-0326-B354-6C0E-DA4E0B768955}"/>
          </ac:spMkLst>
        </pc:spChg>
      </pc:sldChg>
      <pc:sldChg chg="add">
        <pc:chgData name="JEFF WALTER" userId="5f121717bd128cbf" providerId="LiveId" clId="{A54BE6D3-4DBE-460F-BFB5-39A74E620D36}" dt="2025-05-18T17:41:00.815" v="1337" actId="2890"/>
        <pc:sldMkLst>
          <pc:docMk/>
          <pc:sldMk cId="380422640" sldId="4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F89B-A57C-6A6A-3220-53AF70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87E-7B59-B71B-1043-869B3F96C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C7A9-90E2-EF5E-46EA-E41927F3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03596-8528-4EF7-8780-BB262C45AC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875B-3F19-8A89-9172-F563D3A3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0122D-9FF6-40C0-FD46-3ADF9A07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4E71C-F169-452E-9595-2A88E8465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2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289867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AD0F0-1C20-F702-5E0E-90C3E1C6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E4DF-9F46-C894-AE61-B2649A9D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9D67-1ACF-8D3A-8902-0A76734DD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3596-8528-4EF7-8780-BB262C45AC5A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F53B4-37F9-37A0-B6C0-F29E0DEE5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D439-9698-3296-F0FD-327CDAAE4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4E71C-F169-452E-9595-2A88E8465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search?q=pastor&amp;page=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search?q=pastor&amp;page=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ntasy-light-mood-sky-beautiful-286110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ntasy-light-mood-sky-beautiful-286110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zal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59297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heep-lamb-affection-cute-pasture-132094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shot.com/ar/white-goa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59297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withek.kidsweb.at/index.php/Scha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2A00-063C-7A86-E01C-A6D3E549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E6E46-7E52-8C3D-F612-DCFCFFBD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30:25-30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3CD2AF-F772-805C-033E-8F86A35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wishes to leave Laban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Send me away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Wives, children and all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My service time is complete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– </a:t>
            </a:r>
            <a:r>
              <a:rPr lang="en-US" sz="3600" b="1" dirty="0">
                <a:latin typeface="Comic Sans MS" panose="030F0702030302020204" pitchFamily="66" charset="0"/>
              </a:rPr>
              <a:t>Stay – I have divined that you are the cause of all my recent prosperity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Your God has blessed me, too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D8BD4-FA60-EE13-4302-F095799E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339A5-B71A-9809-09E9-BC42C2A7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30:37-43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EB4981-B367-C446-0DFD-8B3670F0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Giving the appearance of “piety”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culls all the odd animals</a:t>
            </a:r>
          </a:p>
          <a:p>
            <a:pPr lvl="1"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Thus, preventing mating between the </a:t>
            </a:r>
            <a:r>
              <a:rPr lang="en-US" sz="3600" b="1" dirty="0">
                <a:latin typeface="Comic Sans MS" panose="030F0702030302020204" pitchFamily="66" charset="0"/>
              </a:rPr>
              <a:t>types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also uses his “sticks tricks” when the stronger animals are breeding</a:t>
            </a:r>
            <a:endParaRPr lang="en-US" sz="36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Uses the sticks for the strong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Removes the sticks for the weak</a:t>
            </a:r>
          </a:p>
        </p:txBody>
      </p:sp>
    </p:spTree>
    <p:extLst>
      <p:ext uri="{BB962C8B-B14F-4D97-AF65-F5344CB8AC3E}">
        <p14:creationId xmlns:p14="http://schemas.microsoft.com/office/powerpoint/2010/main" val="10948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D58E7-EA1C-F769-5BFE-4855D7D6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B82A3-D518-6086-F71C-47A6A2E2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30:37-43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668C4-9CB0-958B-C717-32FE3800D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Regardless of method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Jacob’s flocks are robust and healthy</a:t>
            </a:r>
          </a:p>
          <a:p>
            <a:pPr lvl="1">
              <a:lnSpc>
                <a:spcPct val="100000"/>
              </a:lnSpc>
            </a:pPr>
            <a:r>
              <a:rPr lang="en-US" sz="3400" b="1" dirty="0">
                <a:latin typeface="Comic Sans MS" panose="030F0702030302020204" pitchFamily="66" charset="0"/>
              </a:rPr>
              <a:t>Laban’s flocks become weaker</a:t>
            </a:r>
            <a:endParaRPr lang="en-US" sz="36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Result? Jacob is exceedingly wealthy</a:t>
            </a:r>
            <a:endParaRPr lang="en-US" sz="36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was also enriched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Nowhere </a:t>
            </a:r>
            <a:r>
              <a:rPr lang="en-US" sz="3600" b="1" i="1" dirty="0">
                <a:latin typeface="Comic Sans MS" panose="030F0702030302020204" pitchFamily="66" charset="0"/>
              </a:rPr>
              <a:t>close</a:t>
            </a:r>
            <a:r>
              <a:rPr lang="en-US" sz="3600" b="1" dirty="0">
                <a:latin typeface="Comic Sans MS" panose="030F0702030302020204" pitchFamily="66" charset="0"/>
              </a:rPr>
              <a:t> to that of Jacob</a:t>
            </a:r>
          </a:p>
        </p:txBody>
      </p:sp>
    </p:spTree>
    <p:extLst>
      <p:ext uri="{BB962C8B-B14F-4D97-AF65-F5344CB8AC3E}">
        <p14:creationId xmlns:p14="http://schemas.microsoft.com/office/powerpoint/2010/main" val="6476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34499E-8C9F-F6CB-B5EB-0F30BB58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87847-09BF-9510-0025-A0812940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31:1-15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B6BEA7-E8E4-AA9E-70B0-1D05AF73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God restates His PROMISE</a:t>
            </a:r>
          </a:p>
          <a:p>
            <a:pPr>
              <a:lnSpc>
                <a:spcPct val="100000"/>
              </a:lnSpc>
            </a:pPr>
            <a:r>
              <a:rPr lang="en-US" sz="4000" b="1" i="1" u="sng" dirty="0">
                <a:latin typeface="Comic Sans MS" panose="030F0702030302020204" pitchFamily="66" charset="0"/>
              </a:rPr>
              <a:t>I</a:t>
            </a:r>
            <a:r>
              <a:rPr lang="en-US" sz="4000" b="1" dirty="0">
                <a:latin typeface="Comic Sans MS" panose="030F0702030302020204" pitchFamily="66" charset="0"/>
              </a:rPr>
              <a:t> will be with you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knows Laban is not happy with him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calls his wives together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Reminds them of the last 20 years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14 for you two, 6 more for “wages”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Flocks and herds</a:t>
            </a:r>
          </a:p>
        </p:txBody>
      </p:sp>
    </p:spTree>
    <p:extLst>
      <p:ext uri="{BB962C8B-B14F-4D97-AF65-F5344CB8AC3E}">
        <p14:creationId xmlns:p14="http://schemas.microsoft.com/office/powerpoint/2010/main" val="38784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632BF-C0D8-D132-3F97-2DDED641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FF8D89-8927-1B2F-C1C9-DA737AD0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31:1-15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F93C3-D847-0461-C455-FA87D7A7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Your ‘dad’ doesn’t like this situation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I have done all he asked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Yet he still tries to scam me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Ten times he has changes my “wages”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Yet, God has not allowed him to harm me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If I said spotted, that’s what happened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If I said striped, that’s what happened</a:t>
            </a:r>
          </a:p>
        </p:txBody>
      </p:sp>
    </p:spTree>
    <p:extLst>
      <p:ext uri="{BB962C8B-B14F-4D97-AF65-F5344CB8AC3E}">
        <p14:creationId xmlns:p14="http://schemas.microsoft.com/office/powerpoint/2010/main" val="37307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304D9-A8D8-BA49-3AC0-99044FD2E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A6FE5E-F1EF-9448-7C9B-C0312A15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31:1-15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E9486B-DA1F-17FB-060F-E4ABC3C24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and Leah understand, also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[Laban] regards us as foreigners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We no longer have any “portion” here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has sold us (out)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All that you have taken from our father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It is all ‘OURS” now</a:t>
            </a:r>
          </a:p>
        </p:txBody>
      </p:sp>
    </p:spTree>
    <p:extLst>
      <p:ext uri="{BB962C8B-B14F-4D97-AF65-F5344CB8AC3E}">
        <p14:creationId xmlns:p14="http://schemas.microsoft.com/office/powerpoint/2010/main" val="33416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6A26D-717B-8029-D64E-022C3BCB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66072-0585-F7E7-4C02-F358C97D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31:16-21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CA5569-077F-C6FD-5871-CC58C9AA9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and Leah agree, Obey God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[Laban] regards us as foreigners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We no longer have any “portion” here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has sold us (out)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All that you have taken from our father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It is all ‘OURS” now</a:t>
            </a:r>
          </a:p>
        </p:txBody>
      </p:sp>
    </p:spTree>
    <p:extLst>
      <p:ext uri="{BB962C8B-B14F-4D97-AF65-F5344CB8AC3E}">
        <p14:creationId xmlns:p14="http://schemas.microsoft.com/office/powerpoint/2010/main" val="34093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ACDE3-ED8A-2A16-DE67-B68B0FC7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764C1-91BF-38BF-F030-340A5C08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31:16-21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61A77-3ECF-0A13-CF97-2EF4CAAB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loads up and leaves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All his family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All his herds and flocks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All his servants and retainers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Rachel takes one more step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steals the family “gods”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If the household “gods” leave, Laban is unprotected</a:t>
            </a:r>
          </a:p>
        </p:txBody>
      </p:sp>
    </p:spTree>
    <p:extLst>
      <p:ext uri="{BB962C8B-B14F-4D97-AF65-F5344CB8AC3E}">
        <p14:creationId xmlns:p14="http://schemas.microsoft.com/office/powerpoint/2010/main" val="41172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0A130-3457-13C9-730E-9F78C96E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DE1A6-589F-A2ED-22EC-146CF8D0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E54AC-D44D-B099-966F-98585FEF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flees and crosses </a:t>
            </a:r>
            <a:r>
              <a:rPr lang="en-US" sz="4000" b="1" u="sng" dirty="0">
                <a:latin typeface="Comic Sans MS" panose="030F0702030302020204" pitchFamily="66" charset="0"/>
              </a:rPr>
              <a:t>the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u="sng" dirty="0">
                <a:latin typeface="Comic Sans MS" panose="030F0702030302020204" pitchFamily="66" charset="0"/>
              </a:rPr>
              <a:t>river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Three days later, Laban pursues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Seven days out, he catches up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Hill country of “Ephraim” name known to the readers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night before they got to Jacob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 sends Laban a dream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Warning him to “tread carefully” with Jacob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92F98-115E-1FCD-E1A1-235E2999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A2629-7546-EC43-F5C4-6906CF08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CA744-186B-A206-A5A9-D8B57486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were improper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Left w/o notification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 was denied the proper farewells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Instead, you “stole” away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know I could wipe you out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Alas, your God warned me not to do that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FDF4B-905A-407A-2B7C-7054C43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D5B0E-5775-7DBD-F1C9-98052378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42BF8F-F320-6DF6-68EB-1F64A5CC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I get it that you wanted to go home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Why did you have to “steal” my gods, too?</a:t>
            </a:r>
            <a:endParaRPr lang="en-US" sz="40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– I was afraid of your might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gods? What are you talking about?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 ahead and search – Anything yours, take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If your gods found, that thief shall die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56804-15E1-0EAF-B5DF-672A5526F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4DF6A-CAAB-9C88-AF45-43CA39F3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30:25-30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AB2E4-A475-4383-CA8E-EC0CE19E0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agrees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know what you had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see what you have, NOW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God has blessed you “at my foot”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When then, shall I establish my OWN house?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E72D4-0522-ED2B-B917-242DABDC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D20A1-36C1-F22C-EC36-B0B946E6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F81F1F-0326-B354-6C0E-DA4E0B76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Searches everything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pulls a major deception, too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hides the idols in her saddle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sits on them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enters to search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Sorry “dad” I can’t rise – the “way of women”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8D7BA-17C3-4151-1E8A-D5272291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99151-3B62-295E-B645-C1E30DD4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31:22-42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FBE33-5813-4A7F-42D1-08F7DBA2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  <a:endParaRPr lang="en-US" sz="4000" b="1" u="sng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Searches everything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Rachel pulls a major deception, too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hides the idols in her saddle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She sits on them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enters to search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Sorry “dad” I </a:t>
            </a:r>
            <a:r>
              <a:rPr lang="en-US" sz="3200" b="1">
                <a:latin typeface="Comic Sans MS" panose="030F0702030302020204" pitchFamily="66" charset="0"/>
              </a:rPr>
              <a:t>can’t rise </a:t>
            </a:r>
            <a:r>
              <a:rPr lang="en-US" sz="3200" b="1" dirty="0">
                <a:latin typeface="Comic Sans MS" panose="030F0702030302020204" pitchFamily="66" charset="0"/>
              </a:rPr>
              <a:t>– the “way of women”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AA3E-A855-2BDD-1F63-9FE8A3696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7C329-CD40-C60F-05ED-C179180F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07667D-2C99-2DF5-12FA-80CCBA5FE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What can I offer you to remain?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Jacob - Nothing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Although … I’ll stay … IF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You give me the irregular sheep and goats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Normal animals were usually a single color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latin typeface="Comic Sans MS" panose="030F0702030302020204" pitchFamily="66" charset="0"/>
              </a:rPr>
              <a:t>Give me the oddly colored animals</a:t>
            </a:r>
          </a:p>
        </p:txBody>
      </p:sp>
    </p:spTree>
    <p:extLst>
      <p:ext uri="{BB962C8B-B14F-4D97-AF65-F5344CB8AC3E}">
        <p14:creationId xmlns:p14="http://schemas.microsoft.com/office/powerpoint/2010/main" val="32775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073C81-337C-CB99-DB00-CDDF8778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38CFE-10B2-0CAB-616D-0625D740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165F0-0CEF-E173-7157-9394B530E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This agreement is easily enforced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Any “normal” animal is (clearly) stolen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Laban agrees, then pulls a ‘fast one’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irregulars were to be Jacob’s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A “starter” group of animals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Laban strips all such critters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He removes them 3 days away</a:t>
            </a:r>
          </a:p>
        </p:txBody>
      </p:sp>
    </p:spTree>
    <p:extLst>
      <p:ext uri="{BB962C8B-B14F-4D97-AF65-F5344CB8AC3E}">
        <p14:creationId xmlns:p14="http://schemas.microsoft.com/office/powerpoint/2010/main" val="11311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7C6C4-1AD8-45F9-8D5A-4ED305B9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3933A5-8980-BB40-FBA2-5352DB20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D180F-2AAF-43E3-7C0F-B7B2900E13C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C8D73-7CBE-9AE5-5D22-A5C63455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2C1F7-F64F-CFA2-E275-F6CA47BC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71D85E-BCB7-70E9-FC70-F4058292796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7FF0E-583F-B75A-4A38-53272614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03A96-886C-AB58-7E75-555B7BCB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24C1A5-5C85-9AB2-E682-232F07059C5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38E42-7F83-182C-1B02-2550280D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44D337-4B8F-BD64-1EC1-30A6F881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30:31-35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BD7AB6-2035-9F63-BF7F-93B128D9584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C90AC-0215-CE71-26DD-53CA74EB6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6857F-E944-F4A8-D074-CC9BD93E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Genesis 30:37-43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A707D7-DFA0-3B7E-1BCA-66DCFA70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God’s blessing remains with Jacob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The agreed upon animals become numerous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NOT </a:t>
            </a:r>
            <a:r>
              <a:rPr lang="en-US" sz="3600" b="1" i="1" dirty="0">
                <a:latin typeface="Comic Sans MS" panose="030F0702030302020204" pitchFamily="66" charset="0"/>
              </a:rPr>
              <a:t>because</a:t>
            </a:r>
            <a:r>
              <a:rPr lang="en-US" sz="3600" b="1" dirty="0">
                <a:latin typeface="Comic Sans MS" panose="030F0702030302020204" pitchFamily="66" charset="0"/>
              </a:rPr>
              <a:t> of the sticks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Because God’s purpose was to bless </a:t>
            </a:r>
            <a:r>
              <a:rPr lang="en-US" sz="3600" b="1" u="sng" dirty="0">
                <a:latin typeface="Comic Sans MS" panose="030F0702030302020204" pitchFamily="66" charset="0"/>
              </a:rPr>
              <a:t>Jacob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Comic Sans MS" panose="030F0702030302020204" pitchFamily="66" charset="0"/>
              </a:rPr>
              <a:t>Net effects</a:t>
            </a:r>
          </a:p>
          <a:p>
            <a:pPr lvl="1">
              <a:lnSpc>
                <a:spcPct val="100000"/>
              </a:lnSpc>
            </a:pPr>
            <a:r>
              <a:rPr lang="en-US" sz="3600" b="1" dirty="0">
                <a:latin typeface="Comic Sans MS" panose="030F0702030302020204" pitchFamily="66" charset="0"/>
              </a:rPr>
              <a:t>Jacob  is enriched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God’s glory is, unfortunately, deflected</a:t>
            </a:r>
          </a:p>
        </p:txBody>
      </p:sp>
    </p:spTree>
    <p:extLst>
      <p:ext uri="{BB962C8B-B14F-4D97-AF65-F5344CB8AC3E}">
        <p14:creationId xmlns:p14="http://schemas.microsoft.com/office/powerpoint/2010/main" val="22610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769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Comic Sans MS</vt:lpstr>
      <vt:lpstr>2_Office Theme</vt:lpstr>
      <vt:lpstr>Genesis 30:25-30</vt:lpstr>
      <vt:lpstr>Genesis 30:25-30</vt:lpstr>
      <vt:lpstr>Genesis 30:31-35</vt:lpstr>
      <vt:lpstr>Genesis 30:31-35</vt:lpstr>
      <vt:lpstr>Genesis 30:31-35</vt:lpstr>
      <vt:lpstr>Genesis 30:31-35</vt:lpstr>
      <vt:lpstr>Genesis 30:31-35</vt:lpstr>
      <vt:lpstr>Genesis 30:31-35</vt:lpstr>
      <vt:lpstr>Genesis 30:37-43</vt:lpstr>
      <vt:lpstr>Genesis 30:37-43</vt:lpstr>
      <vt:lpstr>Genesis 30:37-43</vt:lpstr>
      <vt:lpstr>Genesis 31:1-15</vt:lpstr>
      <vt:lpstr>Genesis 31:1-15</vt:lpstr>
      <vt:lpstr>Genesis 31:1-15</vt:lpstr>
      <vt:lpstr>Genesis 31:16-21</vt:lpstr>
      <vt:lpstr>Genesis 31:16-21</vt:lpstr>
      <vt:lpstr>Genesis 31:22-42</vt:lpstr>
      <vt:lpstr>Genesis 31:22-42</vt:lpstr>
      <vt:lpstr>Genesis 31:22-42</vt:lpstr>
      <vt:lpstr>Genesis 31:22-42</vt:lpstr>
      <vt:lpstr>Genesis 31:22-42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WALTER</dc:creator>
  <cp:lastModifiedBy>JEFF WALTER</cp:lastModifiedBy>
  <cp:revision>1</cp:revision>
  <dcterms:created xsi:type="dcterms:W3CDTF">2025-05-18T15:46:27Z</dcterms:created>
  <dcterms:modified xsi:type="dcterms:W3CDTF">2025-05-18T17:41:09Z</dcterms:modified>
</cp:coreProperties>
</file>