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413" r:id="rId2"/>
    <p:sldId id="414" r:id="rId3"/>
    <p:sldId id="415" r:id="rId4"/>
    <p:sldId id="416" r:id="rId5"/>
    <p:sldId id="417" r:id="rId6"/>
    <p:sldId id="421" r:id="rId7"/>
    <p:sldId id="418" r:id="rId8"/>
    <p:sldId id="419" r:id="rId9"/>
    <p:sldId id="420" r:id="rId10"/>
    <p:sldId id="422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AC87B-0F5D-49AA-BE5A-AF1E1DD001DF}" v="7" dt="2025-05-25T16:21:35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WALTER" userId="5f121717bd128cbf" providerId="LiveId" clId="{EAFAC87B-0F5D-49AA-BE5A-AF1E1DD001DF}"/>
    <pc:docChg chg="addSld delSld modSld">
      <pc:chgData name="JEFF WALTER" userId="5f121717bd128cbf" providerId="LiveId" clId="{EAFAC87B-0F5D-49AA-BE5A-AF1E1DD001DF}" dt="2025-05-25T16:21:35.039" v="9" actId="20577"/>
      <pc:docMkLst>
        <pc:docMk/>
      </pc:docMkLst>
      <pc:sldChg chg="modSp">
        <pc:chgData name="JEFF WALTER" userId="5f121717bd128cbf" providerId="LiveId" clId="{EAFAC87B-0F5D-49AA-BE5A-AF1E1DD001DF}" dt="2025-05-25T16:21:35.039" v="9" actId="20577"/>
        <pc:sldMkLst>
          <pc:docMk/>
          <pc:sldMk cId="2925090626" sldId="417"/>
        </pc:sldMkLst>
        <pc:spChg chg="mod">
          <ac:chgData name="JEFF WALTER" userId="5f121717bd128cbf" providerId="LiveId" clId="{EAFAC87B-0F5D-49AA-BE5A-AF1E1DD001DF}" dt="2025-05-25T16:21:35.039" v="9" actId="20577"/>
          <ac:spMkLst>
            <pc:docMk/>
            <pc:sldMk cId="2925090626" sldId="417"/>
            <ac:spMk id="4" creationId="{5417ABA2-CB37-BE32-30D0-9071517818DD}"/>
          </ac:spMkLst>
        </pc:spChg>
        <pc:spChg chg="mod">
          <ac:chgData name="JEFF WALTER" userId="5f121717bd128cbf" providerId="LiveId" clId="{EAFAC87B-0F5D-49AA-BE5A-AF1E1DD001DF}" dt="2025-05-25T16:21:29.347" v="8" actId="20577"/>
          <ac:spMkLst>
            <pc:docMk/>
            <pc:sldMk cId="2925090626" sldId="417"/>
            <ac:spMk id="5" creationId="{EF718790-E764-CEE9-CDF5-46B6CB525046}"/>
          </ac:spMkLst>
        </pc:spChg>
      </pc:sldChg>
      <pc:sldChg chg="modSp">
        <pc:chgData name="JEFF WALTER" userId="5f121717bd128cbf" providerId="LiveId" clId="{EAFAC87B-0F5D-49AA-BE5A-AF1E1DD001DF}" dt="2025-05-25T16:19:29.298" v="4" actId="20577"/>
        <pc:sldMkLst>
          <pc:docMk/>
          <pc:sldMk cId="2420222234" sldId="432"/>
        </pc:sldMkLst>
        <pc:spChg chg="mod">
          <ac:chgData name="JEFF WALTER" userId="5f121717bd128cbf" providerId="LiveId" clId="{EAFAC87B-0F5D-49AA-BE5A-AF1E1DD001DF}" dt="2025-05-25T16:19:29.298" v="4" actId="20577"/>
          <ac:spMkLst>
            <pc:docMk/>
            <pc:sldMk cId="2420222234" sldId="432"/>
            <ac:spMk id="5" creationId="{172F5577-528F-B9A9-C027-318D1A6EB59C}"/>
          </ac:spMkLst>
        </pc:spChg>
      </pc:sldChg>
      <pc:sldChg chg="del">
        <pc:chgData name="JEFF WALTER" userId="5f121717bd128cbf" providerId="LiveId" clId="{EAFAC87B-0F5D-49AA-BE5A-AF1E1DD001DF}" dt="2025-05-25T16:19:17.485" v="0" actId="47"/>
        <pc:sldMkLst>
          <pc:docMk/>
          <pc:sldMk cId="2130707536" sldId="433"/>
        </pc:sldMkLst>
      </pc:sldChg>
      <pc:sldChg chg="add">
        <pc:chgData name="JEFF WALTER" userId="5f121717bd128cbf" providerId="LiveId" clId="{EAFAC87B-0F5D-49AA-BE5A-AF1E1DD001DF}" dt="2025-05-25T16:20:39.352" v="7"/>
        <pc:sldMkLst>
          <pc:docMk/>
          <pc:sldMk cId="2399827713" sldId="433"/>
        </pc:sldMkLst>
      </pc:sldChg>
      <pc:sldChg chg="add del">
        <pc:chgData name="JEFF WALTER" userId="5f121717bd128cbf" providerId="LiveId" clId="{EAFAC87B-0F5D-49AA-BE5A-AF1E1DD001DF}" dt="2025-05-25T16:20:38.517" v="6"/>
        <pc:sldMkLst>
          <pc:docMk/>
          <pc:sldMk cId="2605681052" sldId="433"/>
        </pc:sldMkLst>
      </pc:sldChg>
      <pc:sldChg chg="del">
        <pc:chgData name="JEFF WALTER" userId="5f121717bd128cbf" providerId="LiveId" clId="{EAFAC87B-0F5D-49AA-BE5A-AF1E1DD001DF}" dt="2025-05-25T16:19:19.054" v="1" actId="47"/>
        <pc:sldMkLst>
          <pc:docMk/>
          <pc:sldMk cId="32280734" sldId="434"/>
        </pc:sldMkLst>
      </pc:sldChg>
      <pc:sldChg chg="del">
        <pc:chgData name="JEFF WALTER" userId="5f121717bd128cbf" providerId="LiveId" clId="{EAFAC87B-0F5D-49AA-BE5A-AF1E1DD001DF}" dt="2025-05-25T16:19:20.499" v="2" actId="47"/>
        <pc:sldMkLst>
          <pc:docMk/>
          <pc:sldMk cId="732918220" sldId="43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F89B-A57C-6A6A-3220-53AF708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87E-7B59-B71B-1043-869B3F96C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C7A9-90E2-EF5E-46EA-E41927F3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03596-8528-4EF7-8780-BB262C45AC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4875B-3F19-8A89-9172-F563D3A3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0122D-9FF6-40C0-FD46-3ADF9A07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4E71C-F169-452E-9595-2A88E8465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59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1289867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AD0F0-1C20-F702-5E0E-90C3E1C6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9E4DF-9F46-C894-AE61-B2649A9D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9D67-1ACF-8D3A-8902-0A76734DD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03596-8528-4EF7-8780-BB262C45AC5A}" type="datetimeFigureOut">
              <a:rPr lang="en-US" smtClean="0"/>
              <a:t>5/25/2025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F53B4-37F9-37A0-B6C0-F29E0DEE5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D439-9698-3296-F0FD-327CDAAE4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4E71C-F169-452E-9595-2A88E8465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zala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732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arqa_Riv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arqa_Riv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arqa_Riv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arqa_Riv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anet/579706908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anet/579706908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anet/579706908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arqa_Riv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arqa_Riv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zala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%E5%95%86%E9%9A%8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zala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zala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highway-signs/c/contract-agreement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highway-signs/c/contract-agreement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732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732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B8D7BA-17C3-4151-1E8A-D52722912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99151-3B62-295E-B645-C1E30DD4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31:22-42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4FBE33-5813-4A7F-42D1-08F7DBA2F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Quick review</a:t>
            </a:r>
            <a:endParaRPr lang="en-US" sz="4000" b="1" u="sng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had left Laban w/o notice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Laban pursues to “recover” </a:t>
            </a:r>
            <a:r>
              <a:rPr lang="en-US" sz="4000" b="1" i="1" u="sng" dirty="0">
                <a:latin typeface="Comic Sans MS" panose="030F0702030302020204" pitchFamily="66" charset="0"/>
              </a:rPr>
              <a:t>his</a:t>
            </a:r>
            <a:r>
              <a:rPr lang="en-US" sz="4000" b="1" dirty="0">
                <a:latin typeface="Comic Sans MS" panose="030F0702030302020204" pitchFamily="66" charset="0"/>
              </a:rPr>
              <a:t> things</a:t>
            </a:r>
            <a:endParaRPr lang="en-US" sz="44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Plan included the use of force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God warned Laban that was “unwise”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Laban accuses Jacob of theft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You stole all my kin, AND my gods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65A113-901E-985B-C313-125A9C620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FFD9C1-95FD-B7D0-26E5-CBB758C8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31:45-55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B979EC-7BE5-3677-93C6-EECB72E1C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800" b="1" dirty="0">
                <a:latin typeface="Comic Sans MS" panose="030F0702030302020204" pitchFamily="66" charset="0"/>
              </a:rPr>
              <a:t>Jacob swears by the “Fear of his Father”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recognizes GOD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Not fully onboard, but KNOWS what had been promised to him at </a:t>
            </a:r>
            <a:r>
              <a:rPr lang="en-US" sz="3600" b="1" i="1" dirty="0">
                <a:latin typeface="Comic Sans MS" panose="030F0702030302020204" pitchFamily="66" charset="0"/>
              </a:rPr>
              <a:t>Beth-El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 sacrifice and formal meal seal the deal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Laban, unhappy but a realist, leaves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No more will he figure into the narrative</a:t>
            </a:r>
          </a:p>
        </p:txBody>
      </p:sp>
    </p:spTree>
    <p:extLst>
      <p:ext uri="{BB962C8B-B14F-4D97-AF65-F5344CB8AC3E}">
        <p14:creationId xmlns:p14="http://schemas.microsoft.com/office/powerpoint/2010/main" val="26318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B17EDB-CF45-6495-37C2-FBEAC9C7F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25A7F5-D474-7E10-6E80-BDAB08B22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DB8-43A1-7860-5C3D-81B2A55C9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800" b="1" dirty="0">
                <a:latin typeface="Comic Sans MS" panose="030F0702030302020204" pitchFamily="66" charset="0"/>
              </a:rPr>
              <a:t>The journey continues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meets angels - Again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As at </a:t>
            </a:r>
            <a:r>
              <a:rPr lang="en-US" sz="3600" b="1" i="1" dirty="0">
                <a:latin typeface="Comic Sans MS" panose="030F0702030302020204" pitchFamily="66" charset="0"/>
              </a:rPr>
              <a:t>Beth-El</a:t>
            </a:r>
            <a:r>
              <a:rPr lang="en-US" sz="3600" b="1" dirty="0">
                <a:latin typeface="Comic Sans MS" panose="030F0702030302020204" pitchFamily="66" charset="0"/>
              </a:rPr>
              <a:t>, a new step forward</a:t>
            </a:r>
            <a:endParaRPr lang="en-US" sz="3600" b="1" i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Second meeting is East of the Jordan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Along the Jabbok river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recognizes God in this “place”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Mahanaim – Two Camps</a:t>
            </a:r>
          </a:p>
        </p:txBody>
      </p:sp>
    </p:spTree>
    <p:extLst>
      <p:ext uri="{BB962C8B-B14F-4D97-AF65-F5344CB8AC3E}">
        <p14:creationId xmlns:p14="http://schemas.microsoft.com/office/powerpoint/2010/main" val="32276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EEE23-BD02-8A07-C630-1CDAA2DAD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9F0ECE-FD50-12E9-82AB-991A5CA5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1-5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9B535B-4C2B-9EDE-8823-C8B0879AB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Jacob breaks his travel here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Knows that Esau will be waiting for him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 does some pre-planning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Messages are prepared and sent south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To: My lord, Esau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From: Jacob, your servant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I’m returning wealthy and seeking favor</a:t>
            </a:r>
          </a:p>
        </p:txBody>
      </p:sp>
    </p:spTree>
    <p:extLst>
      <p:ext uri="{BB962C8B-B14F-4D97-AF65-F5344CB8AC3E}">
        <p14:creationId xmlns:p14="http://schemas.microsoft.com/office/powerpoint/2010/main" val="18496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FEB5B-E68A-1358-A807-6447F89C0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3D33B4-30E5-CF10-D2F1-A184FCA8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Comic Sans MS" panose="030F0702030302020204" pitchFamily="66" charset="0"/>
              </a:rPr>
              <a:t>Genesis 32: 1-5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BB3387-C7E2-2168-25CC-E616B9A0B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 messages and reveal a “new” Jacob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Wiser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More humble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Looking for restoration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presents the facts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 rest, he leaves in God’s Hands</a:t>
            </a:r>
          </a:p>
        </p:txBody>
      </p:sp>
    </p:spTree>
    <p:extLst>
      <p:ext uri="{BB962C8B-B14F-4D97-AF65-F5344CB8AC3E}">
        <p14:creationId xmlns:p14="http://schemas.microsoft.com/office/powerpoint/2010/main" val="42396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70AD0D-2FF9-DF84-4085-FD021C096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D55E25-424A-94E1-E9C9-1F78B2C8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6-8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99AFBC-FACE-4157-9B7E-FC69DD754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Then, the messengers return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Um, yeah, Jacob?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We were going south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Your brother was coming north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With 400 men </a:t>
            </a:r>
            <a:r>
              <a:rPr lang="en-US" sz="4400" b="1" dirty="0">
                <a:latin typeface="Comic Sans MS" panose="030F0702030302020204" pitchFamily="66" charset="0"/>
              </a:rPr>
              <a:t>😳🥺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Didn’t we just do this with Laban?!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21597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7A64E2-E064-C93C-391A-B03EBBF87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0179D-DA24-FA07-72E1-780AF7B5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6-8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8073B8-7299-8D2B-09AD-C0AF66218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Comic Sans MS" panose="030F0702030302020204" pitchFamily="66" charset="0"/>
              </a:rPr>
              <a:t>Emotions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Fear and distress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Plans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Business as usual – work the situation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splits most of his mobile holdings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Two main groups heading south</a:t>
            </a:r>
          </a:p>
        </p:txBody>
      </p:sp>
    </p:spTree>
    <p:extLst>
      <p:ext uri="{BB962C8B-B14F-4D97-AF65-F5344CB8AC3E}">
        <p14:creationId xmlns:p14="http://schemas.microsoft.com/office/powerpoint/2010/main" val="4282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06F03-8BC1-5154-7722-A7E2DE02B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5A9DA1-5AA2-4A44-4718-C0A2FB32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9-12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07A29B-5CE3-45E7-448D-3ACAE39D6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Comic Sans MS" panose="030F0702030302020204" pitchFamily="66" charset="0"/>
              </a:rPr>
              <a:t>First recorded prayer of Jacob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 HAS learned something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God of Abraham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God of Isaac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 LORD Who spoke to ME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final “patriarch” is now in place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“Return” to your home</a:t>
            </a:r>
          </a:p>
        </p:txBody>
      </p:sp>
    </p:spTree>
    <p:extLst>
      <p:ext uri="{BB962C8B-B14F-4D97-AF65-F5344CB8AC3E}">
        <p14:creationId xmlns:p14="http://schemas.microsoft.com/office/powerpoint/2010/main" val="17523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C861-B7E5-537F-4944-274E7B566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A0D60-A2B4-5EE2-9497-FCD50438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32: 9-12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51D37D-138A-396B-671A-90CADD599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Comic Sans MS" panose="030F0702030302020204" pitchFamily="66" charset="0"/>
              </a:rPr>
              <a:t>I am unworthy of all your “gifts”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 crossed north with a staff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I’m crossing south with two camps! (Mahanaim)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Deliver me from my brother’s hand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 fear Esau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Yet, you are the God Who promised me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Health, wealth, and innumerable descendants</a:t>
            </a:r>
          </a:p>
        </p:txBody>
      </p:sp>
    </p:spTree>
    <p:extLst>
      <p:ext uri="{BB962C8B-B14F-4D97-AF65-F5344CB8AC3E}">
        <p14:creationId xmlns:p14="http://schemas.microsoft.com/office/powerpoint/2010/main" val="12809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9C193F-9E98-A677-544D-62DE8758A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4218D6-0E66-3436-1F68-4F27DD8F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Comic Sans MS" panose="030F0702030302020204" pitchFamily="66" charset="0"/>
              </a:rPr>
              <a:t>Genesis 32: 1-5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B71A25-9413-F79B-293B-19383F741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remains in place and refines his plan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Builds his “present” for Esau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Term is used for gifts given; lesser to greater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Five separate groups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550+ animals – A staggering tribute payment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He staggers the departures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Hopes to overwhelm Esau with constant flow</a:t>
            </a:r>
          </a:p>
        </p:txBody>
      </p:sp>
    </p:spTree>
    <p:extLst>
      <p:ext uri="{BB962C8B-B14F-4D97-AF65-F5344CB8AC3E}">
        <p14:creationId xmlns:p14="http://schemas.microsoft.com/office/powerpoint/2010/main" val="5034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D8AF5B-3760-7AD2-31E6-092F2C12F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6653DD-C0F5-8439-BA2C-E321B9DC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Comic Sans MS" panose="030F0702030302020204" pitchFamily="66" charset="0"/>
              </a:rPr>
              <a:t>Genesis 32: 1-5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2F5577-528F-B9A9-C027-318D1A6EB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omic Sans MS" panose="030F0702030302020204" pitchFamily="66" charset="0"/>
              </a:rPr>
              <a:t>The message sent with each group is identical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These are appeasement gifts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To atone for all prior grievances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remains “above” the Jabbok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Once darkness falls, he moves slightly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Diplomacy is good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Prudence is better</a:t>
            </a:r>
          </a:p>
        </p:txBody>
      </p:sp>
    </p:spTree>
    <p:extLst>
      <p:ext uri="{BB962C8B-B14F-4D97-AF65-F5344CB8AC3E}">
        <p14:creationId xmlns:p14="http://schemas.microsoft.com/office/powerpoint/2010/main" val="242022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9F73EF-ECE0-4CCB-1650-03BB5250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E79577-739E-80C8-5572-7A781AEE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31:22-42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FA1A9-97DB-C57F-9B2C-4AFC68301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Laban</a:t>
            </a:r>
            <a:endParaRPr lang="en-US" sz="4000" b="1" u="sng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Searches everything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Rachel pulls a major deception, too</a:t>
            </a:r>
            <a:endParaRPr lang="en-US" sz="44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She hides the idols in her saddle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She sits on them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Laban enters to search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Sorry “dad” I </a:t>
            </a:r>
            <a:r>
              <a:rPr lang="en-US" sz="3200" b="1">
                <a:latin typeface="Comic Sans MS" panose="030F0702030302020204" pitchFamily="66" charset="0"/>
              </a:rPr>
              <a:t>can’t rise </a:t>
            </a:r>
            <a:r>
              <a:rPr lang="en-US" sz="3200" b="1" dirty="0">
                <a:latin typeface="Comic Sans MS" panose="030F0702030302020204" pitchFamily="66" charset="0"/>
              </a:rPr>
              <a:t>– the “way of women”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1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5CACA-E5C6-148F-A013-F6C8A8BD1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E0012-B965-B8E1-E2D3-8FD34127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Comic Sans MS" panose="030F0702030302020204" pitchFamily="66" charset="0"/>
              </a:rPr>
              <a:t>Genesis 32: 1-5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2BD3E4-2CF8-40F7-79F2-45BEA2FC2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He sends his family across, but remains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When alone, a “man” comes and wrestles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Until now, Jacob has survived on strength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Strength of body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Strength of his wits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All night, they are equally matched</a:t>
            </a:r>
          </a:p>
        </p:txBody>
      </p:sp>
    </p:spTree>
    <p:extLst>
      <p:ext uri="{BB962C8B-B14F-4D97-AF65-F5344CB8AC3E}">
        <p14:creationId xmlns:p14="http://schemas.microsoft.com/office/powerpoint/2010/main" val="23998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9F6EC-CA29-4CE0-8BA5-AE71F853F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C85F1C-6AFA-0D13-CFCE-937BF73E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31:22-42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8BB5CE-BAE3-DFAF-6603-CDCDB8CD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Relatively insignificant event</a:t>
            </a:r>
            <a:endParaRPr lang="en-US" sz="4000" b="1" u="sng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Mocks the complete powerlessness of idols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In contrast, God’s power IS absolute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The “gods” were sat upon by a </a:t>
            </a:r>
            <a:r>
              <a:rPr lang="en-US" sz="3200" b="1" i="1" dirty="0">
                <a:latin typeface="Comic Sans MS" panose="030F0702030302020204" pitchFamily="66" charset="0"/>
              </a:rPr>
              <a:t>woman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Not only ‘subservient’, but she was “unclean”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 clear demonstration of the futility of following after </a:t>
            </a:r>
            <a:r>
              <a:rPr lang="en-US" sz="3600" b="1" dirty="0" err="1">
                <a:latin typeface="Comic Sans MS" panose="030F0702030302020204" pitchFamily="66" charset="0"/>
              </a:rPr>
              <a:t>ANYthing</a:t>
            </a:r>
            <a:r>
              <a:rPr lang="en-US" sz="3600" b="1" dirty="0">
                <a:latin typeface="Comic Sans MS" panose="030F0702030302020204" pitchFamily="66" charset="0"/>
              </a:rPr>
              <a:t> but the One God</a:t>
            </a:r>
          </a:p>
        </p:txBody>
      </p:sp>
    </p:spTree>
    <p:extLst>
      <p:ext uri="{BB962C8B-B14F-4D97-AF65-F5344CB8AC3E}">
        <p14:creationId xmlns:p14="http://schemas.microsoft.com/office/powerpoint/2010/main" val="91527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BA9AB-1A24-6740-008E-DF5FD8CCB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FC435A-1B5D-22A1-7189-DC6FC961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31:22-42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EB6FE2-E826-0C26-8655-BC9B23127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</a:t>
            </a:r>
            <a:endParaRPr lang="en-US" sz="4000" b="1" u="sng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Finally confronts the real issue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What do you have against me?</a:t>
            </a:r>
            <a:endParaRPr lang="en-US" sz="44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I’ve given you 20 years!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Throughout, no disasters, no miscarriages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 took all the “losses”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Anything lost to beasts or breaks, I bore it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39CF50-BBF3-8349-01AE-BEB030119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17ABA2-CB37-BE32-30D0-90715178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Comic Sans MS" panose="030F0702030302020204" pitchFamily="66" charset="0"/>
              </a:rPr>
              <a:t>Genesis </a:t>
            </a:r>
            <a:r>
              <a:rPr lang="en-US" sz="4800" b="1" dirty="0">
                <a:latin typeface="Comic Sans MS" panose="030F0702030302020204" pitchFamily="66" charset="0"/>
              </a:rPr>
              <a:t>31:43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718790-E764-CEE9-CDF5-46B6CB52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</a:t>
            </a:r>
            <a:endParaRPr lang="en-US" sz="4000" b="1" u="sng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Fourteen years for your daughters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Six more years for my “wages”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Yet you come after me and go through all my things like I am a common thief?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Finally, God has rebuked YOU for me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And you have a problem with that?!</a:t>
            </a:r>
          </a:p>
        </p:txBody>
      </p:sp>
    </p:spTree>
    <p:extLst>
      <p:ext uri="{BB962C8B-B14F-4D97-AF65-F5344CB8AC3E}">
        <p14:creationId xmlns:p14="http://schemas.microsoft.com/office/powerpoint/2010/main" val="29250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8116E0-C787-717F-34C3-B538A6323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FE5745-0EA4-E8E6-5252-37602B01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31:43-44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3885D9-5A22-8112-2E7A-E1AF33E7C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Laban KNOWS his hands are tied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Totally helpless before the TRUE God</a:t>
            </a:r>
            <a:endParaRPr lang="en-US" sz="4000" b="1" u="sng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Even though all of this is </a:t>
            </a:r>
            <a:r>
              <a:rPr lang="en-US" sz="3600" b="1" i="1" dirty="0">
                <a:latin typeface="Comic Sans MS" panose="030F0702030302020204" pitchFamily="66" charset="0"/>
              </a:rPr>
              <a:t>mine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There is nothing I can do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We better make a treaty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Similar to the non-aggression pacts of earlier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Abraham/Abimelech &amp; Isaac/Abimelech</a:t>
            </a:r>
          </a:p>
        </p:txBody>
      </p:sp>
    </p:spTree>
    <p:extLst>
      <p:ext uri="{BB962C8B-B14F-4D97-AF65-F5344CB8AC3E}">
        <p14:creationId xmlns:p14="http://schemas.microsoft.com/office/powerpoint/2010/main" val="20729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D5FA4B-BE58-25EA-595E-88C3A9624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10202A-A835-5E33-08D3-750CEFEA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31:44-55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51D29B-8114-95D1-6923-D383DA901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grabs a rock</a:t>
            </a:r>
            <a:endParaRPr lang="en-US" sz="4000" b="1" u="sng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They ALL grab rocks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 “monument” is made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Laban – Aramaic – Jegar Sahadutha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Heap of Witness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– Hebrew - Galeed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Heap of Witness (Amazing, yeah?) 🤣😂</a:t>
            </a:r>
          </a:p>
        </p:txBody>
      </p:sp>
    </p:spTree>
    <p:extLst>
      <p:ext uri="{BB962C8B-B14F-4D97-AF65-F5344CB8AC3E}">
        <p14:creationId xmlns:p14="http://schemas.microsoft.com/office/powerpoint/2010/main" val="36972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8056F-62C4-B123-496B-C128A3D98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873130-AB60-9D3D-DB1B-87A1B5CE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31:22-42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A727D6-A77F-363D-28FD-3C867B9AA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Laban calls the place Mizpah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Watch - That God watch us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To keep us APART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To maintain the integrity/accountability of BOTH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The marker “guarantees”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Neither will pass it to harm the other</a:t>
            </a:r>
          </a:p>
        </p:txBody>
      </p:sp>
    </p:spTree>
    <p:extLst>
      <p:ext uri="{BB962C8B-B14F-4D97-AF65-F5344CB8AC3E}">
        <p14:creationId xmlns:p14="http://schemas.microsoft.com/office/powerpoint/2010/main" val="2925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1057E2-AD91-727F-73AB-7B62AA621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37273C-8CA8-ED87-0BB2-ABD6FF1F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31:45-55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09642A-3DAA-C3C8-1B42-92F5D5E5A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Laban recognizes God is “different”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God of Abraham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God of Nahor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God of their father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Still lumps God in with the “regional” gods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Let THAT God be the judge between us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865</Words>
  <Application>Microsoft Office PowerPoint</Application>
  <PresentationFormat>Widescreen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Comic Sans MS</vt:lpstr>
      <vt:lpstr>3_Office Theme</vt:lpstr>
      <vt:lpstr>Genesis 31:22-42</vt:lpstr>
      <vt:lpstr>Genesis 31:22-42</vt:lpstr>
      <vt:lpstr>Genesis 31:22-42</vt:lpstr>
      <vt:lpstr>Genesis 31:22-42</vt:lpstr>
      <vt:lpstr>Genesis 31:43</vt:lpstr>
      <vt:lpstr>Genesis 31:43-44</vt:lpstr>
      <vt:lpstr>Genesis 31:44-55</vt:lpstr>
      <vt:lpstr>Genesis 31:22-42</vt:lpstr>
      <vt:lpstr>Genesis 31:45-55</vt:lpstr>
      <vt:lpstr>Genesis 31:45-55</vt:lpstr>
      <vt:lpstr>Genesis 32</vt:lpstr>
      <vt:lpstr>Genesis 32: 1-5</vt:lpstr>
      <vt:lpstr>Genesis 32: 1-5</vt:lpstr>
      <vt:lpstr>Genesis 32: 6-8</vt:lpstr>
      <vt:lpstr>Genesis 32: 6-8</vt:lpstr>
      <vt:lpstr>Genesis 32: 9-12</vt:lpstr>
      <vt:lpstr>Genesis 32: 9-12</vt:lpstr>
      <vt:lpstr>Genesis 32: 1-5</vt:lpstr>
      <vt:lpstr>Genesis 32: 1-5</vt:lpstr>
      <vt:lpstr>Genesis 32: 1-5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WALTER</dc:creator>
  <cp:lastModifiedBy>JEFF WALTER</cp:lastModifiedBy>
  <cp:revision>2</cp:revision>
  <dcterms:created xsi:type="dcterms:W3CDTF">2025-05-25T13:18:39Z</dcterms:created>
  <dcterms:modified xsi:type="dcterms:W3CDTF">2025-05-25T16:21:38Z</dcterms:modified>
</cp:coreProperties>
</file>