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61" r:id="rId5"/>
    <p:sldId id="259" r:id="rId6"/>
    <p:sldId id="262" r:id="rId7"/>
    <p:sldId id="258" r:id="rId8"/>
    <p:sldId id="263" r:id="rId9"/>
    <p:sldId id="264" r:id="rId10"/>
    <p:sldId id="265" r:id="rId11"/>
    <p:sldId id="266" r:id="rId12"/>
    <p:sldId id="267" r:id="rId13"/>
    <p:sldId id="26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494D6D53-3590-4B28-8A23-01C66016486A}">
          <p14:sldIdLst>
            <p14:sldId id="256"/>
            <p14:sldId id="257"/>
            <p14:sldId id="260"/>
            <p14:sldId id="261"/>
            <p14:sldId id="259"/>
            <p14:sldId id="262"/>
            <p14:sldId id="258"/>
            <p14:sldId id="263"/>
            <p14:sldId id="264"/>
            <p14:sldId id="265"/>
            <p14:sldId id="266"/>
            <p14:sldId id="267"/>
            <p14:sldId id="26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F3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90C502-8855-494F-9F77-48F6CCFD77E8}" v="167" dt="2025-01-12T17:12:09.8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64" d="100"/>
          <a:sy n="64" d="100"/>
        </p:scale>
        <p:origin x="97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FF WALTER" userId="5f121717bd128cbf" providerId="LiveId" clId="{0890C502-8855-494F-9F77-48F6CCFD77E8}"/>
    <pc:docChg chg="undo custSel addSld delSld modSld sldOrd modMainMaster addSection modSection">
      <pc:chgData name="JEFF WALTER" userId="5f121717bd128cbf" providerId="LiveId" clId="{0890C502-8855-494F-9F77-48F6CCFD77E8}" dt="2025-01-14T15:25:34.037" v="3495" actId="2696"/>
      <pc:docMkLst>
        <pc:docMk/>
      </pc:docMkLst>
      <pc:sldChg chg="addSp delSp modSp mod setBg modAnim chgLayout">
        <pc:chgData name="JEFF WALTER" userId="5f121717bd128cbf" providerId="LiveId" clId="{0890C502-8855-494F-9F77-48F6CCFD77E8}" dt="2025-01-12T17:10:46.965" v="3483"/>
        <pc:sldMkLst>
          <pc:docMk/>
          <pc:sldMk cId="1033625629" sldId="256"/>
        </pc:sldMkLst>
        <pc:spChg chg="mod ord">
          <ac:chgData name="JEFF WALTER" userId="5f121717bd128cbf" providerId="LiveId" clId="{0890C502-8855-494F-9F77-48F6CCFD77E8}" dt="2025-01-06T15:15:47.850" v="116" actId="13822"/>
          <ac:spMkLst>
            <pc:docMk/>
            <pc:sldMk cId="1033625629" sldId="256"/>
            <ac:spMk id="4" creationId="{E22D60D2-3BD2-7659-A26D-7AC27EF03F7B}"/>
          </ac:spMkLst>
        </pc:spChg>
        <pc:spChg chg="add mod">
          <ac:chgData name="JEFF WALTER" userId="5f121717bd128cbf" providerId="LiveId" clId="{0890C502-8855-494F-9F77-48F6CCFD77E8}" dt="2025-01-09T17:19:29.929" v="1760"/>
          <ac:spMkLst>
            <pc:docMk/>
            <pc:sldMk cId="1033625629" sldId="256"/>
            <ac:spMk id="11" creationId="{FC725BB8-1894-3D4C-1000-26EF8F8778F5}"/>
          </ac:spMkLst>
        </pc:spChg>
        <pc:spChg chg="add">
          <ac:chgData name="JEFF WALTER" userId="5f121717bd128cbf" providerId="LiveId" clId="{0890C502-8855-494F-9F77-48F6CCFD77E8}" dt="2025-01-06T15:08:14.950" v="25" actId="26606"/>
          <ac:spMkLst>
            <pc:docMk/>
            <pc:sldMk cId="1033625629" sldId="256"/>
            <ac:spMk id="14" creationId="{F13C74B1-5B17-4795-BED0-7140497B445A}"/>
          </ac:spMkLst>
        </pc:spChg>
        <pc:spChg chg="add">
          <ac:chgData name="JEFF WALTER" userId="5f121717bd128cbf" providerId="LiveId" clId="{0890C502-8855-494F-9F77-48F6CCFD77E8}" dt="2025-01-06T15:08:14.950" v="25" actId="26606"/>
          <ac:spMkLst>
            <pc:docMk/>
            <pc:sldMk cId="1033625629" sldId="256"/>
            <ac:spMk id="16" creationId="{D4974D33-8DC5-464E-8C6D-BE58F0669C17}"/>
          </ac:spMkLst>
        </pc:spChg>
        <pc:picChg chg="add mod ord">
          <ac:chgData name="JEFF WALTER" userId="5f121717bd128cbf" providerId="LiveId" clId="{0890C502-8855-494F-9F77-48F6CCFD77E8}" dt="2025-01-06T15:08:14.950" v="25" actId="26606"/>
          <ac:picMkLst>
            <pc:docMk/>
            <pc:sldMk cId="1033625629" sldId="256"/>
            <ac:picMk id="7" creationId="{FE98D170-A39D-8D37-9FC8-E48379696B78}"/>
          </ac:picMkLst>
        </pc:picChg>
      </pc:sldChg>
      <pc:sldChg chg="addSp modSp new mod setBg modClrScheme modAnim chgLayout">
        <pc:chgData name="JEFF WALTER" userId="5f121717bd128cbf" providerId="LiveId" clId="{0890C502-8855-494F-9F77-48F6CCFD77E8}" dt="2025-01-12T17:10:46.965" v="3483"/>
        <pc:sldMkLst>
          <pc:docMk/>
          <pc:sldMk cId="3451071620" sldId="257"/>
        </pc:sldMkLst>
        <pc:spChg chg="mod ord">
          <ac:chgData name="JEFF WALTER" userId="5f121717bd128cbf" providerId="LiveId" clId="{0890C502-8855-494F-9F77-48F6CCFD77E8}" dt="2025-01-06T15:18:14.867" v="136" actId="13822"/>
          <ac:spMkLst>
            <pc:docMk/>
            <pc:sldMk cId="3451071620" sldId="257"/>
            <ac:spMk id="2" creationId="{66833D1D-DD69-9A95-5DC8-359016C9578E}"/>
          </ac:spMkLst>
        </pc:spChg>
        <pc:spChg chg="add mod ord">
          <ac:chgData name="JEFF WALTER" userId="5f121717bd128cbf" providerId="LiveId" clId="{0890C502-8855-494F-9F77-48F6CCFD77E8}" dt="2025-01-09T16:40:01.802" v="743" actId="27636"/>
          <ac:spMkLst>
            <pc:docMk/>
            <pc:sldMk cId="3451071620" sldId="257"/>
            <ac:spMk id="3" creationId="{4A9FC3DC-27BD-912B-AFA6-D1AADD2744A2}"/>
          </ac:spMkLst>
        </pc:spChg>
      </pc:sldChg>
      <pc:sldChg chg="modSp add mod ord modAnim">
        <pc:chgData name="JEFF WALTER" userId="5f121717bd128cbf" providerId="LiveId" clId="{0890C502-8855-494F-9F77-48F6CCFD77E8}" dt="2025-01-12T16:46:46.953" v="3175" actId="207"/>
        <pc:sldMkLst>
          <pc:docMk/>
          <pc:sldMk cId="3488315744" sldId="258"/>
        </pc:sldMkLst>
        <pc:spChg chg="mod">
          <ac:chgData name="JEFF WALTER" userId="5f121717bd128cbf" providerId="LiveId" clId="{0890C502-8855-494F-9F77-48F6CCFD77E8}" dt="2025-01-06T15:19:37.724" v="159" actId="20577"/>
          <ac:spMkLst>
            <pc:docMk/>
            <pc:sldMk cId="3488315744" sldId="258"/>
            <ac:spMk id="2" creationId="{B03750F1-96F6-056B-62D5-37550271E2D5}"/>
          </ac:spMkLst>
        </pc:spChg>
        <pc:spChg chg="mod">
          <ac:chgData name="JEFF WALTER" userId="5f121717bd128cbf" providerId="LiveId" clId="{0890C502-8855-494F-9F77-48F6CCFD77E8}" dt="2025-01-12T16:46:46.953" v="3175" actId="207"/>
          <ac:spMkLst>
            <pc:docMk/>
            <pc:sldMk cId="3488315744" sldId="258"/>
            <ac:spMk id="3" creationId="{1854E268-0FC7-1383-A0F3-F2190EF16E50}"/>
          </ac:spMkLst>
        </pc:spChg>
      </pc:sldChg>
      <pc:sldChg chg="modSp add mod ord setBg modAnim">
        <pc:chgData name="JEFF WALTER" userId="5f121717bd128cbf" providerId="LiveId" clId="{0890C502-8855-494F-9F77-48F6CCFD77E8}" dt="2025-01-12T17:10:46.965" v="3483"/>
        <pc:sldMkLst>
          <pc:docMk/>
          <pc:sldMk cId="349117734" sldId="259"/>
        </pc:sldMkLst>
        <pc:spChg chg="mod">
          <ac:chgData name="JEFF WALTER" userId="5f121717bd128cbf" providerId="LiveId" clId="{0890C502-8855-494F-9F77-48F6CCFD77E8}" dt="2025-01-06T15:19:13.814" v="147" actId="20577"/>
          <ac:spMkLst>
            <pc:docMk/>
            <pc:sldMk cId="349117734" sldId="259"/>
            <ac:spMk id="2" creationId="{2ADCA007-36D6-03F9-D329-022760F87E78}"/>
          </ac:spMkLst>
        </pc:spChg>
        <pc:spChg chg="mod">
          <ac:chgData name="JEFF WALTER" userId="5f121717bd128cbf" providerId="LiveId" clId="{0890C502-8855-494F-9F77-48F6CCFD77E8}" dt="2025-01-09T17:03:39.381" v="1441" actId="20577"/>
          <ac:spMkLst>
            <pc:docMk/>
            <pc:sldMk cId="349117734" sldId="259"/>
            <ac:spMk id="3" creationId="{BE1E6087-924C-0C4D-642A-D1FBB970B796}"/>
          </ac:spMkLst>
        </pc:spChg>
      </pc:sldChg>
      <pc:sldChg chg="modSp add mod setBg modAnim">
        <pc:chgData name="JEFF WALTER" userId="5f121717bd128cbf" providerId="LiveId" clId="{0890C502-8855-494F-9F77-48F6CCFD77E8}" dt="2025-01-12T17:10:46.965" v="3483"/>
        <pc:sldMkLst>
          <pc:docMk/>
          <pc:sldMk cId="2972875947" sldId="260"/>
        </pc:sldMkLst>
        <pc:spChg chg="mod">
          <ac:chgData name="JEFF WALTER" userId="5f121717bd128cbf" providerId="LiveId" clId="{0890C502-8855-494F-9F77-48F6CCFD77E8}" dt="2025-01-09T17:23:52.552" v="1775" actId="114"/>
          <ac:spMkLst>
            <pc:docMk/>
            <pc:sldMk cId="2972875947" sldId="260"/>
            <ac:spMk id="3" creationId="{64DADC68-0610-AF9B-DE8D-A41DCE99A20A}"/>
          </ac:spMkLst>
        </pc:spChg>
      </pc:sldChg>
      <pc:sldChg chg="addSp modSp add mod ord modAnim">
        <pc:chgData name="JEFF WALTER" userId="5f121717bd128cbf" providerId="LiveId" clId="{0890C502-8855-494F-9F77-48F6CCFD77E8}" dt="2025-01-12T16:51:55.608" v="3194"/>
        <pc:sldMkLst>
          <pc:docMk/>
          <pc:sldMk cId="2448698874" sldId="261"/>
        </pc:sldMkLst>
        <pc:spChg chg="mod">
          <ac:chgData name="JEFF WALTER" userId="5f121717bd128cbf" providerId="LiveId" clId="{0890C502-8855-494F-9F77-48F6CCFD77E8}" dt="2025-01-12T16:48:38.666" v="3187" actId="207"/>
          <ac:spMkLst>
            <pc:docMk/>
            <pc:sldMk cId="2448698874" sldId="261"/>
            <ac:spMk id="3" creationId="{559DE7BC-4B8C-D519-8E1E-41C3A1D5277F}"/>
          </ac:spMkLst>
        </pc:spChg>
        <pc:graphicFrameChg chg="add mod modGraphic">
          <ac:chgData name="JEFF WALTER" userId="5f121717bd128cbf" providerId="LiveId" clId="{0890C502-8855-494F-9F77-48F6CCFD77E8}" dt="2025-01-12T16:51:55.608" v="3194"/>
          <ac:graphicFrameMkLst>
            <pc:docMk/>
            <pc:sldMk cId="2448698874" sldId="261"/>
            <ac:graphicFrameMk id="5" creationId="{6F2A0B45-EBF0-1FC8-646E-D699208209B1}"/>
          </ac:graphicFrameMkLst>
        </pc:graphicFrameChg>
      </pc:sldChg>
      <pc:sldChg chg="modSp add mod setBg modAnim">
        <pc:chgData name="JEFF WALTER" userId="5f121717bd128cbf" providerId="LiveId" clId="{0890C502-8855-494F-9F77-48F6CCFD77E8}" dt="2025-01-12T17:10:46.965" v="3483"/>
        <pc:sldMkLst>
          <pc:docMk/>
          <pc:sldMk cId="3519845551" sldId="262"/>
        </pc:sldMkLst>
        <pc:spChg chg="mod">
          <ac:chgData name="JEFF WALTER" userId="5f121717bd128cbf" providerId="LiveId" clId="{0890C502-8855-494F-9F77-48F6CCFD77E8}" dt="2025-01-12T16:47:58.979" v="3184" actId="207"/>
          <ac:spMkLst>
            <pc:docMk/>
            <pc:sldMk cId="3519845551" sldId="262"/>
            <ac:spMk id="3" creationId="{0B522CAA-8EFF-A951-6E52-AE8A283ABCCC}"/>
          </ac:spMkLst>
        </pc:spChg>
      </pc:sldChg>
      <pc:sldChg chg="modSp new mod setBg">
        <pc:chgData name="JEFF WALTER" userId="5f121717bd128cbf" providerId="LiveId" clId="{0890C502-8855-494F-9F77-48F6CCFD77E8}" dt="2025-01-12T17:10:46.965" v="3483"/>
        <pc:sldMkLst>
          <pc:docMk/>
          <pc:sldMk cId="720761418" sldId="263"/>
        </pc:sldMkLst>
        <pc:spChg chg="mod">
          <ac:chgData name="JEFF WALTER" userId="5f121717bd128cbf" providerId="LiveId" clId="{0890C502-8855-494F-9F77-48F6CCFD77E8}" dt="2025-01-09T17:32:30.962" v="1820" actId="403"/>
          <ac:spMkLst>
            <pc:docMk/>
            <pc:sldMk cId="720761418" sldId="263"/>
            <ac:spMk id="2" creationId="{C9A7E7EE-DF07-B8FB-BAA3-52EFC2224D2F}"/>
          </ac:spMkLst>
        </pc:spChg>
        <pc:spChg chg="mod">
          <ac:chgData name="JEFF WALTER" userId="5f121717bd128cbf" providerId="LiveId" clId="{0890C502-8855-494F-9F77-48F6CCFD77E8}" dt="2025-01-12T15:46:06.291" v="2106" actId="20577"/>
          <ac:spMkLst>
            <pc:docMk/>
            <pc:sldMk cId="720761418" sldId="263"/>
            <ac:spMk id="3" creationId="{7F13D967-9ADB-C788-7903-BB97ED497B7A}"/>
          </ac:spMkLst>
        </pc:spChg>
      </pc:sldChg>
      <pc:sldChg chg="modSp add mod setBg">
        <pc:chgData name="JEFF WALTER" userId="5f121717bd128cbf" providerId="LiveId" clId="{0890C502-8855-494F-9F77-48F6CCFD77E8}" dt="2025-01-12T17:10:46.965" v="3483"/>
        <pc:sldMkLst>
          <pc:docMk/>
          <pc:sldMk cId="2142186561" sldId="264"/>
        </pc:sldMkLst>
        <pc:spChg chg="mod">
          <ac:chgData name="JEFF WALTER" userId="5f121717bd128cbf" providerId="LiveId" clId="{0890C502-8855-494F-9F77-48F6CCFD77E8}" dt="2025-01-12T16:04:04.553" v="2439" actId="20577"/>
          <ac:spMkLst>
            <pc:docMk/>
            <pc:sldMk cId="2142186561" sldId="264"/>
            <ac:spMk id="3" creationId="{1BDFBFB2-9D88-57FE-C5EF-1B208162E901}"/>
          </ac:spMkLst>
        </pc:spChg>
      </pc:sldChg>
      <pc:sldChg chg="modSp add mod setBg modAnim">
        <pc:chgData name="JEFF WALTER" userId="5f121717bd128cbf" providerId="LiveId" clId="{0890C502-8855-494F-9F77-48F6CCFD77E8}" dt="2025-01-12T17:10:46.965" v="3483"/>
        <pc:sldMkLst>
          <pc:docMk/>
          <pc:sldMk cId="3419641737" sldId="265"/>
        </pc:sldMkLst>
        <pc:spChg chg="mod">
          <ac:chgData name="JEFF WALTER" userId="5f121717bd128cbf" providerId="LiveId" clId="{0890C502-8855-494F-9F77-48F6CCFD77E8}" dt="2025-01-12T16:10:49.442" v="2609" actId="20577"/>
          <ac:spMkLst>
            <pc:docMk/>
            <pc:sldMk cId="3419641737" sldId="265"/>
            <ac:spMk id="3" creationId="{CAB9BBEB-EB84-6576-5897-71E660E0E05B}"/>
          </ac:spMkLst>
        </pc:spChg>
      </pc:sldChg>
      <pc:sldChg chg="modSp add mod setBg modAnim">
        <pc:chgData name="JEFF WALTER" userId="5f121717bd128cbf" providerId="LiveId" clId="{0890C502-8855-494F-9F77-48F6CCFD77E8}" dt="2025-01-12T17:10:46.965" v="3483"/>
        <pc:sldMkLst>
          <pc:docMk/>
          <pc:sldMk cId="3784543249" sldId="266"/>
        </pc:sldMkLst>
        <pc:spChg chg="mod">
          <ac:chgData name="JEFF WALTER" userId="5f121717bd128cbf" providerId="LiveId" clId="{0890C502-8855-494F-9F77-48F6CCFD77E8}" dt="2025-01-12T16:23:49.966" v="2799" actId="20577"/>
          <ac:spMkLst>
            <pc:docMk/>
            <pc:sldMk cId="3784543249" sldId="266"/>
            <ac:spMk id="3" creationId="{60689500-F7C6-F90C-42AF-2E8EC503F3A7}"/>
          </ac:spMkLst>
        </pc:spChg>
      </pc:sldChg>
      <pc:sldChg chg="modSp new mod setBg modClrScheme chgLayout">
        <pc:chgData name="JEFF WALTER" userId="5f121717bd128cbf" providerId="LiveId" clId="{0890C502-8855-494F-9F77-48F6CCFD77E8}" dt="2025-01-12T17:10:46.965" v="3483"/>
        <pc:sldMkLst>
          <pc:docMk/>
          <pc:sldMk cId="111821488" sldId="267"/>
        </pc:sldMkLst>
        <pc:spChg chg="mod ord">
          <ac:chgData name="JEFF WALTER" userId="5f121717bd128cbf" providerId="LiveId" clId="{0890C502-8855-494F-9F77-48F6CCFD77E8}" dt="2025-01-12T16:55:56.585" v="3195" actId="700"/>
          <ac:spMkLst>
            <pc:docMk/>
            <pc:sldMk cId="111821488" sldId="267"/>
            <ac:spMk id="2" creationId="{BF187150-6037-57D6-EA00-3F27DF331A23}"/>
          </ac:spMkLst>
        </pc:spChg>
        <pc:spChg chg="mod ord">
          <ac:chgData name="JEFF WALTER" userId="5f121717bd128cbf" providerId="LiveId" clId="{0890C502-8855-494F-9F77-48F6CCFD77E8}" dt="2025-01-12T16:55:56.585" v="3195" actId="700"/>
          <ac:spMkLst>
            <pc:docMk/>
            <pc:sldMk cId="111821488" sldId="267"/>
            <ac:spMk id="3" creationId="{997809F1-D942-5586-1C4E-AC9A817C39B9}"/>
          </ac:spMkLst>
        </pc:spChg>
        <pc:spChg chg="mod ord">
          <ac:chgData name="JEFF WALTER" userId="5f121717bd128cbf" providerId="LiveId" clId="{0890C502-8855-494F-9F77-48F6CCFD77E8}" dt="2025-01-12T16:55:56.585" v="3195" actId="700"/>
          <ac:spMkLst>
            <pc:docMk/>
            <pc:sldMk cId="111821488" sldId="267"/>
            <ac:spMk id="4" creationId="{21C7CF9B-560C-0F26-EE19-26CACB3C70E3}"/>
          </ac:spMkLst>
        </pc:spChg>
      </pc:sldChg>
      <pc:sldChg chg="addSp delSp modSp new mod setBg">
        <pc:chgData name="JEFF WALTER" userId="5f121717bd128cbf" providerId="LiveId" clId="{0890C502-8855-494F-9F77-48F6CCFD77E8}" dt="2025-01-14T15:20:47.952" v="3493" actId="20577"/>
        <pc:sldMkLst>
          <pc:docMk/>
          <pc:sldMk cId="3804466790" sldId="268"/>
        </pc:sldMkLst>
        <pc:spChg chg="add mod">
          <ac:chgData name="JEFF WALTER" userId="5f121717bd128cbf" providerId="LiveId" clId="{0890C502-8855-494F-9F77-48F6CCFD77E8}" dt="2025-01-14T15:20:47.952" v="3493" actId="20577"/>
          <ac:spMkLst>
            <pc:docMk/>
            <pc:sldMk cId="3804466790" sldId="268"/>
            <ac:spMk id="5" creationId="{B515C0B9-8E49-EB88-45E3-528C5F1639E4}"/>
          </ac:spMkLst>
        </pc:spChg>
        <pc:spChg chg="add">
          <ac:chgData name="JEFF WALTER" userId="5f121717bd128cbf" providerId="LiveId" clId="{0890C502-8855-494F-9F77-48F6CCFD77E8}" dt="2025-01-12T16:59:58.329" v="3200" actId="26606"/>
          <ac:spMkLst>
            <pc:docMk/>
            <pc:sldMk cId="3804466790" sldId="268"/>
            <ac:spMk id="8" creationId="{42A4FC2C-047E-45A5-965D-8E1E3BF09BC6}"/>
          </ac:spMkLst>
        </pc:spChg>
        <pc:picChg chg="add del mod">
          <ac:chgData name="JEFF WALTER" userId="5f121717bd128cbf" providerId="LiveId" clId="{0890C502-8855-494F-9F77-48F6CCFD77E8}" dt="2025-01-12T17:11:09.662" v="3484" actId="29295"/>
          <ac:picMkLst>
            <pc:docMk/>
            <pc:sldMk cId="3804466790" sldId="268"/>
            <ac:picMk id="3" creationId="{76A5ABA8-16A2-DB38-1D2D-A98C65663E9A}"/>
          </ac:picMkLst>
        </pc:picChg>
      </pc:sldChg>
      <pc:sldChg chg="new del">
        <pc:chgData name="JEFF WALTER" userId="5f121717bd128cbf" providerId="LiveId" clId="{0890C502-8855-494F-9F77-48F6CCFD77E8}" dt="2025-01-14T15:25:34.037" v="3495" actId="2696"/>
        <pc:sldMkLst>
          <pc:docMk/>
          <pc:sldMk cId="4048032974" sldId="269"/>
        </pc:sldMkLst>
      </pc:sldChg>
      <pc:sldMasterChg chg="setBg modSldLayout">
        <pc:chgData name="JEFF WALTER" userId="5f121717bd128cbf" providerId="LiveId" clId="{0890C502-8855-494F-9F77-48F6CCFD77E8}" dt="2025-01-12T17:10:46.965" v="3483"/>
        <pc:sldMasterMkLst>
          <pc:docMk/>
          <pc:sldMasterMk cId="532210746" sldId="2147483648"/>
        </pc:sldMasterMkLst>
        <pc:sldLayoutChg chg="setBg">
          <pc:chgData name="JEFF WALTER" userId="5f121717bd128cbf" providerId="LiveId" clId="{0890C502-8855-494F-9F77-48F6CCFD77E8}" dt="2025-01-12T17:10:46.965" v="3483"/>
          <pc:sldLayoutMkLst>
            <pc:docMk/>
            <pc:sldMasterMk cId="532210746" sldId="2147483648"/>
            <pc:sldLayoutMk cId="186063095" sldId="2147483649"/>
          </pc:sldLayoutMkLst>
        </pc:sldLayoutChg>
        <pc:sldLayoutChg chg="setBg">
          <pc:chgData name="JEFF WALTER" userId="5f121717bd128cbf" providerId="LiveId" clId="{0890C502-8855-494F-9F77-48F6CCFD77E8}" dt="2025-01-12T17:10:46.965" v="3483"/>
          <pc:sldLayoutMkLst>
            <pc:docMk/>
            <pc:sldMasterMk cId="532210746" sldId="2147483648"/>
            <pc:sldLayoutMk cId="3270166020" sldId="2147483650"/>
          </pc:sldLayoutMkLst>
        </pc:sldLayoutChg>
        <pc:sldLayoutChg chg="setBg">
          <pc:chgData name="JEFF WALTER" userId="5f121717bd128cbf" providerId="LiveId" clId="{0890C502-8855-494F-9F77-48F6CCFD77E8}" dt="2025-01-12T17:10:46.965" v="3483"/>
          <pc:sldLayoutMkLst>
            <pc:docMk/>
            <pc:sldMasterMk cId="532210746" sldId="2147483648"/>
            <pc:sldLayoutMk cId="2641011009" sldId="2147483651"/>
          </pc:sldLayoutMkLst>
        </pc:sldLayoutChg>
        <pc:sldLayoutChg chg="setBg">
          <pc:chgData name="JEFF WALTER" userId="5f121717bd128cbf" providerId="LiveId" clId="{0890C502-8855-494F-9F77-48F6CCFD77E8}" dt="2025-01-12T17:10:46.965" v="3483"/>
          <pc:sldLayoutMkLst>
            <pc:docMk/>
            <pc:sldMasterMk cId="532210746" sldId="2147483648"/>
            <pc:sldLayoutMk cId="1275681071" sldId="2147483652"/>
          </pc:sldLayoutMkLst>
        </pc:sldLayoutChg>
        <pc:sldLayoutChg chg="setBg">
          <pc:chgData name="JEFF WALTER" userId="5f121717bd128cbf" providerId="LiveId" clId="{0890C502-8855-494F-9F77-48F6CCFD77E8}" dt="2025-01-12T17:10:46.965" v="3483"/>
          <pc:sldLayoutMkLst>
            <pc:docMk/>
            <pc:sldMasterMk cId="532210746" sldId="2147483648"/>
            <pc:sldLayoutMk cId="339956605" sldId="2147483653"/>
          </pc:sldLayoutMkLst>
        </pc:sldLayoutChg>
        <pc:sldLayoutChg chg="setBg">
          <pc:chgData name="JEFF WALTER" userId="5f121717bd128cbf" providerId="LiveId" clId="{0890C502-8855-494F-9F77-48F6CCFD77E8}" dt="2025-01-12T17:10:46.965" v="3483"/>
          <pc:sldLayoutMkLst>
            <pc:docMk/>
            <pc:sldMasterMk cId="532210746" sldId="2147483648"/>
            <pc:sldLayoutMk cId="3396722967" sldId="2147483654"/>
          </pc:sldLayoutMkLst>
        </pc:sldLayoutChg>
        <pc:sldLayoutChg chg="setBg">
          <pc:chgData name="JEFF WALTER" userId="5f121717bd128cbf" providerId="LiveId" clId="{0890C502-8855-494F-9F77-48F6CCFD77E8}" dt="2025-01-12T17:10:46.965" v="3483"/>
          <pc:sldLayoutMkLst>
            <pc:docMk/>
            <pc:sldMasterMk cId="532210746" sldId="2147483648"/>
            <pc:sldLayoutMk cId="2093037722" sldId="2147483655"/>
          </pc:sldLayoutMkLst>
        </pc:sldLayoutChg>
        <pc:sldLayoutChg chg="setBg">
          <pc:chgData name="JEFF WALTER" userId="5f121717bd128cbf" providerId="LiveId" clId="{0890C502-8855-494F-9F77-48F6CCFD77E8}" dt="2025-01-12T17:10:46.965" v="3483"/>
          <pc:sldLayoutMkLst>
            <pc:docMk/>
            <pc:sldMasterMk cId="532210746" sldId="2147483648"/>
            <pc:sldLayoutMk cId="1619614267" sldId="2147483656"/>
          </pc:sldLayoutMkLst>
        </pc:sldLayoutChg>
        <pc:sldLayoutChg chg="setBg">
          <pc:chgData name="JEFF WALTER" userId="5f121717bd128cbf" providerId="LiveId" clId="{0890C502-8855-494F-9F77-48F6CCFD77E8}" dt="2025-01-12T17:10:46.965" v="3483"/>
          <pc:sldLayoutMkLst>
            <pc:docMk/>
            <pc:sldMasterMk cId="532210746" sldId="2147483648"/>
            <pc:sldLayoutMk cId="1659123820" sldId="2147483657"/>
          </pc:sldLayoutMkLst>
        </pc:sldLayoutChg>
        <pc:sldLayoutChg chg="setBg">
          <pc:chgData name="JEFF WALTER" userId="5f121717bd128cbf" providerId="LiveId" clId="{0890C502-8855-494F-9F77-48F6CCFD77E8}" dt="2025-01-12T17:10:46.965" v="3483"/>
          <pc:sldLayoutMkLst>
            <pc:docMk/>
            <pc:sldMasterMk cId="532210746" sldId="2147483648"/>
            <pc:sldLayoutMk cId="3935828082" sldId="2147483658"/>
          </pc:sldLayoutMkLst>
        </pc:sldLayoutChg>
        <pc:sldLayoutChg chg="setBg">
          <pc:chgData name="JEFF WALTER" userId="5f121717bd128cbf" providerId="LiveId" clId="{0890C502-8855-494F-9F77-48F6CCFD77E8}" dt="2025-01-12T17:10:46.965" v="3483"/>
          <pc:sldLayoutMkLst>
            <pc:docMk/>
            <pc:sldMasterMk cId="532210746" sldId="2147483648"/>
            <pc:sldLayoutMk cId="2467133117" sldId="2147483659"/>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E2936-77AB-A1AD-BA8B-BD3410E6DF9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67DFB75-5E1F-148B-E2FB-D71C91C19A5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33050D2-30CC-A387-343B-309027CE1028}"/>
              </a:ext>
            </a:extLst>
          </p:cNvPr>
          <p:cNvSpPr>
            <a:spLocks noGrp="1"/>
          </p:cNvSpPr>
          <p:nvPr>
            <p:ph type="dt" sz="half" idx="10"/>
          </p:nvPr>
        </p:nvSpPr>
        <p:spPr/>
        <p:txBody>
          <a:bodyPr/>
          <a:lstStyle/>
          <a:p>
            <a:fld id="{5DDFFE15-0C6C-4636-8D20-5D6D3C9B3E1B}" type="datetimeFigureOut">
              <a:rPr lang="en-US" smtClean="0"/>
              <a:t>1/14/2025</a:t>
            </a:fld>
            <a:endParaRPr lang="en-US" dirty="0"/>
          </a:p>
        </p:txBody>
      </p:sp>
      <p:sp>
        <p:nvSpPr>
          <p:cNvPr id="5" name="Footer Placeholder 4">
            <a:extLst>
              <a:ext uri="{FF2B5EF4-FFF2-40B4-BE49-F238E27FC236}">
                <a16:creationId xmlns:a16="http://schemas.microsoft.com/office/drawing/2014/main" id="{B2DA52E5-2967-BD7E-7BD4-572C3307DB8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F29DB0F-F960-E112-EEF3-661BAE6AF507}"/>
              </a:ext>
            </a:extLst>
          </p:cNvPr>
          <p:cNvSpPr>
            <a:spLocks noGrp="1"/>
          </p:cNvSpPr>
          <p:nvPr>
            <p:ph type="sldNum" sz="quarter" idx="12"/>
          </p:nvPr>
        </p:nvSpPr>
        <p:spPr/>
        <p:txBody>
          <a:bodyPr/>
          <a:lstStyle/>
          <a:p>
            <a:fld id="{2A70AB03-5C66-44C0-B290-2CE2D2AD9C58}" type="slidenum">
              <a:rPr lang="en-US" smtClean="0"/>
              <a:t>‹#›</a:t>
            </a:fld>
            <a:endParaRPr lang="en-US" dirty="0"/>
          </a:p>
        </p:txBody>
      </p:sp>
    </p:spTree>
    <p:extLst>
      <p:ext uri="{BB962C8B-B14F-4D97-AF65-F5344CB8AC3E}">
        <p14:creationId xmlns:p14="http://schemas.microsoft.com/office/powerpoint/2010/main" val="186063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173D7-ABFD-8455-0E8C-901684D6DF0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6441F7B-6309-6962-4B6E-3AB2EF8396D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C35913-921E-EAD7-B52B-95558AC23298}"/>
              </a:ext>
            </a:extLst>
          </p:cNvPr>
          <p:cNvSpPr>
            <a:spLocks noGrp="1"/>
          </p:cNvSpPr>
          <p:nvPr>
            <p:ph type="dt" sz="half" idx="10"/>
          </p:nvPr>
        </p:nvSpPr>
        <p:spPr/>
        <p:txBody>
          <a:bodyPr/>
          <a:lstStyle/>
          <a:p>
            <a:fld id="{5DDFFE15-0C6C-4636-8D20-5D6D3C9B3E1B}" type="datetimeFigureOut">
              <a:rPr lang="en-US" smtClean="0"/>
              <a:t>1/14/2025</a:t>
            </a:fld>
            <a:endParaRPr lang="en-US" dirty="0"/>
          </a:p>
        </p:txBody>
      </p:sp>
      <p:sp>
        <p:nvSpPr>
          <p:cNvPr id="5" name="Footer Placeholder 4">
            <a:extLst>
              <a:ext uri="{FF2B5EF4-FFF2-40B4-BE49-F238E27FC236}">
                <a16:creationId xmlns:a16="http://schemas.microsoft.com/office/drawing/2014/main" id="{9DC7C161-B52D-3769-B23A-686F9D4A7C4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44513B4-C0EE-1940-1257-5BDDF116D5AD}"/>
              </a:ext>
            </a:extLst>
          </p:cNvPr>
          <p:cNvSpPr>
            <a:spLocks noGrp="1"/>
          </p:cNvSpPr>
          <p:nvPr>
            <p:ph type="sldNum" sz="quarter" idx="12"/>
          </p:nvPr>
        </p:nvSpPr>
        <p:spPr/>
        <p:txBody>
          <a:bodyPr/>
          <a:lstStyle/>
          <a:p>
            <a:fld id="{2A70AB03-5C66-44C0-B290-2CE2D2AD9C58}" type="slidenum">
              <a:rPr lang="en-US" smtClean="0"/>
              <a:t>‹#›</a:t>
            </a:fld>
            <a:endParaRPr lang="en-US" dirty="0"/>
          </a:p>
        </p:txBody>
      </p:sp>
    </p:spTree>
    <p:extLst>
      <p:ext uri="{BB962C8B-B14F-4D97-AF65-F5344CB8AC3E}">
        <p14:creationId xmlns:p14="http://schemas.microsoft.com/office/powerpoint/2010/main" val="39358280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EB4D81-408B-184F-540C-0C19DFFF3B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BCF9520-CC97-CCD3-42B2-68A977ADA04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B97302-972E-D1D3-DE1F-7E275E373650}"/>
              </a:ext>
            </a:extLst>
          </p:cNvPr>
          <p:cNvSpPr>
            <a:spLocks noGrp="1"/>
          </p:cNvSpPr>
          <p:nvPr>
            <p:ph type="dt" sz="half" idx="10"/>
          </p:nvPr>
        </p:nvSpPr>
        <p:spPr/>
        <p:txBody>
          <a:bodyPr/>
          <a:lstStyle/>
          <a:p>
            <a:fld id="{5DDFFE15-0C6C-4636-8D20-5D6D3C9B3E1B}" type="datetimeFigureOut">
              <a:rPr lang="en-US" smtClean="0"/>
              <a:t>1/14/2025</a:t>
            </a:fld>
            <a:endParaRPr lang="en-US" dirty="0"/>
          </a:p>
        </p:txBody>
      </p:sp>
      <p:sp>
        <p:nvSpPr>
          <p:cNvPr id="5" name="Footer Placeholder 4">
            <a:extLst>
              <a:ext uri="{FF2B5EF4-FFF2-40B4-BE49-F238E27FC236}">
                <a16:creationId xmlns:a16="http://schemas.microsoft.com/office/drawing/2014/main" id="{9D8701E8-F66B-A932-19CA-8E7140526F9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7F8CA81-24EC-3C05-033F-4C9123902604}"/>
              </a:ext>
            </a:extLst>
          </p:cNvPr>
          <p:cNvSpPr>
            <a:spLocks noGrp="1"/>
          </p:cNvSpPr>
          <p:nvPr>
            <p:ph type="sldNum" sz="quarter" idx="12"/>
          </p:nvPr>
        </p:nvSpPr>
        <p:spPr/>
        <p:txBody>
          <a:bodyPr/>
          <a:lstStyle/>
          <a:p>
            <a:fld id="{2A70AB03-5C66-44C0-B290-2CE2D2AD9C58}" type="slidenum">
              <a:rPr lang="en-US" smtClean="0"/>
              <a:t>‹#›</a:t>
            </a:fld>
            <a:endParaRPr lang="en-US" dirty="0"/>
          </a:p>
        </p:txBody>
      </p:sp>
    </p:spTree>
    <p:extLst>
      <p:ext uri="{BB962C8B-B14F-4D97-AF65-F5344CB8AC3E}">
        <p14:creationId xmlns:p14="http://schemas.microsoft.com/office/powerpoint/2010/main" val="2467133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92CBA-FFB6-DDB2-5AF4-3FD8FF71F4E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9E27C63-C119-8724-F8A2-65CB948C46A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E9CFE6-81DC-57EB-8DE3-7D07445279FF}"/>
              </a:ext>
            </a:extLst>
          </p:cNvPr>
          <p:cNvSpPr>
            <a:spLocks noGrp="1"/>
          </p:cNvSpPr>
          <p:nvPr>
            <p:ph type="dt" sz="half" idx="10"/>
          </p:nvPr>
        </p:nvSpPr>
        <p:spPr/>
        <p:txBody>
          <a:bodyPr/>
          <a:lstStyle/>
          <a:p>
            <a:fld id="{5DDFFE15-0C6C-4636-8D20-5D6D3C9B3E1B}" type="datetimeFigureOut">
              <a:rPr lang="en-US" smtClean="0"/>
              <a:t>1/14/2025</a:t>
            </a:fld>
            <a:endParaRPr lang="en-US" dirty="0"/>
          </a:p>
        </p:txBody>
      </p:sp>
      <p:sp>
        <p:nvSpPr>
          <p:cNvPr id="5" name="Footer Placeholder 4">
            <a:extLst>
              <a:ext uri="{FF2B5EF4-FFF2-40B4-BE49-F238E27FC236}">
                <a16:creationId xmlns:a16="http://schemas.microsoft.com/office/drawing/2014/main" id="{40187728-4807-D85B-A2B2-FFF6EE5EBE2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AB0D32F-48EF-F661-EC2D-B494E46680EA}"/>
              </a:ext>
            </a:extLst>
          </p:cNvPr>
          <p:cNvSpPr>
            <a:spLocks noGrp="1"/>
          </p:cNvSpPr>
          <p:nvPr>
            <p:ph type="sldNum" sz="quarter" idx="12"/>
          </p:nvPr>
        </p:nvSpPr>
        <p:spPr/>
        <p:txBody>
          <a:bodyPr/>
          <a:lstStyle/>
          <a:p>
            <a:fld id="{2A70AB03-5C66-44C0-B290-2CE2D2AD9C58}" type="slidenum">
              <a:rPr lang="en-US" smtClean="0"/>
              <a:t>‹#›</a:t>
            </a:fld>
            <a:endParaRPr lang="en-US" dirty="0"/>
          </a:p>
        </p:txBody>
      </p:sp>
    </p:spTree>
    <p:extLst>
      <p:ext uri="{BB962C8B-B14F-4D97-AF65-F5344CB8AC3E}">
        <p14:creationId xmlns:p14="http://schemas.microsoft.com/office/powerpoint/2010/main" val="3270166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BB834-B72B-AA31-260C-67CE823F99E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0D5B7C3-ADEA-C0F0-7D7F-32DBF61DBDC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972890C-BF25-59FD-B31A-9CB28D707157}"/>
              </a:ext>
            </a:extLst>
          </p:cNvPr>
          <p:cNvSpPr>
            <a:spLocks noGrp="1"/>
          </p:cNvSpPr>
          <p:nvPr>
            <p:ph type="dt" sz="half" idx="10"/>
          </p:nvPr>
        </p:nvSpPr>
        <p:spPr/>
        <p:txBody>
          <a:bodyPr/>
          <a:lstStyle/>
          <a:p>
            <a:fld id="{5DDFFE15-0C6C-4636-8D20-5D6D3C9B3E1B}" type="datetimeFigureOut">
              <a:rPr lang="en-US" smtClean="0"/>
              <a:t>1/14/2025</a:t>
            </a:fld>
            <a:endParaRPr lang="en-US" dirty="0"/>
          </a:p>
        </p:txBody>
      </p:sp>
      <p:sp>
        <p:nvSpPr>
          <p:cNvPr id="5" name="Footer Placeholder 4">
            <a:extLst>
              <a:ext uri="{FF2B5EF4-FFF2-40B4-BE49-F238E27FC236}">
                <a16:creationId xmlns:a16="http://schemas.microsoft.com/office/drawing/2014/main" id="{A0FC77F6-02D6-0E27-2AB6-D1EB512946E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A163142-4894-3E44-64D3-BB22DD51EB75}"/>
              </a:ext>
            </a:extLst>
          </p:cNvPr>
          <p:cNvSpPr>
            <a:spLocks noGrp="1"/>
          </p:cNvSpPr>
          <p:nvPr>
            <p:ph type="sldNum" sz="quarter" idx="12"/>
          </p:nvPr>
        </p:nvSpPr>
        <p:spPr/>
        <p:txBody>
          <a:bodyPr/>
          <a:lstStyle/>
          <a:p>
            <a:fld id="{2A70AB03-5C66-44C0-B290-2CE2D2AD9C58}" type="slidenum">
              <a:rPr lang="en-US" smtClean="0"/>
              <a:t>‹#›</a:t>
            </a:fld>
            <a:endParaRPr lang="en-US" dirty="0"/>
          </a:p>
        </p:txBody>
      </p:sp>
    </p:spTree>
    <p:extLst>
      <p:ext uri="{BB962C8B-B14F-4D97-AF65-F5344CB8AC3E}">
        <p14:creationId xmlns:p14="http://schemas.microsoft.com/office/powerpoint/2010/main" val="26410110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F57CB-B115-67A8-4ABF-B8CEAB46873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14B0CDF-C188-BA4E-A82E-F9F8409AB8C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4D59B24-F926-E90B-197A-A59DB37D4DD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03B979B-5EFA-A720-B8B1-95D69F0C66D5}"/>
              </a:ext>
            </a:extLst>
          </p:cNvPr>
          <p:cNvSpPr>
            <a:spLocks noGrp="1"/>
          </p:cNvSpPr>
          <p:nvPr>
            <p:ph type="dt" sz="half" idx="10"/>
          </p:nvPr>
        </p:nvSpPr>
        <p:spPr/>
        <p:txBody>
          <a:bodyPr/>
          <a:lstStyle/>
          <a:p>
            <a:fld id="{5DDFFE15-0C6C-4636-8D20-5D6D3C9B3E1B}" type="datetimeFigureOut">
              <a:rPr lang="en-US" smtClean="0"/>
              <a:t>1/14/2025</a:t>
            </a:fld>
            <a:endParaRPr lang="en-US" dirty="0"/>
          </a:p>
        </p:txBody>
      </p:sp>
      <p:sp>
        <p:nvSpPr>
          <p:cNvPr id="6" name="Footer Placeholder 5">
            <a:extLst>
              <a:ext uri="{FF2B5EF4-FFF2-40B4-BE49-F238E27FC236}">
                <a16:creationId xmlns:a16="http://schemas.microsoft.com/office/drawing/2014/main" id="{EC6843BB-0AF2-3607-04FC-1DF42D577E3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C55D27E-8213-EE61-1E87-73AB284AD9F2}"/>
              </a:ext>
            </a:extLst>
          </p:cNvPr>
          <p:cNvSpPr>
            <a:spLocks noGrp="1"/>
          </p:cNvSpPr>
          <p:nvPr>
            <p:ph type="sldNum" sz="quarter" idx="12"/>
          </p:nvPr>
        </p:nvSpPr>
        <p:spPr/>
        <p:txBody>
          <a:bodyPr/>
          <a:lstStyle/>
          <a:p>
            <a:fld id="{2A70AB03-5C66-44C0-B290-2CE2D2AD9C58}" type="slidenum">
              <a:rPr lang="en-US" smtClean="0"/>
              <a:t>‹#›</a:t>
            </a:fld>
            <a:endParaRPr lang="en-US" dirty="0"/>
          </a:p>
        </p:txBody>
      </p:sp>
    </p:spTree>
    <p:extLst>
      <p:ext uri="{BB962C8B-B14F-4D97-AF65-F5344CB8AC3E}">
        <p14:creationId xmlns:p14="http://schemas.microsoft.com/office/powerpoint/2010/main" val="12756810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C3281-3503-EE40-415A-9F1AB64B656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A28D159-E823-8926-9ADC-DA52C27611D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709DDAE-3070-7A5E-AF8F-5AAB604389C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BBD54E3-2F6D-D871-7756-C401DEC2B36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0DE0E07-7E5D-C891-5ACA-85F51CDDFEB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CF0860F-CD51-5CB9-5589-7B42842E303C}"/>
              </a:ext>
            </a:extLst>
          </p:cNvPr>
          <p:cNvSpPr>
            <a:spLocks noGrp="1"/>
          </p:cNvSpPr>
          <p:nvPr>
            <p:ph type="dt" sz="half" idx="10"/>
          </p:nvPr>
        </p:nvSpPr>
        <p:spPr/>
        <p:txBody>
          <a:bodyPr/>
          <a:lstStyle/>
          <a:p>
            <a:fld id="{5DDFFE15-0C6C-4636-8D20-5D6D3C9B3E1B}" type="datetimeFigureOut">
              <a:rPr lang="en-US" smtClean="0"/>
              <a:t>1/14/2025</a:t>
            </a:fld>
            <a:endParaRPr lang="en-US" dirty="0"/>
          </a:p>
        </p:txBody>
      </p:sp>
      <p:sp>
        <p:nvSpPr>
          <p:cNvPr id="8" name="Footer Placeholder 7">
            <a:extLst>
              <a:ext uri="{FF2B5EF4-FFF2-40B4-BE49-F238E27FC236}">
                <a16:creationId xmlns:a16="http://schemas.microsoft.com/office/drawing/2014/main" id="{9B13A90D-425A-7A86-A937-430181938A61}"/>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F5D8740-A1D7-CE23-044F-E2123C61623A}"/>
              </a:ext>
            </a:extLst>
          </p:cNvPr>
          <p:cNvSpPr>
            <a:spLocks noGrp="1"/>
          </p:cNvSpPr>
          <p:nvPr>
            <p:ph type="sldNum" sz="quarter" idx="12"/>
          </p:nvPr>
        </p:nvSpPr>
        <p:spPr/>
        <p:txBody>
          <a:bodyPr/>
          <a:lstStyle/>
          <a:p>
            <a:fld id="{2A70AB03-5C66-44C0-B290-2CE2D2AD9C58}" type="slidenum">
              <a:rPr lang="en-US" smtClean="0"/>
              <a:t>‹#›</a:t>
            </a:fld>
            <a:endParaRPr lang="en-US" dirty="0"/>
          </a:p>
        </p:txBody>
      </p:sp>
    </p:spTree>
    <p:extLst>
      <p:ext uri="{BB962C8B-B14F-4D97-AF65-F5344CB8AC3E}">
        <p14:creationId xmlns:p14="http://schemas.microsoft.com/office/powerpoint/2010/main" val="3399566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EE3A11-6040-66E9-271A-21AE1EFEDF2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AECC320-109E-A6BE-A15D-661D5D0CB173}"/>
              </a:ext>
            </a:extLst>
          </p:cNvPr>
          <p:cNvSpPr>
            <a:spLocks noGrp="1"/>
          </p:cNvSpPr>
          <p:nvPr>
            <p:ph type="dt" sz="half" idx="10"/>
          </p:nvPr>
        </p:nvSpPr>
        <p:spPr/>
        <p:txBody>
          <a:bodyPr/>
          <a:lstStyle/>
          <a:p>
            <a:fld id="{5DDFFE15-0C6C-4636-8D20-5D6D3C9B3E1B}" type="datetimeFigureOut">
              <a:rPr lang="en-US" smtClean="0"/>
              <a:t>1/14/2025</a:t>
            </a:fld>
            <a:endParaRPr lang="en-US" dirty="0"/>
          </a:p>
        </p:txBody>
      </p:sp>
      <p:sp>
        <p:nvSpPr>
          <p:cNvPr id="4" name="Footer Placeholder 3">
            <a:extLst>
              <a:ext uri="{FF2B5EF4-FFF2-40B4-BE49-F238E27FC236}">
                <a16:creationId xmlns:a16="http://schemas.microsoft.com/office/drawing/2014/main" id="{A2B2CFDC-ABF6-4B0F-E0BE-5BB7DF5E89A0}"/>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160024F4-2669-8D9C-6A3A-4F40D1672134}"/>
              </a:ext>
            </a:extLst>
          </p:cNvPr>
          <p:cNvSpPr>
            <a:spLocks noGrp="1"/>
          </p:cNvSpPr>
          <p:nvPr>
            <p:ph type="sldNum" sz="quarter" idx="12"/>
          </p:nvPr>
        </p:nvSpPr>
        <p:spPr/>
        <p:txBody>
          <a:bodyPr/>
          <a:lstStyle/>
          <a:p>
            <a:fld id="{2A70AB03-5C66-44C0-B290-2CE2D2AD9C58}" type="slidenum">
              <a:rPr lang="en-US" smtClean="0"/>
              <a:t>‹#›</a:t>
            </a:fld>
            <a:endParaRPr lang="en-US" dirty="0"/>
          </a:p>
        </p:txBody>
      </p:sp>
    </p:spTree>
    <p:extLst>
      <p:ext uri="{BB962C8B-B14F-4D97-AF65-F5344CB8AC3E}">
        <p14:creationId xmlns:p14="http://schemas.microsoft.com/office/powerpoint/2010/main" val="33967229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0CC3F76-4DB8-CF3B-5D5A-8A83C9386C7E}"/>
              </a:ext>
            </a:extLst>
          </p:cNvPr>
          <p:cNvSpPr>
            <a:spLocks noGrp="1"/>
          </p:cNvSpPr>
          <p:nvPr>
            <p:ph type="dt" sz="half" idx="10"/>
          </p:nvPr>
        </p:nvSpPr>
        <p:spPr/>
        <p:txBody>
          <a:bodyPr/>
          <a:lstStyle/>
          <a:p>
            <a:fld id="{5DDFFE15-0C6C-4636-8D20-5D6D3C9B3E1B}" type="datetimeFigureOut">
              <a:rPr lang="en-US" smtClean="0"/>
              <a:t>1/14/2025</a:t>
            </a:fld>
            <a:endParaRPr lang="en-US" dirty="0"/>
          </a:p>
        </p:txBody>
      </p:sp>
      <p:sp>
        <p:nvSpPr>
          <p:cNvPr id="3" name="Footer Placeholder 2">
            <a:extLst>
              <a:ext uri="{FF2B5EF4-FFF2-40B4-BE49-F238E27FC236}">
                <a16:creationId xmlns:a16="http://schemas.microsoft.com/office/drawing/2014/main" id="{34634DC6-E9D0-4658-8AE0-9DF9C6BFA02D}"/>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FD885359-6AAE-8244-17BD-ADB3A70D094C}"/>
              </a:ext>
            </a:extLst>
          </p:cNvPr>
          <p:cNvSpPr>
            <a:spLocks noGrp="1"/>
          </p:cNvSpPr>
          <p:nvPr>
            <p:ph type="sldNum" sz="quarter" idx="12"/>
          </p:nvPr>
        </p:nvSpPr>
        <p:spPr/>
        <p:txBody>
          <a:bodyPr/>
          <a:lstStyle/>
          <a:p>
            <a:fld id="{2A70AB03-5C66-44C0-B290-2CE2D2AD9C58}" type="slidenum">
              <a:rPr lang="en-US" smtClean="0"/>
              <a:t>‹#›</a:t>
            </a:fld>
            <a:endParaRPr lang="en-US" dirty="0"/>
          </a:p>
        </p:txBody>
      </p:sp>
    </p:spTree>
    <p:extLst>
      <p:ext uri="{BB962C8B-B14F-4D97-AF65-F5344CB8AC3E}">
        <p14:creationId xmlns:p14="http://schemas.microsoft.com/office/powerpoint/2010/main" val="20930377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2AA36-6ACF-4F62-8F96-C24F1E054E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9EEEECF-6AB4-4933-7524-4814E199A00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F15A5D3-F96A-7B13-D329-D7D7D950A0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F526C4-8C91-31D8-EE7D-A7921E5CB9BF}"/>
              </a:ext>
            </a:extLst>
          </p:cNvPr>
          <p:cNvSpPr>
            <a:spLocks noGrp="1"/>
          </p:cNvSpPr>
          <p:nvPr>
            <p:ph type="dt" sz="half" idx="10"/>
          </p:nvPr>
        </p:nvSpPr>
        <p:spPr/>
        <p:txBody>
          <a:bodyPr/>
          <a:lstStyle/>
          <a:p>
            <a:fld id="{5DDFFE15-0C6C-4636-8D20-5D6D3C9B3E1B}" type="datetimeFigureOut">
              <a:rPr lang="en-US" smtClean="0"/>
              <a:t>1/14/2025</a:t>
            </a:fld>
            <a:endParaRPr lang="en-US" dirty="0"/>
          </a:p>
        </p:txBody>
      </p:sp>
      <p:sp>
        <p:nvSpPr>
          <p:cNvPr id="6" name="Footer Placeholder 5">
            <a:extLst>
              <a:ext uri="{FF2B5EF4-FFF2-40B4-BE49-F238E27FC236}">
                <a16:creationId xmlns:a16="http://schemas.microsoft.com/office/drawing/2014/main" id="{F59E8FC7-8C7A-672D-2925-211C4EBB730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31FA529-1043-2735-015F-13D579E1F462}"/>
              </a:ext>
            </a:extLst>
          </p:cNvPr>
          <p:cNvSpPr>
            <a:spLocks noGrp="1"/>
          </p:cNvSpPr>
          <p:nvPr>
            <p:ph type="sldNum" sz="quarter" idx="12"/>
          </p:nvPr>
        </p:nvSpPr>
        <p:spPr/>
        <p:txBody>
          <a:bodyPr/>
          <a:lstStyle/>
          <a:p>
            <a:fld id="{2A70AB03-5C66-44C0-B290-2CE2D2AD9C58}" type="slidenum">
              <a:rPr lang="en-US" smtClean="0"/>
              <a:t>‹#›</a:t>
            </a:fld>
            <a:endParaRPr lang="en-US" dirty="0"/>
          </a:p>
        </p:txBody>
      </p:sp>
    </p:spTree>
    <p:extLst>
      <p:ext uri="{BB962C8B-B14F-4D97-AF65-F5344CB8AC3E}">
        <p14:creationId xmlns:p14="http://schemas.microsoft.com/office/powerpoint/2010/main" val="16196142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843D5-3CCF-F414-A0DF-75DAE61BB1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F376815-D651-A2CF-3597-53A0D333EA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3BC706BE-BE29-57C9-45EB-B08376CA9B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B52E41-FEFA-EEA8-DBAE-7E6653C56DB1}"/>
              </a:ext>
            </a:extLst>
          </p:cNvPr>
          <p:cNvSpPr>
            <a:spLocks noGrp="1"/>
          </p:cNvSpPr>
          <p:nvPr>
            <p:ph type="dt" sz="half" idx="10"/>
          </p:nvPr>
        </p:nvSpPr>
        <p:spPr/>
        <p:txBody>
          <a:bodyPr/>
          <a:lstStyle/>
          <a:p>
            <a:fld id="{5DDFFE15-0C6C-4636-8D20-5D6D3C9B3E1B}" type="datetimeFigureOut">
              <a:rPr lang="en-US" smtClean="0"/>
              <a:t>1/14/2025</a:t>
            </a:fld>
            <a:endParaRPr lang="en-US" dirty="0"/>
          </a:p>
        </p:txBody>
      </p:sp>
      <p:sp>
        <p:nvSpPr>
          <p:cNvPr id="6" name="Footer Placeholder 5">
            <a:extLst>
              <a:ext uri="{FF2B5EF4-FFF2-40B4-BE49-F238E27FC236}">
                <a16:creationId xmlns:a16="http://schemas.microsoft.com/office/drawing/2014/main" id="{55179ECC-1EBC-053E-4C99-FB6BECC6FAB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4C7D976-D712-56DC-BF77-4F8BA7A22E9F}"/>
              </a:ext>
            </a:extLst>
          </p:cNvPr>
          <p:cNvSpPr>
            <a:spLocks noGrp="1"/>
          </p:cNvSpPr>
          <p:nvPr>
            <p:ph type="sldNum" sz="quarter" idx="12"/>
          </p:nvPr>
        </p:nvSpPr>
        <p:spPr/>
        <p:txBody>
          <a:bodyPr/>
          <a:lstStyle/>
          <a:p>
            <a:fld id="{2A70AB03-5C66-44C0-B290-2CE2D2AD9C58}" type="slidenum">
              <a:rPr lang="en-US" smtClean="0"/>
              <a:t>‹#›</a:t>
            </a:fld>
            <a:endParaRPr lang="en-US" dirty="0"/>
          </a:p>
        </p:txBody>
      </p:sp>
    </p:spTree>
    <p:extLst>
      <p:ext uri="{BB962C8B-B14F-4D97-AF65-F5344CB8AC3E}">
        <p14:creationId xmlns:p14="http://schemas.microsoft.com/office/powerpoint/2010/main" val="1659123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FC3098F-CE0D-2CDD-0002-378C954A0FC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F498D0B-46A5-739F-6D3A-7053BBB669D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4E727B-B7F7-2E05-1147-795B39656A5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DDFFE15-0C6C-4636-8D20-5D6D3C9B3E1B}" type="datetimeFigureOut">
              <a:rPr lang="en-US" smtClean="0"/>
              <a:t>1/14/2025</a:t>
            </a:fld>
            <a:endParaRPr lang="en-US" dirty="0"/>
          </a:p>
        </p:txBody>
      </p:sp>
      <p:sp>
        <p:nvSpPr>
          <p:cNvPr id="5" name="Footer Placeholder 4">
            <a:extLst>
              <a:ext uri="{FF2B5EF4-FFF2-40B4-BE49-F238E27FC236}">
                <a16:creationId xmlns:a16="http://schemas.microsoft.com/office/drawing/2014/main" id="{D7FE6303-A0B8-EAE8-2F70-F0212C984B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AC4E8F15-8CE9-5966-AE4D-41EC1FF861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A70AB03-5C66-44C0-B290-2CE2D2AD9C58}" type="slidenum">
              <a:rPr lang="en-US" smtClean="0"/>
              <a:t>‹#›</a:t>
            </a:fld>
            <a:endParaRPr lang="en-US" dirty="0"/>
          </a:p>
        </p:txBody>
      </p:sp>
    </p:spTree>
    <p:extLst>
      <p:ext uri="{BB962C8B-B14F-4D97-AF65-F5344CB8AC3E}">
        <p14:creationId xmlns:p14="http://schemas.microsoft.com/office/powerpoint/2010/main" val="5322107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18349">
              <a:schemeClr val="accent1">
                <a:lumMod val="45000"/>
                <a:lumOff val="5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E22D60D2-3BD2-7659-A26D-7AC27EF03F7B}"/>
              </a:ext>
            </a:extLst>
          </p:cNvPr>
          <p:cNvSpPr>
            <a:spLocks noGrp="1"/>
          </p:cNvSpPr>
          <p:nvPr>
            <p:ph type="title"/>
          </p:nvPr>
        </p:nvSpPr>
        <p:spPr>
          <a:xfrm>
            <a:off x="640080" y="325369"/>
            <a:ext cx="4368602" cy="1956841"/>
          </a:xfrm>
        </p:spPr>
        <p:style>
          <a:lnRef idx="1">
            <a:schemeClr val="accent5"/>
          </a:lnRef>
          <a:fillRef idx="2">
            <a:schemeClr val="accent5"/>
          </a:fillRef>
          <a:effectRef idx="1">
            <a:schemeClr val="accent5"/>
          </a:effectRef>
          <a:fontRef idx="minor">
            <a:schemeClr val="dk1"/>
          </a:fontRef>
        </p:style>
        <p:txBody>
          <a:bodyPr anchor="ctr">
            <a:normAutofit/>
          </a:bodyPr>
          <a:lstStyle/>
          <a:p>
            <a:pPr algn="ctr"/>
            <a:r>
              <a:rPr lang="en-US" sz="5400" dirty="0"/>
              <a:t>WEEK 1</a:t>
            </a:r>
          </a:p>
        </p:txBody>
      </p:sp>
      <p:sp>
        <p:nvSpPr>
          <p:cNvPr id="16"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ntent Placeholder 10">
            <a:extLst>
              <a:ext uri="{FF2B5EF4-FFF2-40B4-BE49-F238E27FC236}">
                <a16:creationId xmlns:a16="http://schemas.microsoft.com/office/drawing/2014/main" id="{FC725BB8-1894-3D4C-1000-26EF8F8778F5}"/>
              </a:ext>
            </a:extLst>
          </p:cNvPr>
          <p:cNvSpPr>
            <a:spLocks noGrp="1"/>
          </p:cNvSpPr>
          <p:nvPr>
            <p:ph idx="1"/>
          </p:nvPr>
        </p:nvSpPr>
        <p:spPr>
          <a:xfrm>
            <a:off x="916603" y="2748235"/>
            <a:ext cx="4243589" cy="3320668"/>
          </a:xfrm>
        </p:spPr>
        <p:txBody>
          <a:bodyPr>
            <a:normAutofit/>
          </a:bodyPr>
          <a:lstStyle/>
          <a:p>
            <a:r>
              <a:rPr lang="en-US" sz="4400" dirty="0">
                <a:latin typeface="Comic Sans MS" panose="030F0702030302020204" pitchFamily="66" charset="0"/>
              </a:rPr>
              <a:t>1 – Our Bible</a:t>
            </a:r>
          </a:p>
          <a:p>
            <a:r>
              <a:rPr lang="en-US" sz="4400" dirty="0">
                <a:latin typeface="Comic Sans MS" panose="030F0702030302020204" pitchFamily="66" charset="0"/>
              </a:rPr>
              <a:t>2 – Definition</a:t>
            </a:r>
          </a:p>
          <a:p>
            <a:r>
              <a:rPr lang="en-US" sz="4400" dirty="0">
                <a:latin typeface="Comic Sans MS" panose="030F0702030302020204" pitchFamily="66" charset="0"/>
              </a:rPr>
              <a:t>3 – Structure</a:t>
            </a:r>
          </a:p>
          <a:p>
            <a:r>
              <a:rPr lang="en-US" sz="4400" dirty="0">
                <a:latin typeface="Comic Sans MS" panose="030F0702030302020204" pitchFamily="66" charset="0"/>
              </a:rPr>
              <a:t>4 – Beginnings</a:t>
            </a:r>
          </a:p>
          <a:p>
            <a:endParaRPr lang="en-US" sz="4400" dirty="0">
              <a:latin typeface="Comic Sans MS" panose="030F0702030302020204" pitchFamily="66" charset="0"/>
            </a:endParaRPr>
          </a:p>
          <a:p>
            <a:endParaRPr lang="en-US" sz="4400" dirty="0">
              <a:latin typeface="Comic Sans MS" panose="030F0702030302020204" pitchFamily="66" charset="0"/>
            </a:endParaRPr>
          </a:p>
        </p:txBody>
      </p:sp>
      <p:pic>
        <p:nvPicPr>
          <p:cNvPr id="7" name="Content Placeholder 6" descr="Old vintage books in a row">
            <a:extLst>
              <a:ext uri="{FF2B5EF4-FFF2-40B4-BE49-F238E27FC236}">
                <a16:creationId xmlns:a16="http://schemas.microsoft.com/office/drawing/2014/main" id="{FE98D170-A39D-8D37-9FC8-E48379696B78}"/>
              </a:ext>
            </a:extLst>
          </p:cNvPr>
          <p:cNvPicPr>
            <a:picLocks noChangeAspect="1"/>
          </p:cNvPicPr>
          <p:nvPr/>
        </p:nvPicPr>
        <p:blipFill>
          <a:blip r:embed="rId2">
            <a:extLst>
              <a:ext uri="{28A0092B-C50C-407E-A947-70E740481C1C}">
                <a14:useLocalDpi xmlns:a14="http://schemas.microsoft.com/office/drawing/2010/main" val="0"/>
              </a:ext>
            </a:extLst>
          </a:blip>
          <a:srcRect l="29979" r="3068"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033625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20000"/>
                <a:lumOff val="8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D5AAA84F-CEA8-4277-06BB-EFBFA1D263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70685AC-B77A-C16A-FC0E-9A6EE2630506}"/>
              </a:ext>
            </a:extLst>
          </p:cNvPr>
          <p:cNvSpPr>
            <a:spLocks noGrp="1"/>
          </p:cNvSpPr>
          <p:nvPr>
            <p:ph type="title"/>
          </p:nvPr>
        </p:nvSpPr>
        <p:spPr/>
        <p:txBody>
          <a:bodyPr>
            <a:normAutofit/>
          </a:bodyPr>
          <a:lstStyle/>
          <a:p>
            <a:pPr algn="ctr"/>
            <a:r>
              <a:rPr lang="en-US" sz="7200" b="1" dirty="0">
                <a:latin typeface="Comic Sans MS" panose="030F0702030302020204" pitchFamily="66" charset="0"/>
              </a:rPr>
              <a:t>Genesis 1</a:t>
            </a:r>
            <a:endParaRPr lang="en-US" sz="4800" b="1" dirty="0">
              <a:latin typeface="Comic Sans MS" panose="030F0702030302020204" pitchFamily="66" charset="0"/>
            </a:endParaRPr>
          </a:p>
        </p:txBody>
      </p:sp>
      <p:sp>
        <p:nvSpPr>
          <p:cNvPr id="3" name="Content Placeholder 2">
            <a:extLst>
              <a:ext uri="{FF2B5EF4-FFF2-40B4-BE49-F238E27FC236}">
                <a16:creationId xmlns:a16="http://schemas.microsoft.com/office/drawing/2014/main" id="{CAB9BBEB-EB84-6576-5897-71E660E0E05B}"/>
              </a:ext>
            </a:extLst>
          </p:cNvPr>
          <p:cNvSpPr>
            <a:spLocks noGrp="1"/>
          </p:cNvSpPr>
          <p:nvPr>
            <p:ph idx="1"/>
          </p:nvPr>
        </p:nvSpPr>
        <p:spPr/>
        <p:txBody>
          <a:bodyPr>
            <a:normAutofit/>
          </a:bodyPr>
          <a:lstStyle/>
          <a:p>
            <a:r>
              <a:rPr lang="en-US" sz="3200" b="1" dirty="0">
                <a:latin typeface="Comic Sans MS" panose="030F0702030302020204" pitchFamily="66" charset="0"/>
              </a:rPr>
              <a:t>The WORK</a:t>
            </a:r>
          </a:p>
          <a:p>
            <a:pPr lvl="1"/>
            <a:r>
              <a:rPr lang="en-US" b="1" dirty="0">
                <a:latin typeface="Comic Sans MS" panose="030F0702030302020204" pitchFamily="66" charset="0"/>
              </a:rPr>
              <a:t>All His creative acts, Part I</a:t>
            </a:r>
          </a:p>
          <a:p>
            <a:pPr lvl="1"/>
            <a:endParaRPr lang="en-US" b="1" dirty="0">
              <a:latin typeface="Comic Sans MS" panose="030F0702030302020204" pitchFamily="66" charset="0"/>
            </a:endParaRPr>
          </a:p>
          <a:p>
            <a:pPr lvl="1"/>
            <a:r>
              <a:rPr lang="en-US" sz="2800" b="1" dirty="0">
                <a:latin typeface="Comic Sans MS" panose="030F0702030302020204" pitchFamily="66" charset="0"/>
              </a:rPr>
              <a:t>The Globe, and the diurnal cycle</a:t>
            </a:r>
          </a:p>
          <a:p>
            <a:pPr lvl="2"/>
            <a:r>
              <a:rPr lang="en-US" sz="2800" b="1" dirty="0">
                <a:latin typeface="Comic Sans MS" panose="030F0702030302020204" pitchFamily="66" charset="0"/>
              </a:rPr>
              <a:t>Gen. 1:3-5</a:t>
            </a:r>
          </a:p>
          <a:p>
            <a:pPr lvl="1"/>
            <a:r>
              <a:rPr lang="en-US" sz="2800" b="1" dirty="0">
                <a:latin typeface="Comic Sans MS" panose="030F0702030302020204" pitchFamily="66" charset="0"/>
              </a:rPr>
              <a:t>The separation of Globe and Heavens</a:t>
            </a:r>
          </a:p>
          <a:p>
            <a:pPr lvl="2"/>
            <a:r>
              <a:rPr lang="en-US" sz="2400" b="1" dirty="0">
                <a:latin typeface="Comic Sans MS" panose="030F0702030302020204" pitchFamily="66" charset="0"/>
              </a:rPr>
              <a:t>Gen. 1:6-8</a:t>
            </a:r>
          </a:p>
          <a:p>
            <a:pPr lvl="1"/>
            <a:r>
              <a:rPr lang="en-US" sz="2800" b="1" dirty="0">
                <a:latin typeface="Comic Sans MS" panose="030F0702030302020204" pitchFamily="66" charset="0"/>
              </a:rPr>
              <a:t>The separation of water and dry land</a:t>
            </a:r>
          </a:p>
          <a:p>
            <a:pPr lvl="2"/>
            <a:r>
              <a:rPr lang="en-US" sz="2400" b="1" dirty="0">
                <a:latin typeface="Comic Sans MS" panose="030F0702030302020204" pitchFamily="66" charset="0"/>
              </a:rPr>
              <a:t>Gen. 1:9-10</a:t>
            </a:r>
            <a:endParaRPr lang="en-US" b="1" dirty="0">
              <a:latin typeface="Comic Sans MS" panose="030F0702030302020204" pitchFamily="66" charset="0"/>
            </a:endParaRPr>
          </a:p>
          <a:p>
            <a:pPr lvl="1"/>
            <a:endParaRPr lang="en-US" b="1" dirty="0">
              <a:latin typeface="Comic Sans MS" panose="030F0702030302020204" pitchFamily="66" charset="0"/>
            </a:endParaRPr>
          </a:p>
        </p:txBody>
      </p:sp>
    </p:spTree>
    <p:extLst>
      <p:ext uri="{BB962C8B-B14F-4D97-AF65-F5344CB8AC3E}">
        <p14:creationId xmlns:p14="http://schemas.microsoft.com/office/powerpoint/2010/main" val="3419641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p:cTn id="11"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2" dur="5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17" presetClass="entr" presetSubtype="1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p:cTn id="17"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7" presetClass="entr" presetSubtype="1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p:cTn id="23"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4" dur="5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17" presetClass="entr" presetSubtype="10" fill="hold" grpId="0"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p:cTn id="29"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0" dur="500" fill="hold"/>
                                        <p:tgtEl>
                                          <p:spTgt spid="3">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17" presetClass="entr" presetSubtype="1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p:cTn id="35"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6" end="6"/>
                                            </p:txEl>
                                          </p:spTgt>
                                        </p:tgtEl>
                                        <p:attrNameLst>
                                          <p:attrName>ppt_h</p:attrName>
                                        </p:attrNameLst>
                                      </p:cBhvr>
                                      <p:tavLst>
                                        <p:tav tm="0">
                                          <p:val>
                                            <p:strVal val="#ppt_h"/>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17" presetClass="entr" presetSubtype="10" fill="hold" grpId="0"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p:cTn id="41"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42" dur="500" fill="hold"/>
                                        <p:tgtEl>
                                          <p:spTgt spid="3">
                                            <p:txEl>
                                              <p:pRg st="7" end="7"/>
                                            </p:txEl>
                                          </p:spTgt>
                                        </p:tgtEl>
                                        <p:attrNameLst>
                                          <p:attrName>ppt_h</p:attrName>
                                        </p:attrNameLst>
                                      </p:cBhvr>
                                      <p:tavLst>
                                        <p:tav tm="0">
                                          <p:val>
                                            <p:strVal val="#ppt_h"/>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17" presetClass="entr" presetSubtype="1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 calcmode="lin" valueType="num">
                                      <p:cBhvr>
                                        <p:cTn id="47"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48" dur="500" fill="hold"/>
                                        <p:tgtEl>
                                          <p:spTgt spid="3">
                                            <p:txEl>
                                              <p:pRg st="8" end="8"/>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20000"/>
                <a:lumOff val="8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A43BEC50-8E1D-C960-C7A7-A0C0D4B488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B5A1670-C713-4B07-455C-18A344191F1E}"/>
              </a:ext>
            </a:extLst>
          </p:cNvPr>
          <p:cNvSpPr>
            <a:spLocks noGrp="1"/>
          </p:cNvSpPr>
          <p:nvPr>
            <p:ph type="title"/>
          </p:nvPr>
        </p:nvSpPr>
        <p:spPr/>
        <p:txBody>
          <a:bodyPr>
            <a:normAutofit/>
          </a:bodyPr>
          <a:lstStyle/>
          <a:p>
            <a:pPr algn="ctr"/>
            <a:r>
              <a:rPr lang="en-US" sz="7200" b="1" dirty="0">
                <a:latin typeface="Comic Sans MS" panose="030F0702030302020204" pitchFamily="66" charset="0"/>
              </a:rPr>
              <a:t>Genesis 1</a:t>
            </a:r>
            <a:endParaRPr lang="en-US" sz="4800" b="1" dirty="0">
              <a:latin typeface="Comic Sans MS" panose="030F0702030302020204" pitchFamily="66" charset="0"/>
            </a:endParaRPr>
          </a:p>
        </p:txBody>
      </p:sp>
      <p:sp>
        <p:nvSpPr>
          <p:cNvPr id="3" name="Content Placeholder 2">
            <a:extLst>
              <a:ext uri="{FF2B5EF4-FFF2-40B4-BE49-F238E27FC236}">
                <a16:creationId xmlns:a16="http://schemas.microsoft.com/office/drawing/2014/main" id="{60689500-F7C6-F90C-42AF-2E8EC503F3A7}"/>
              </a:ext>
            </a:extLst>
          </p:cNvPr>
          <p:cNvSpPr>
            <a:spLocks noGrp="1"/>
          </p:cNvSpPr>
          <p:nvPr>
            <p:ph idx="1"/>
          </p:nvPr>
        </p:nvSpPr>
        <p:spPr/>
        <p:txBody>
          <a:bodyPr>
            <a:normAutofit/>
          </a:bodyPr>
          <a:lstStyle/>
          <a:p>
            <a:r>
              <a:rPr lang="en-US" sz="3200" b="1" dirty="0">
                <a:latin typeface="Comic Sans MS" panose="030F0702030302020204" pitchFamily="66" charset="0"/>
              </a:rPr>
              <a:t>The WORK</a:t>
            </a:r>
          </a:p>
          <a:p>
            <a:pPr lvl="1"/>
            <a:r>
              <a:rPr lang="en-US" b="1" dirty="0">
                <a:latin typeface="Comic Sans MS" panose="030F0702030302020204" pitchFamily="66" charset="0"/>
              </a:rPr>
              <a:t>All His creative acts, part II</a:t>
            </a:r>
          </a:p>
          <a:p>
            <a:pPr lvl="1"/>
            <a:endParaRPr lang="en-US" b="1" dirty="0">
              <a:latin typeface="Comic Sans MS" panose="030F0702030302020204" pitchFamily="66" charset="0"/>
            </a:endParaRPr>
          </a:p>
          <a:p>
            <a:pPr marL="457200" lvl="1" indent="0">
              <a:buNone/>
            </a:pPr>
            <a:r>
              <a:rPr lang="en-US" b="1" dirty="0">
                <a:latin typeface="Comic Sans MS" panose="030F0702030302020204" pitchFamily="66" charset="0"/>
              </a:rPr>
              <a:t>The Vegetation on the land</a:t>
            </a:r>
          </a:p>
          <a:p>
            <a:pPr lvl="2"/>
            <a:r>
              <a:rPr lang="en-US" sz="2400" b="1" dirty="0">
                <a:latin typeface="Comic Sans MS" panose="030F0702030302020204" pitchFamily="66" charset="0"/>
              </a:rPr>
              <a:t>Gen. 1:11-13</a:t>
            </a:r>
          </a:p>
          <a:p>
            <a:pPr lvl="1"/>
            <a:r>
              <a:rPr lang="en-US" b="1" dirty="0">
                <a:latin typeface="Comic Sans MS" panose="030F0702030302020204" pitchFamily="66" charset="0"/>
              </a:rPr>
              <a:t>The Universe – Sun, Moon, and Stars</a:t>
            </a:r>
          </a:p>
          <a:p>
            <a:pPr lvl="2"/>
            <a:r>
              <a:rPr lang="en-US" b="1" dirty="0">
                <a:latin typeface="Comic Sans MS" panose="030F0702030302020204" pitchFamily="66" charset="0"/>
              </a:rPr>
              <a:t>Gen. 1:14-19</a:t>
            </a:r>
          </a:p>
          <a:p>
            <a:pPr lvl="1"/>
            <a:r>
              <a:rPr lang="en-US" b="1" dirty="0">
                <a:latin typeface="Comic Sans MS" panose="030F0702030302020204" pitchFamily="66" charset="0"/>
              </a:rPr>
              <a:t>The Creation of all water creatures and all creatures of the air</a:t>
            </a:r>
          </a:p>
          <a:p>
            <a:pPr lvl="2"/>
            <a:r>
              <a:rPr lang="en-US" b="1" dirty="0">
                <a:latin typeface="Comic Sans MS" panose="030F0702030302020204" pitchFamily="66" charset="0"/>
              </a:rPr>
              <a:t>Gen. 1:20-23</a:t>
            </a:r>
          </a:p>
          <a:p>
            <a:pPr lvl="1"/>
            <a:r>
              <a:rPr lang="en-US" b="1" dirty="0">
                <a:latin typeface="Comic Sans MS" panose="030F0702030302020204" pitchFamily="66" charset="0"/>
              </a:rPr>
              <a:t>The Creation of all land creatures, including humans</a:t>
            </a:r>
          </a:p>
          <a:p>
            <a:pPr lvl="2"/>
            <a:r>
              <a:rPr lang="en-US" b="1" dirty="0">
                <a:latin typeface="Comic Sans MS" panose="030F0702030302020204" pitchFamily="66" charset="0"/>
              </a:rPr>
              <a:t>Gen. 1 24-27</a:t>
            </a:r>
          </a:p>
          <a:p>
            <a:pPr marL="457200" lvl="1" indent="0">
              <a:buNone/>
            </a:pPr>
            <a:endParaRPr lang="en-US" b="1" dirty="0">
              <a:latin typeface="Comic Sans MS" panose="030F0702030302020204" pitchFamily="66" charset="0"/>
            </a:endParaRPr>
          </a:p>
          <a:p>
            <a:pPr lvl="1"/>
            <a:endParaRPr lang="en-US" b="1" dirty="0">
              <a:latin typeface="Comic Sans MS" panose="030F0702030302020204" pitchFamily="66" charset="0"/>
            </a:endParaRPr>
          </a:p>
        </p:txBody>
      </p:sp>
    </p:spTree>
    <p:extLst>
      <p:ext uri="{BB962C8B-B14F-4D97-AF65-F5344CB8AC3E}">
        <p14:creationId xmlns:p14="http://schemas.microsoft.com/office/powerpoint/2010/main" val="3784543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childTnLst>
                                </p:cTn>
                              </p:par>
                              <p:par>
                                <p:cTn id="9" presetID="17" presetClass="entr" presetSubtype="10"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p:cTn id="11"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2" dur="5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17"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p:cTn id="17"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3" end="3"/>
                                            </p:txEl>
                                          </p:spTgt>
                                        </p:tgtEl>
                                        <p:attrNameLst>
                                          <p:attrName>ppt_h</p:attrName>
                                        </p:attrNameLst>
                                      </p:cBhvr>
                                      <p:tavLst>
                                        <p:tav tm="0">
                                          <p:val>
                                            <p:strVal val="#ppt_h"/>
                                          </p:val>
                                        </p:tav>
                                        <p:tav tm="100000">
                                          <p:val>
                                            <p:strVal val="#ppt_h"/>
                                          </p:val>
                                        </p:tav>
                                      </p:tavLst>
                                    </p:anim>
                                  </p:childTnLst>
                                </p:cTn>
                              </p:par>
                              <p:par>
                                <p:cTn id="19" presetID="17" presetClass="entr" presetSubtype="1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p:cTn id="2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17" presetClass="entr" presetSubtype="1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p:cTn id="27"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5" end="5"/>
                                            </p:txEl>
                                          </p:spTgt>
                                        </p:tgtEl>
                                        <p:attrNameLst>
                                          <p:attrName>ppt_h</p:attrName>
                                        </p:attrNameLst>
                                      </p:cBhvr>
                                      <p:tavLst>
                                        <p:tav tm="0">
                                          <p:val>
                                            <p:strVal val="#ppt_h"/>
                                          </p:val>
                                        </p:tav>
                                        <p:tav tm="100000">
                                          <p:val>
                                            <p:strVal val="#ppt_h"/>
                                          </p:val>
                                        </p:tav>
                                      </p:tavLst>
                                    </p:anim>
                                  </p:childTnLst>
                                </p:cTn>
                              </p:par>
                              <p:par>
                                <p:cTn id="29" presetID="17" presetClass="entr" presetSubtype="10"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p:cTn id="31"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6" end="6"/>
                                            </p:txEl>
                                          </p:spTgt>
                                        </p:tgtEl>
                                        <p:attrNameLst>
                                          <p:attrName>ppt_h</p:attrName>
                                        </p:attrNameLst>
                                      </p:cBhvr>
                                      <p:tavLst>
                                        <p:tav tm="0">
                                          <p:val>
                                            <p:strVal val="#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17" presetClass="entr" presetSubtype="1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p:cTn id="37"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38" dur="500" fill="hold"/>
                                        <p:tgtEl>
                                          <p:spTgt spid="3">
                                            <p:txEl>
                                              <p:pRg st="7" end="7"/>
                                            </p:txEl>
                                          </p:spTgt>
                                        </p:tgtEl>
                                        <p:attrNameLst>
                                          <p:attrName>ppt_h</p:attrName>
                                        </p:attrNameLst>
                                      </p:cBhvr>
                                      <p:tavLst>
                                        <p:tav tm="0">
                                          <p:val>
                                            <p:strVal val="#ppt_h"/>
                                          </p:val>
                                        </p:tav>
                                        <p:tav tm="100000">
                                          <p:val>
                                            <p:strVal val="#ppt_h"/>
                                          </p:val>
                                        </p:tav>
                                      </p:tavLst>
                                    </p:anim>
                                  </p:childTnLst>
                                </p:cTn>
                              </p:par>
                              <p:par>
                                <p:cTn id="39" presetID="17" presetClass="entr" presetSubtype="10" fill="hold" nodeType="with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 calcmode="lin" valueType="num">
                                      <p:cBhvr>
                                        <p:cTn id="41"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42" dur="500" fill="hold"/>
                                        <p:tgtEl>
                                          <p:spTgt spid="3">
                                            <p:txEl>
                                              <p:pRg st="8" end="8"/>
                                            </p:txEl>
                                          </p:spTgt>
                                        </p:tgtEl>
                                        <p:attrNameLst>
                                          <p:attrName>ppt_h</p:attrName>
                                        </p:attrNameLst>
                                      </p:cBhvr>
                                      <p:tavLst>
                                        <p:tav tm="0">
                                          <p:val>
                                            <p:strVal val="#ppt_h"/>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17" presetClass="entr" presetSubtype="10"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 calcmode="lin" valueType="num">
                                      <p:cBhvr>
                                        <p:cTn id="47"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48" dur="500" fill="hold"/>
                                        <p:tgtEl>
                                          <p:spTgt spid="3">
                                            <p:txEl>
                                              <p:pRg st="9" end="9"/>
                                            </p:txEl>
                                          </p:spTgt>
                                        </p:tgtEl>
                                        <p:attrNameLst>
                                          <p:attrName>ppt_h</p:attrName>
                                        </p:attrNameLst>
                                      </p:cBhvr>
                                      <p:tavLst>
                                        <p:tav tm="0">
                                          <p:val>
                                            <p:strVal val="#ppt_h"/>
                                          </p:val>
                                        </p:tav>
                                        <p:tav tm="100000">
                                          <p:val>
                                            <p:strVal val="#ppt_h"/>
                                          </p:val>
                                        </p:tav>
                                      </p:tavLst>
                                    </p:anim>
                                  </p:childTnLst>
                                </p:cTn>
                              </p:par>
                              <p:par>
                                <p:cTn id="49" presetID="17" presetClass="entr" presetSubtype="10" fill="hold" nodeType="with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anim calcmode="lin" valueType="num">
                                      <p:cBhvr>
                                        <p:cTn id="51" dur="5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52" dur="500" fill="hold"/>
                                        <p:tgtEl>
                                          <p:spTgt spid="3">
                                            <p:txEl>
                                              <p:pRg st="10" end="1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20000"/>
                <a:lumOff val="8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87150-6037-57D6-EA00-3F27DF331A23}"/>
              </a:ext>
            </a:extLst>
          </p:cNvPr>
          <p:cNvSpPr>
            <a:spLocks noGrp="1"/>
          </p:cNvSpPr>
          <p:nvPr>
            <p:ph type="title" idx="4294967295"/>
          </p:nvPr>
        </p:nvSpPr>
        <p:spPr>
          <a:xfrm>
            <a:off x="0" y="365125"/>
            <a:ext cx="10515600" cy="1325563"/>
          </a:xfrm>
        </p:spPr>
        <p:txBody>
          <a:bodyPr/>
          <a:lstStyle/>
          <a:p>
            <a:r>
              <a:rPr lang="en-US" dirty="0"/>
              <a:t>The Creation Pattern</a:t>
            </a:r>
          </a:p>
        </p:txBody>
      </p:sp>
      <p:sp>
        <p:nvSpPr>
          <p:cNvPr id="3" name="Content Placeholder 2">
            <a:extLst>
              <a:ext uri="{FF2B5EF4-FFF2-40B4-BE49-F238E27FC236}">
                <a16:creationId xmlns:a16="http://schemas.microsoft.com/office/drawing/2014/main" id="{997809F1-D942-5586-1C4E-AC9A817C39B9}"/>
              </a:ext>
            </a:extLst>
          </p:cNvPr>
          <p:cNvSpPr>
            <a:spLocks noGrp="1"/>
          </p:cNvSpPr>
          <p:nvPr>
            <p:ph sz="half" idx="4294967295"/>
          </p:nvPr>
        </p:nvSpPr>
        <p:spPr>
          <a:xfrm>
            <a:off x="0" y="1825625"/>
            <a:ext cx="5181600" cy="4351338"/>
          </a:xfrm>
        </p:spPr>
        <p:txBody>
          <a:bodyPr>
            <a:normAutofit/>
          </a:bodyPr>
          <a:lstStyle/>
          <a:p>
            <a:r>
              <a:rPr lang="en-US" sz="3200" dirty="0">
                <a:highlight>
                  <a:srgbClr val="FFFF00"/>
                </a:highlight>
              </a:rPr>
              <a:t>Day 1: The creation of Light</a:t>
            </a:r>
          </a:p>
          <a:p>
            <a:endParaRPr lang="en-US" sz="3200" dirty="0"/>
          </a:p>
          <a:p>
            <a:r>
              <a:rPr lang="en-US" sz="3200" dirty="0">
                <a:highlight>
                  <a:srgbClr val="00FFFF"/>
                </a:highlight>
              </a:rPr>
              <a:t>Day 2:The Separation of Globe and the Heavens/Waters</a:t>
            </a:r>
          </a:p>
          <a:p>
            <a:endParaRPr lang="en-US" sz="3200" dirty="0"/>
          </a:p>
          <a:p>
            <a:r>
              <a:rPr lang="en-US" sz="3200" dirty="0">
                <a:solidFill>
                  <a:schemeClr val="bg1"/>
                </a:solidFill>
                <a:highlight>
                  <a:srgbClr val="008000"/>
                </a:highlight>
              </a:rPr>
              <a:t>Day 3: The Separation of Land and Water</a:t>
            </a:r>
          </a:p>
        </p:txBody>
      </p:sp>
      <p:sp>
        <p:nvSpPr>
          <p:cNvPr id="4" name="Content Placeholder 3">
            <a:extLst>
              <a:ext uri="{FF2B5EF4-FFF2-40B4-BE49-F238E27FC236}">
                <a16:creationId xmlns:a16="http://schemas.microsoft.com/office/drawing/2014/main" id="{21C7CF9B-560C-0F26-EE19-26CACB3C70E3}"/>
              </a:ext>
            </a:extLst>
          </p:cNvPr>
          <p:cNvSpPr>
            <a:spLocks noGrp="1"/>
          </p:cNvSpPr>
          <p:nvPr>
            <p:ph sz="half" idx="4294967295"/>
          </p:nvPr>
        </p:nvSpPr>
        <p:spPr>
          <a:xfrm>
            <a:off x="7010400" y="1825625"/>
            <a:ext cx="5181600" cy="4351338"/>
          </a:xfrm>
        </p:spPr>
        <p:txBody>
          <a:bodyPr>
            <a:noAutofit/>
          </a:bodyPr>
          <a:lstStyle/>
          <a:p>
            <a:r>
              <a:rPr lang="en-US" sz="3200" dirty="0">
                <a:highlight>
                  <a:srgbClr val="FFFF00"/>
                </a:highlight>
              </a:rPr>
              <a:t>Day 4: Filling of the Heavens (read, The Universe)</a:t>
            </a:r>
          </a:p>
          <a:p>
            <a:endParaRPr lang="en-US" sz="3200" dirty="0"/>
          </a:p>
          <a:p>
            <a:r>
              <a:rPr lang="en-US" sz="3200" dirty="0">
                <a:highlight>
                  <a:srgbClr val="00FFFF"/>
                </a:highlight>
              </a:rPr>
              <a:t>Day 5: The Filling of the Waters</a:t>
            </a:r>
          </a:p>
          <a:p>
            <a:endParaRPr lang="en-US" sz="3200" dirty="0"/>
          </a:p>
          <a:p>
            <a:r>
              <a:rPr lang="en-US" sz="3200" dirty="0">
                <a:solidFill>
                  <a:schemeClr val="bg1"/>
                </a:solidFill>
                <a:highlight>
                  <a:srgbClr val="008000"/>
                </a:highlight>
              </a:rPr>
              <a:t>Day 6: The Filling of the Land</a:t>
            </a:r>
          </a:p>
          <a:p>
            <a:endParaRPr lang="en-US" sz="3200" dirty="0"/>
          </a:p>
        </p:txBody>
      </p:sp>
    </p:spTree>
    <p:extLst>
      <p:ext uri="{BB962C8B-B14F-4D97-AF65-F5344CB8AC3E}">
        <p14:creationId xmlns:p14="http://schemas.microsoft.com/office/powerpoint/2010/main" val="111821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4">
                                            <p:txEl>
                                              <p:pRg st="0" end="0"/>
                                            </p:txEl>
                                          </p:spTgt>
                                        </p:tgtEl>
                                        <p:attrNameLst>
                                          <p:attrName>style.visibility</p:attrName>
                                        </p:attrNameLst>
                                      </p:cBhvr>
                                      <p:to>
                                        <p:strVal val="visible"/>
                                      </p:to>
                                    </p:set>
                                    <p:animEffect transition="in" filter="fade">
                                      <p:cBhvr>
                                        <p:cTn id="28" dur="1000"/>
                                        <p:tgtEl>
                                          <p:spTgt spid="4">
                                            <p:txEl>
                                              <p:pRg st="0" end="0"/>
                                            </p:txEl>
                                          </p:spTgt>
                                        </p:tgtEl>
                                      </p:cBhvr>
                                    </p:animEffect>
                                    <p:anim calcmode="lin" valueType="num">
                                      <p:cBhvr>
                                        <p:cTn id="29"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nodeType="click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animEffect transition="in" filter="fade">
                                      <p:cBhvr>
                                        <p:cTn id="35" dur="1000"/>
                                        <p:tgtEl>
                                          <p:spTgt spid="4">
                                            <p:txEl>
                                              <p:pRg st="2" end="2"/>
                                            </p:txEl>
                                          </p:spTgt>
                                        </p:tgtEl>
                                      </p:cBhvr>
                                    </p:animEffect>
                                    <p:anim calcmode="lin" valueType="num">
                                      <p:cBhvr>
                                        <p:cTn id="36"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nodeType="clickEffect">
                                  <p:stCondLst>
                                    <p:cond delay="0"/>
                                  </p:stCondLst>
                                  <p:childTnLst>
                                    <p:set>
                                      <p:cBhvr>
                                        <p:cTn id="41" dur="1" fill="hold">
                                          <p:stCondLst>
                                            <p:cond delay="0"/>
                                          </p:stCondLst>
                                        </p:cTn>
                                        <p:tgtEl>
                                          <p:spTgt spid="4">
                                            <p:txEl>
                                              <p:pRg st="4" end="4"/>
                                            </p:txEl>
                                          </p:spTgt>
                                        </p:tgtEl>
                                        <p:attrNameLst>
                                          <p:attrName>style.visibility</p:attrName>
                                        </p:attrNameLst>
                                      </p:cBhvr>
                                      <p:to>
                                        <p:strVal val="visible"/>
                                      </p:to>
                                    </p:set>
                                    <p:animEffect transition="in" filter="fade">
                                      <p:cBhvr>
                                        <p:cTn id="42" dur="1000"/>
                                        <p:tgtEl>
                                          <p:spTgt spid="4">
                                            <p:txEl>
                                              <p:pRg st="4" end="4"/>
                                            </p:txEl>
                                          </p:spTgt>
                                        </p:tgtEl>
                                      </p:cBhvr>
                                    </p:animEffect>
                                    <p:anim calcmode="lin" valueType="num">
                                      <p:cBhvr>
                                        <p:cTn id="43"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0000"/>
            <a:lum/>
          </a:blip>
          <a:srcRect/>
          <a:tile tx="0" ty="0" sx="100000" sy="100000" flip="none" algn="tl"/>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3" name="Picture 2" descr="View of earth from space">
            <a:extLst>
              <a:ext uri="{FF2B5EF4-FFF2-40B4-BE49-F238E27FC236}">
                <a16:creationId xmlns:a16="http://schemas.microsoft.com/office/drawing/2014/main" id="{76A5ABA8-16A2-DB38-1D2D-A98C65663E9A}"/>
              </a:ext>
            </a:extLst>
          </p:cNvPr>
          <p:cNvPicPr>
            <a:picLocks noChangeAspect="1"/>
          </p:cNvPicPr>
          <p:nvPr/>
        </p:nvPicPr>
        <p:blipFill>
          <a:blip r:embed="rId3">
            <a:alphaModFix amt="70000"/>
            <a:extLst>
              <a:ext uri="{28A0092B-C50C-407E-A947-70E740481C1C}">
                <a14:useLocalDpi xmlns:a14="http://schemas.microsoft.com/office/drawing/2010/main" val="0"/>
              </a:ext>
            </a:extLst>
          </a:blip>
          <a:srcRect t="1074" b="42686"/>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B515C0B9-8E49-EB88-45E3-528C5F1639E4}"/>
              </a:ext>
            </a:extLst>
          </p:cNvPr>
          <p:cNvSpPr txBox="1"/>
          <p:nvPr/>
        </p:nvSpPr>
        <p:spPr>
          <a:xfrm>
            <a:off x="1094281" y="824456"/>
            <a:ext cx="10433155" cy="3785652"/>
          </a:xfrm>
          <a:prstGeom prst="rect">
            <a:avLst/>
          </a:prstGeom>
          <a:noFill/>
        </p:spPr>
        <p:txBody>
          <a:bodyPr wrap="square" rtlCol="0">
            <a:spAutoFit/>
          </a:bodyPr>
          <a:lstStyle/>
          <a:p>
            <a:r>
              <a:rPr lang="en-US" sz="4000" b="1" dirty="0">
                <a:solidFill>
                  <a:srgbClr val="C00000"/>
                </a:solidFill>
                <a:effectLst>
                  <a:glow rad="139700">
                    <a:schemeClr val="accent3">
                      <a:satMod val="175000"/>
                      <a:alpha val="40000"/>
                    </a:schemeClr>
                  </a:glow>
                </a:effectLst>
              </a:rPr>
              <a:t>And God blessed them. And God said to them, “Be fruitful and multiply and fill the earth and subdue it, and have dominion over the fish of the sea and the birds of the heavens and over every living thing that moves on the earth.”</a:t>
            </a:r>
          </a:p>
        </p:txBody>
      </p:sp>
    </p:spTree>
    <p:extLst>
      <p:ext uri="{BB962C8B-B14F-4D97-AF65-F5344CB8AC3E}">
        <p14:creationId xmlns:p14="http://schemas.microsoft.com/office/powerpoint/2010/main" val="38044667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18349">
              <a:schemeClr val="accent1">
                <a:lumMod val="45000"/>
                <a:lumOff val="5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33D1D-DD69-9A95-5DC8-359016C9578E}"/>
              </a:ext>
            </a:extLst>
          </p:cNvPr>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lstStyle/>
          <a:p>
            <a:pPr algn="ctr"/>
            <a:r>
              <a:rPr lang="en-US" sz="6600" dirty="0">
                <a:latin typeface="Comic Sans MS" panose="030F0702030302020204" pitchFamily="66" charset="0"/>
              </a:rPr>
              <a:t>DEFINED</a:t>
            </a:r>
            <a:endParaRPr lang="en-US" dirty="0">
              <a:latin typeface="Comic Sans MS" panose="030F0702030302020204" pitchFamily="66" charset="0"/>
            </a:endParaRPr>
          </a:p>
        </p:txBody>
      </p:sp>
      <p:sp>
        <p:nvSpPr>
          <p:cNvPr id="3" name="Content Placeholder 2">
            <a:extLst>
              <a:ext uri="{FF2B5EF4-FFF2-40B4-BE49-F238E27FC236}">
                <a16:creationId xmlns:a16="http://schemas.microsoft.com/office/drawing/2014/main" id="{4A9FC3DC-27BD-912B-AFA6-D1AADD2744A2}"/>
              </a:ext>
            </a:extLst>
          </p:cNvPr>
          <p:cNvSpPr>
            <a:spLocks noGrp="1"/>
          </p:cNvSpPr>
          <p:nvPr>
            <p:ph idx="1"/>
          </p:nvPr>
        </p:nvSpPr>
        <p:spPr/>
        <p:txBody>
          <a:bodyPr>
            <a:normAutofit fontScale="92500"/>
          </a:bodyPr>
          <a:lstStyle/>
          <a:p>
            <a:r>
              <a:rPr lang="en-US" sz="3200" b="1" dirty="0">
                <a:latin typeface="Comic Sans MS" panose="030F0702030302020204" pitchFamily="66" charset="0"/>
              </a:rPr>
              <a:t>The Protestant Canon</a:t>
            </a:r>
          </a:p>
          <a:p>
            <a:pPr lvl="1">
              <a:buFont typeface="Wingdings" panose="05000000000000000000" pitchFamily="2" charset="2"/>
              <a:buChar char="Ø"/>
            </a:pPr>
            <a:r>
              <a:rPr lang="en-US" sz="2800" b="1" dirty="0">
                <a:latin typeface="Comic Sans MS" panose="030F0702030302020204" pitchFamily="66" charset="0"/>
              </a:rPr>
              <a:t>The collection of writings that encompass the divinely inspired record of God’s direct interactions and interventions with humanity</a:t>
            </a:r>
          </a:p>
          <a:p>
            <a:pPr lvl="1">
              <a:buFont typeface="Wingdings" panose="05000000000000000000" pitchFamily="2" charset="2"/>
              <a:buChar char="Ø"/>
            </a:pPr>
            <a:r>
              <a:rPr lang="en-US" sz="2800" b="1" dirty="0">
                <a:latin typeface="Comic Sans MS" panose="030F0702030302020204" pitchFamily="66" charset="0"/>
              </a:rPr>
              <a:t>It represents written accounts from approximately 40 different authors over a period of roughly 5 millennia before Christ up to near the end of the 1</a:t>
            </a:r>
            <a:r>
              <a:rPr lang="en-US" sz="2800" b="1" baseline="30000" dirty="0">
                <a:latin typeface="Comic Sans MS" panose="030F0702030302020204" pitchFamily="66" charset="0"/>
              </a:rPr>
              <a:t>st</a:t>
            </a:r>
            <a:r>
              <a:rPr lang="en-US" sz="2800" b="1" dirty="0">
                <a:latin typeface="Comic Sans MS" panose="030F0702030302020204" pitchFamily="66" charset="0"/>
              </a:rPr>
              <a:t> century A. D.</a:t>
            </a:r>
          </a:p>
          <a:p>
            <a:pPr lvl="1">
              <a:buFont typeface="Wingdings" panose="05000000000000000000" pitchFamily="2" charset="2"/>
              <a:buChar char="Ø"/>
            </a:pPr>
            <a:r>
              <a:rPr lang="en-US" sz="2800" b="1" dirty="0">
                <a:latin typeface="Comic Sans MS" panose="030F0702030302020204" pitchFamily="66" charset="0"/>
              </a:rPr>
              <a:t>	How do we reach this envelope of time? There exists sufficient evidence to suggest that the earliest portions of Genesis (Gen. 1-4) were assembled from the surviving written material from ADAM.</a:t>
            </a:r>
          </a:p>
        </p:txBody>
      </p:sp>
    </p:spTree>
    <p:extLst>
      <p:ext uri="{BB962C8B-B14F-4D97-AF65-F5344CB8AC3E}">
        <p14:creationId xmlns:p14="http://schemas.microsoft.com/office/powerpoint/2010/main" val="3451071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18349">
              <a:schemeClr val="accent1">
                <a:lumMod val="45000"/>
                <a:lumOff val="5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79E7C127-3F81-AB1B-B5AC-1D7CC388DFE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43DCE8D-7393-4FB9-0FBB-E90C63AB79C5}"/>
              </a:ext>
            </a:extLst>
          </p:cNvPr>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lstStyle/>
          <a:p>
            <a:pPr algn="ctr"/>
            <a:r>
              <a:rPr lang="en-US" sz="6600" dirty="0">
                <a:latin typeface="Comic Sans MS" panose="030F0702030302020204" pitchFamily="66" charset="0"/>
              </a:rPr>
              <a:t>DEFINED</a:t>
            </a:r>
            <a:endParaRPr lang="en-US" dirty="0">
              <a:latin typeface="Comic Sans MS" panose="030F0702030302020204" pitchFamily="66" charset="0"/>
            </a:endParaRPr>
          </a:p>
        </p:txBody>
      </p:sp>
      <p:sp>
        <p:nvSpPr>
          <p:cNvPr id="3" name="Content Placeholder 2">
            <a:extLst>
              <a:ext uri="{FF2B5EF4-FFF2-40B4-BE49-F238E27FC236}">
                <a16:creationId xmlns:a16="http://schemas.microsoft.com/office/drawing/2014/main" id="{64DADC68-0610-AF9B-DE8D-A41DCE99A20A}"/>
              </a:ext>
            </a:extLst>
          </p:cNvPr>
          <p:cNvSpPr>
            <a:spLocks noGrp="1"/>
          </p:cNvSpPr>
          <p:nvPr>
            <p:ph idx="1"/>
          </p:nvPr>
        </p:nvSpPr>
        <p:spPr/>
        <p:txBody>
          <a:bodyPr>
            <a:normAutofit/>
          </a:bodyPr>
          <a:lstStyle/>
          <a:p>
            <a:r>
              <a:rPr lang="en-US" sz="3200" b="1" dirty="0">
                <a:latin typeface="Comic Sans MS" panose="030F0702030302020204" pitchFamily="66" charset="0"/>
              </a:rPr>
              <a:t>The Protestant Canon</a:t>
            </a:r>
          </a:p>
          <a:p>
            <a:pPr lvl="1">
              <a:buFont typeface="Wingdings" panose="05000000000000000000" pitchFamily="2" charset="2"/>
              <a:buChar char="Ø"/>
            </a:pPr>
            <a:r>
              <a:rPr lang="en-US" sz="2800" b="1" dirty="0">
                <a:latin typeface="Comic Sans MS" panose="030F0702030302020204" pitchFamily="66" charset="0"/>
              </a:rPr>
              <a:t>We have other writings from this era that help fill in our understanding of genealogical data and many of the </a:t>
            </a:r>
            <a:r>
              <a:rPr lang="en-US" sz="2800" b="1" u="sng" dirty="0">
                <a:latin typeface="Comic Sans MS" panose="030F0702030302020204" pitchFamily="66" charset="0"/>
              </a:rPr>
              <a:t>pertinent</a:t>
            </a:r>
            <a:r>
              <a:rPr lang="en-US" sz="2800" b="1" dirty="0">
                <a:latin typeface="Comic Sans MS" panose="030F0702030302020204" pitchFamily="66" charset="0"/>
              </a:rPr>
              <a:t> events.</a:t>
            </a:r>
          </a:p>
          <a:p>
            <a:pPr lvl="1">
              <a:buFont typeface="Wingdings" panose="05000000000000000000" pitchFamily="2" charset="2"/>
              <a:buChar char="Ø"/>
            </a:pPr>
            <a:endParaRPr lang="en-US" sz="2800" b="1" dirty="0">
              <a:latin typeface="Comic Sans MS" panose="030F0702030302020204" pitchFamily="66" charset="0"/>
            </a:endParaRPr>
          </a:p>
          <a:p>
            <a:pPr lvl="1">
              <a:buFont typeface="Wingdings" panose="05000000000000000000" pitchFamily="2" charset="2"/>
              <a:buChar char="Ø"/>
            </a:pPr>
            <a:r>
              <a:rPr lang="en-US" sz="2800" b="1" dirty="0">
                <a:latin typeface="Comic Sans MS" panose="030F0702030302020204" pitchFamily="66" charset="0"/>
              </a:rPr>
              <a:t>REMINDER: Always keep in mind the Sovereignty of God throughout the entire process of writing, preserving, collecting, and transmitting HIS-Story from the beginning until the present.</a:t>
            </a:r>
          </a:p>
        </p:txBody>
      </p:sp>
    </p:spTree>
    <p:extLst>
      <p:ext uri="{BB962C8B-B14F-4D97-AF65-F5344CB8AC3E}">
        <p14:creationId xmlns:p14="http://schemas.microsoft.com/office/powerpoint/2010/main" val="2972875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4F82AF-36FF-A39C-1C06-DBCBDEFF6A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4126791-B1E4-8DD3-98A5-3DC1CF2404C4}"/>
              </a:ext>
            </a:extLst>
          </p:cNvPr>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lstStyle/>
          <a:p>
            <a:pPr algn="ctr"/>
            <a:r>
              <a:rPr lang="en-US" sz="6600" dirty="0">
                <a:latin typeface="Comic Sans MS" panose="030F0702030302020204" pitchFamily="66" charset="0"/>
              </a:rPr>
              <a:t>STRUCTURE</a:t>
            </a:r>
            <a:endParaRPr lang="en-US" dirty="0">
              <a:latin typeface="Comic Sans MS" panose="030F0702030302020204" pitchFamily="66" charset="0"/>
            </a:endParaRPr>
          </a:p>
        </p:txBody>
      </p:sp>
      <p:sp>
        <p:nvSpPr>
          <p:cNvPr id="3" name="Content Placeholder 2">
            <a:extLst>
              <a:ext uri="{FF2B5EF4-FFF2-40B4-BE49-F238E27FC236}">
                <a16:creationId xmlns:a16="http://schemas.microsoft.com/office/drawing/2014/main" id="{559DE7BC-4B8C-D519-8E1E-41C3A1D5277F}"/>
              </a:ext>
            </a:extLst>
          </p:cNvPr>
          <p:cNvSpPr>
            <a:spLocks noGrp="1"/>
          </p:cNvSpPr>
          <p:nvPr>
            <p:ph idx="1"/>
          </p:nvPr>
        </p:nvSpPr>
        <p:spPr>
          <a:gradFill>
            <a:gsLst>
              <a:gs pos="18349">
                <a:schemeClr val="accent1">
                  <a:lumMod val="45000"/>
                  <a:lumOff val="5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lnSpcReduction="10000"/>
          </a:bodyPr>
          <a:lstStyle/>
          <a:p>
            <a:r>
              <a:rPr lang="en-US" sz="3200" b="1" dirty="0">
                <a:latin typeface="Comic Sans MS" panose="030F0702030302020204" pitchFamily="66" charset="0"/>
              </a:rPr>
              <a:t>Common divisions in our Bible, traditional Hebrew sections</a:t>
            </a:r>
          </a:p>
          <a:p>
            <a:pPr>
              <a:buFont typeface="Wingdings" panose="05000000000000000000" pitchFamily="2" charset="2"/>
              <a:buChar char="Ø"/>
            </a:pPr>
            <a:r>
              <a:rPr lang="en-US" sz="3200" b="1" dirty="0">
                <a:latin typeface="Comic Sans MS" panose="030F0702030302020204" pitchFamily="66" charset="0"/>
              </a:rPr>
              <a:t>The LAW (Torah)</a:t>
            </a:r>
          </a:p>
          <a:p>
            <a:pPr lvl="1">
              <a:buFont typeface="Wingdings" panose="05000000000000000000" pitchFamily="2" charset="2"/>
              <a:buChar char="Ø"/>
            </a:pPr>
            <a:r>
              <a:rPr lang="en-US" sz="2800" b="1" dirty="0">
                <a:latin typeface="Comic Sans MS" panose="030F0702030302020204" pitchFamily="66" charset="0"/>
              </a:rPr>
              <a:t>The first five books – Genesis thru Deuteronomy</a:t>
            </a:r>
          </a:p>
          <a:p>
            <a:pPr>
              <a:buFont typeface="Wingdings" panose="05000000000000000000" pitchFamily="2" charset="2"/>
              <a:buChar char="Ø"/>
            </a:pPr>
            <a:r>
              <a:rPr lang="en-US" sz="3200" b="1" dirty="0">
                <a:latin typeface="Comic Sans MS" panose="030F0702030302020204" pitchFamily="66" charset="0"/>
              </a:rPr>
              <a:t>The Prophets</a:t>
            </a:r>
          </a:p>
          <a:p>
            <a:pPr lvl="1">
              <a:buFont typeface="Wingdings" panose="05000000000000000000" pitchFamily="2" charset="2"/>
              <a:buChar char="Ø"/>
            </a:pPr>
            <a:r>
              <a:rPr lang="en-US" sz="2800" b="1" dirty="0">
                <a:latin typeface="Comic Sans MS" panose="030F0702030302020204" pitchFamily="66" charset="0"/>
              </a:rPr>
              <a:t>Joshua thru II Chronicles, Isaiah, Jeremiah, Ezekiel, Daniel</a:t>
            </a:r>
          </a:p>
          <a:p>
            <a:pPr>
              <a:buFont typeface="Wingdings" panose="05000000000000000000" pitchFamily="2" charset="2"/>
              <a:buChar char="Ø"/>
            </a:pPr>
            <a:r>
              <a:rPr lang="en-US" sz="3200" b="1" dirty="0">
                <a:latin typeface="Comic Sans MS" panose="030F0702030302020204" pitchFamily="66" charset="0"/>
              </a:rPr>
              <a:t>The Writings</a:t>
            </a:r>
          </a:p>
          <a:p>
            <a:pPr lvl="1">
              <a:buFont typeface="Wingdings" panose="05000000000000000000" pitchFamily="2" charset="2"/>
              <a:buChar char="Ø"/>
            </a:pPr>
            <a:r>
              <a:rPr lang="en-US" sz="2800" b="1" dirty="0">
                <a:latin typeface="Comic Sans MS" panose="030F0702030302020204" pitchFamily="66" charset="0"/>
              </a:rPr>
              <a:t>Everything else</a:t>
            </a:r>
            <a:endParaRPr lang="en-US" b="1" dirty="0">
              <a:latin typeface="Comic Sans MS" panose="030F0702030302020204" pitchFamily="66" charset="0"/>
            </a:endParaRPr>
          </a:p>
        </p:txBody>
      </p:sp>
      <mc:AlternateContent xmlns:mc="http://schemas.openxmlformats.org/markup-compatibility/2006" xmlns:pslz="http://schemas.microsoft.com/office/powerpoint/2016/slidezoom">
        <mc:Choice Requires="pslz">
          <p:graphicFrame>
            <p:nvGraphicFramePr>
              <p:cNvPr id="5" name="Slide Zoom 4">
                <a:extLst>
                  <a:ext uri="{FF2B5EF4-FFF2-40B4-BE49-F238E27FC236}">
                    <a16:creationId xmlns:a16="http://schemas.microsoft.com/office/drawing/2014/main" id="{6F2A0B45-EBF0-1FC8-646E-D699208209B1}"/>
                  </a:ext>
                </a:extLst>
              </p:cNvPr>
              <p:cNvGraphicFramePr>
                <a:graphicFrameLocks noChangeAspect="1"/>
              </p:cNvGraphicFramePr>
              <p:nvPr>
                <p:extLst>
                  <p:ext uri="{D42A27DB-BD31-4B8C-83A1-F6EECF244321}">
                    <p14:modId xmlns:p14="http://schemas.microsoft.com/office/powerpoint/2010/main" val="2670033825"/>
                  </p:ext>
                </p:extLst>
              </p:nvPr>
            </p:nvGraphicFramePr>
            <p:xfrm>
              <a:off x="-336578" y="8289560"/>
              <a:ext cx="4992274" cy="93793"/>
            </p:xfrm>
            <a:graphic>
              <a:graphicData uri="http://schemas.microsoft.com/office/powerpoint/2016/slidezoom">
                <pslz:sldZm>
                  <pslz:sldZmObj sldId="261" cId="2448698874">
                    <pslz:zmPr id="{A14FA4B1-E73F-4007-B488-DA236FD48866}" returnToParent="0" transitionDur="1000">
                      <p166:blipFill xmlns:p166="http://schemas.microsoft.com/office/powerpoint/2016/6/main">
                        <a:blip r:embed="rId2"/>
                        <a:stretch>
                          <a:fillRect/>
                        </a:stretch>
                      </p166:blipFill>
                      <p166:spPr xmlns:p166="http://schemas.microsoft.com/office/powerpoint/2016/6/main">
                        <a:xfrm>
                          <a:off x="0" y="0"/>
                          <a:ext cx="4992274" cy="93793"/>
                        </a:xfrm>
                        <a:prstGeom prst="rect">
                          <a:avLst/>
                        </a:prstGeom>
                        <a:ln w="3175">
                          <a:solidFill>
                            <a:prstClr val="ltGray"/>
                          </a:solidFill>
                        </a:ln>
                      </p166:spPr>
                    </pslz:zmPr>
                  </pslz:sldZmObj>
                </pslz:sldZm>
              </a:graphicData>
            </a:graphic>
          </p:graphicFrame>
        </mc:Choice>
        <mc:Fallback xmlns="">
          <p:pic>
            <p:nvPicPr>
              <p:cNvPr id="5" name="Slide Zoom 4">
                <a:extLst>
                  <a:ext uri="{FF2B5EF4-FFF2-40B4-BE49-F238E27FC236}">
                    <a16:creationId xmlns:a16="http://schemas.microsoft.com/office/drawing/2014/main" id="{6F2A0B45-EBF0-1FC8-646E-D699208209B1}"/>
                  </a:ext>
                </a:extLst>
              </p:cNvPr>
              <p:cNvPicPr>
                <a:picLocks noGrp="1" noRot="1" noChangeAspect="1" noMove="1" noResize="1" noEditPoints="1" noAdjustHandles="1" noChangeArrowheads="1" noChangeShapeType="1"/>
              </p:cNvPicPr>
              <p:nvPr/>
            </p:nvPicPr>
            <p:blipFill>
              <a:blip r:embed="rId3"/>
              <a:stretch>
                <a:fillRect/>
              </a:stretch>
            </p:blipFill>
            <p:spPr>
              <a:xfrm>
                <a:off x="-336578" y="8289560"/>
                <a:ext cx="4992274" cy="93793"/>
              </a:xfrm>
              <a:prstGeom prst="rect">
                <a:avLst/>
              </a:prstGeom>
              <a:ln w="3175">
                <a:solidFill>
                  <a:prstClr val="ltGray"/>
                </a:solidFill>
              </a:ln>
            </p:spPr>
          </p:pic>
        </mc:Fallback>
      </mc:AlternateContent>
    </p:spTree>
    <p:extLst>
      <p:ext uri="{BB962C8B-B14F-4D97-AF65-F5344CB8AC3E}">
        <p14:creationId xmlns:p14="http://schemas.microsoft.com/office/powerpoint/2010/main" val="2448698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18349">
              <a:schemeClr val="accent1">
                <a:lumMod val="45000"/>
                <a:lumOff val="5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123FDFFA-B587-5354-DD16-D0E7DE467E4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DCA007-36D6-03F9-D329-022760F87E78}"/>
              </a:ext>
            </a:extLst>
          </p:cNvPr>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lstStyle/>
          <a:p>
            <a:pPr algn="ctr"/>
            <a:r>
              <a:rPr lang="en-US" sz="6600" dirty="0">
                <a:latin typeface="Comic Sans MS" panose="030F0702030302020204" pitchFamily="66" charset="0"/>
              </a:rPr>
              <a:t>STRUCTURE</a:t>
            </a:r>
            <a:endParaRPr lang="en-US" dirty="0">
              <a:latin typeface="Comic Sans MS" panose="030F0702030302020204" pitchFamily="66" charset="0"/>
            </a:endParaRPr>
          </a:p>
        </p:txBody>
      </p:sp>
      <p:sp>
        <p:nvSpPr>
          <p:cNvPr id="3" name="Content Placeholder 2">
            <a:extLst>
              <a:ext uri="{FF2B5EF4-FFF2-40B4-BE49-F238E27FC236}">
                <a16:creationId xmlns:a16="http://schemas.microsoft.com/office/drawing/2014/main" id="{BE1E6087-924C-0C4D-642A-D1FBB970B796}"/>
              </a:ext>
            </a:extLst>
          </p:cNvPr>
          <p:cNvSpPr>
            <a:spLocks noGrp="1"/>
          </p:cNvSpPr>
          <p:nvPr>
            <p:ph idx="1"/>
          </p:nvPr>
        </p:nvSpPr>
        <p:spPr/>
        <p:txBody>
          <a:bodyPr>
            <a:normAutofit/>
          </a:bodyPr>
          <a:lstStyle/>
          <a:p>
            <a:r>
              <a:rPr lang="en-US" sz="3200" b="1" dirty="0">
                <a:latin typeface="Comic Sans MS" panose="030F0702030302020204" pitchFamily="66" charset="0"/>
              </a:rPr>
              <a:t>Common divisions in our Bible, traditional evangelical sections</a:t>
            </a:r>
          </a:p>
          <a:p>
            <a:pPr>
              <a:buFont typeface="Wingdings" panose="05000000000000000000" pitchFamily="2" charset="2"/>
              <a:buChar char="Ø"/>
            </a:pPr>
            <a:r>
              <a:rPr lang="en-US" sz="3200" b="1" dirty="0">
                <a:latin typeface="Comic Sans MS" panose="030F0702030302020204" pitchFamily="66" charset="0"/>
              </a:rPr>
              <a:t>The LAW (Torah)</a:t>
            </a:r>
          </a:p>
          <a:p>
            <a:pPr lvl="1">
              <a:buFont typeface="Wingdings" panose="05000000000000000000" pitchFamily="2" charset="2"/>
              <a:buChar char="Ø"/>
            </a:pPr>
            <a:r>
              <a:rPr lang="en-US" sz="2800" b="1" dirty="0">
                <a:latin typeface="Comic Sans MS" panose="030F0702030302020204" pitchFamily="66" charset="0"/>
              </a:rPr>
              <a:t>The first five books – Genesis thru Deuteronomy</a:t>
            </a:r>
          </a:p>
          <a:p>
            <a:pPr>
              <a:buFont typeface="Wingdings" panose="05000000000000000000" pitchFamily="2" charset="2"/>
              <a:buChar char="Ø"/>
            </a:pPr>
            <a:r>
              <a:rPr lang="en-US" sz="3200" b="1" dirty="0">
                <a:latin typeface="Comic Sans MS" panose="030F0702030302020204" pitchFamily="66" charset="0"/>
              </a:rPr>
              <a:t>The Histories</a:t>
            </a:r>
          </a:p>
          <a:p>
            <a:pPr lvl="1">
              <a:buFont typeface="Wingdings" panose="05000000000000000000" pitchFamily="2" charset="2"/>
              <a:buChar char="Ø"/>
            </a:pPr>
            <a:r>
              <a:rPr lang="en-US" sz="2800" b="1" dirty="0">
                <a:latin typeface="Comic Sans MS" panose="030F0702030302020204" pitchFamily="66" charset="0"/>
              </a:rPr>
              <a:t>Joshua thru Job</a:t>
            </a:r>
          </a:p>
          <a:p>
            <a:pPr>
              <a:buFont typeface="Wingdings" panose="05000000000000000000" pitchFamily="2" charset="2"/>
              <a:buChar char="Ø"/>
            </a:pPr>
            <a:r>
              <a:rPr lang="en-US" sz="3200" b="1" dirty="0">
                <a:latin typeface="Comic Sans MS" panose="030F0702030302020204" pitchFamily="66" charset="0"/>
              </a:rPr>
              <a:t>The Major Prophets</a:t>
            </a:r>
          </a:p>
          <a:p>
            <a:pPr lvl="1">
              <a:buFont typeface="Wingdings" panose="05000000000000000000" pitchFamily="2" charset="2"/>
              <a:buChar char="Ø"/>
            </a:pPr>
            <a:r>
              <a:rPr lang="en-US" b="1" dirty="0">
                <a:latin typeface="Comic Sans MS" panose="030F0702030302020204" pitchFamily="66" charset="0"/>
              </a:rPr>
              <a:t>Isaiah, Jeremiah, Ezekial, Daniel</a:t>
            </a:r>
          </a:p>
        </p:txBody>
      </p:sp>
    </p:spTree>
    <p:extLst>
      <p:ext uri="{BB962C8B-B14F-4D97-AF65-F5344CB8AC3E}">
        <p14:creationId xmlns:p14="http://schemas.microsoft.com/office/powerpoint/2010/main" val="349117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FEF3C4"/>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7E07269A-88AB-6D58-F37F-38CC15D5DF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83CC0E-87B1-44E2-69C8-CE9F82A0C01B}"/>
              </a:ext>
            </a:extLst>
          </p:cNvPr>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lstStyle/>
          <a:p>
            <a:pPr algn="ctr"/>
            <a:r>
              <a:rPr lang="en-US" sz="6600" dirty="0">
                <a:latin typeface="Comic Sans MS" panose="030F0702030302020204" pitchFamily="66" charset="0"/>
              </a:rPr>
              <a:t>STRUCTURE</a:t>
            </a:r>
            <a:endParaRPr lang="en-US" dirty="0">
              <a:latin typeface="Comic Sans MS" panose="030F0702030302020204" pitchFamily="66" charset="0"/>
            </a:endParaRPr>
          </a:p>
        </p:txBody>
      </p:sp>
      <p:sp>
        <p:nvSpPr>
          <p:cNvPr id="3" name="Content Placeholder 2">
            <a:extLst>
              <a:ext uri="{FF2B5EF4-FFF2-40B4-BE49-F238E27FC236}">
                <a16:creationId xmlns:a16="http://schemas.microsoft.com/office/drawing/2014/main" id="{0B522CAA-8EFF-A951-6E52-AE8A283ABCCC}"/>
              </a:ext>
            </a:extLst>
          </p:cNvPr>
          <p:cNvSpPr>
            <a:spLocks noGrp="1"/>
          </p:cNvSpPr>
          <p:nvPr>
            <p:ph idx="1"/>
          </p:nvPr>
        </p:nvSpPr>
        <p:spPr>
          <a:gradFill>
            <a:gsLst>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r>
              <a:rPr lang="en-US" sz="3200" b="1" dirty="0">
                <a:latin typeface="Comic Sans MS" panose="030F0702030302020204" pitchFamily="66" charset="0"/>
              </a:rPr>
              <a:t>Common divisions in our Bible, traditional evangelical sections</a:t>
            </a:r>
          </a:p>
          <a:p>
            <a:pPr>
              <a:buFont typeface="Wingdings" panose="05000000000000000000" pitchFamily="2" charset="2"/>
              <a:buChar char="Ø"/>
            </a:pPr>
            <a:r>
              <a:rPr lang="en-US" sz="3200" b="1" dirty="0">
                <a:latin typeface="Comic Sans MS" panose="030F0702030302020204" pitchFamily="66" charset="0"/>
              </a:rPr>
              <a:t>The Minor Prophets</a:t>
            </a:r>
          </a:p>
          <a:p>
            <a:pPr lvl="1">
              <a:buFont typeface="Wingdings" panose="05000000000000000000" pitchFamily="2" charset="2"/>
              <a:buChar char="Ø"/>
            </a:pPr>
            <a:r>
              <a:rPr lang="en-US" sz="2800" b="1" dirty="0">
                <a:latin typeface="Comic Sans MS" panose="030F0702030302020204" pitchFamily="66" charset="0"/>
              </a:rPr>
              <a:t>Hosea thru Malachi</a:t>
            </a:r>
          </a:p>
          <a:p>
            <a:pPr>
              <a:buFont typeface="Wingdings" panose="05000000000000000000" pitchFamily="2" charset="2"/>
              <a:buChar char="Ø"/>
            </a:pPr>
            <a:r>
              <a:rPr lang="en-US" sz="3200" b="1" dirty="0">
                <a:latin typeface="Comic Sans MS" panose="030F0702030302020204" pitchFamily="66" charset="0"/>
              </a:rPr>
              <a:t>The Wisdom Writings</a:t>
            </a:r>
          </a:p>
          <a:p>
            <a:pPr lvl="1">
              <a:buFont typeface="Wingdings" panose="05000000000000000000" pitchFamily="2" charset="2"/>
              <a:buChar char="Ø"/>
            </a:pPr>
            <a:r>
              <a:rPr lang="en-US" sz="2800" b="1" dirty="0">
                <a:latin typeface="Comic Sans MS" panose="030F0702030302020204" pitchFamily="66" charset="0"/>
              </a:rPr>
              <a:t>Psalms through Song of Solomon, Lamentations</a:t>
            </a:r>
            <a:endParaRPr lang="en-US" b="1" dirty="0">
              <a:latin typeface="Comic Sans MS" panose="030F0702030302020204" pitchFamily="66" charset="0"/>
            </a:endParaRPr>
          </a:p>
        </p:txBody>
      </p:sp>
    </p:spTree>
    <p:extLst>
      <p:ext uri="{BB962C8B-B14F-4D97-AF65-F5344CB8AC3E}">
        <p14:creationId xmlns:p14="http://schemas.microsoft.com/office/powerpoint/2010/main" val="3519845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9BF81B-AD08-14F0-B2E1-D2766300A2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03750F1-96F6-056B-62D5-37550271E2D5}"/>
              </a:ext>
            </a:extLst>
          </p:cNvPr>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lstStyle/>
          <a:p>
            <a:pPr algn="ctr"/>
            <a:r>
              <a:rPr lang="en-US" sz="6600" dirty="0">
                <a:latin typeface="Comic Sans MS" panose="030F0702030302020204" pitchFamily="66" charset="0"/>
              </a:rPr>
              <a:t>BEGINNINGS</a:t>
            </a:r>
            <a:endParaRPr lang="en-US" dirty="0">
              <a:latin typeface="Comic Sans MS" panose="030F0702030302020204" pitchFamily="66" charset="0"/>
            </a:endParaRPr>
          </a:p>
        </p:txBody>
      </p:sp>
      <p:sp>
        <p:nvSpPr>
          <p:cNvPr id="3" name="Content Placeholder 2">
            <a:extLst>
              <a:ext uri="{FF2B5EF4-FFF2-40B4-BE49-F238E27FC236}">
                <a16:creationId xmlns:a16="http://schemas.microsoft.com/office/drawing/2014/main" id="{1854E268-0FC7-1383-A0F3-F2190EF16E50}"/>
              </a:ext>
            </a:extLst>
          </p:cNvPr>
          <p:cNvSpPr>
            <a:spLocks noGrp="1"/>
          </p:cNvSpPr>
          <p:nvPr>
            <p:ph idx="1"/>
          </p:nvPr>
        </p:nvSpPr>
        <p:spPr>
          <a:gradFill>
            <a:gsLst>
              <a:gs pos="0">
                <a:schemeClr val="accent5">
                  <a:lumMod val="20000"/>
                  <a:lumOff val="8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lnSpcReduction="10000"/>
          </a:bodyPr>
          <a:lstStyle/>
          <a:p>
            <a:r>
              <a:rPr lang="en-US" sz="4800" b="1" dirty="0">
                <a:latin typeface="Comic Sans MS" panose="030F0702030302020204" pitchFamily="66" charset="0"/>
              </a:rPr>
              <a:t>The first 11 chapters of Genesis</a:t>
            </a:r>
          </a:p>
          <a:p>
            <a:endParaRPr lang="en-US" sz="4800" b="1" dirty="0">
              <a:latin typeface="Comic Sans MS" panose="030F0702030302020204" pitchFamily="66" charset="0"/>
            </a:endParaRPr>
          </a:p>
          <a:p>
            <a:pPr lvl="1">
              <a:buFont typeface="Wingdings" panose="05000000000000000000" pitchFamily="2" charset="2"/>
              <a:buChar char="Ø"/>
            </a:pPr>
            <a:r>
              <a:rPr lang="en-US" sz="4400" b="1" dirty="0">
                <a:latin typeface="Comic Sans MS" panose="030F0702030302020204" pitchFamily="66" charset="0"/>
              </a:rPr>
              <a:t>Without these chapters, NOTHING else in the Bible will stand</a:t>
            </a:r>
          </a:p>
          <a:p>
            <a:pPr lvl="2">
              <a:buFont typeface="Wingdings" panose="05000000000000000000" pitchFamily="2" charset="2"/>
              <a:buChar char="Ø"/>
            </a:pPr>
            <a:r>
              <a:rPr lang="en-US" sz="4000" b="1" dirty="0">
                <a:latin typeface="Comic Sans MS" panose="030F0702030302020204" pitchFamily="66" charset="0"/>
              </a:rPr>
              <a:t>Pretty radical statement – Hence, our starting point for understanding</a:t>
            </a:r>
          </a:p>
        </p:txBody>
      </p:sp>
    </p:spTree>
    <p:extLst>
      <p:ext uri="{BB962C8B-B14F-4D97-AF65-F5344CB8AC3E}">
        <p14:creationId xmlns:p14="http://schemas.microsoft.com/office/powerpoint/2010/main" val="3488315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20000"/>
                <a:lumOff val="8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7E7EE-DF07-B8FB-BAA3-52EFC2224D2F}"/>
              </a:ext>
            </a:extLst>
          </p:cNvPr>
          <p:cNvSpPr>
            <a:spLocks noGrp="1"/>
          </p:cNvSpPr>
          <p:nvPr>
            <p:ph type="title"/>
          </p:nvPr>
        </p:nvSpPr>
        <p:spPr/>
        <p:txBody>
          <a:bodyPr>
            <a:normAutofit/>
          </a:bodyPr>
          <a:lstStyle/>
          <a:p>
            <a:pPr algn="ctr"/>
            <a:r>
              <a:rPr lang="en-US" sz="7200" b="1" dirty="0">
                <a:latin typeface="Comic Sans MS" panose="030F0702030302020204" pitchFamily="66" charset="0"/>
              </a:rPr>
              <a:t>Genesis 1</a:t>
            </a:r>
            <a:endParaRPr lang="en-US" sz="4800" b="1" dirty="0">
              <a:latin typeface="Comic Sans MS" panose="030F0702030302020204" pitchFamily="66" charset="0"/>
            </a:endParaRPr>
          </a:p>
        </p:txBody>
      </p:sp>
      <p:sp>
        <p:nvSpPr>
          <p:cNvPr id="3" name="Content Placeholder 2">
            <a:extLst>
              <a:ext uri="{FF2B5EF4-FFF2-40B4-BE49-F238E27FC236}">
                <a16:creationId xmlns:a16="http://schemas.microsoft.com/office/drawing/2014/main" id="{7F13D967-9ADB-C788-7903-BB97ED497B7A}"/>
              </a:ext>
            </a:extLst>
          </p:cNvPr>
          <p:cNvSpPr>
            <a:spLocks noGrp="1"/>
          </p:cNvSpPr>
          <p:nvPr>
            <p:ph idx="1"/>
          </p:nvPr>
        </p:nvSpPr>
        <p:spPr/>
        <p:txBody>
          <a:bodyPr/>
          <a:lstStyle/>
          <a:p>
            <a:r>
              <a:rPr lang="en-US" sz="3200" b="1" dirty="0">
                <a:latin typeface="Comic Sans MS" panose="030F0702030302020204" pitchFamily="66" charset="0"/>
              </a:rPr>
              <a:t>THE Beginning of the beginning</a:t>
            </a:r>
          </a:p>
          <a:p>
            <a:pPr lvl="1"/>
            <a:r>
              <a:rPr lang="en-US" sz="2800" b="1" dirty="0">
                <a:latin typeface="Comic Sans MS" panose="030F0702030302020204" pitchFamily="66" charset="0"/>
              </a:rPr>
              <a:t>The foundation of understanding for ALL that follows!</a:t>
            </a:r>
          </a:p>
          <a:p>
            <a:pPr lvl="1"/>
            <a:endParaRPr lang="en-US" sz="2800" b="1" dirty="0">
              <a:latin typeface="Comic Sans MS" panose="030F0702030302020204" pitchFamily="66" charset="0"/>
            </a:endParaRPr>
          </a:p>
          <a:p>
            <a:r>
              <a:rPr lang="en-US" sz="3200" b="1" dirty="0">
                <a:latin typeface="Comic Sans MS" panose="030F0702030302020204" pitchFamily="66" charset="0"/>
              </a:rPr>
              <a:t>God declares HIS right of sovereignty</a:t>
            </a:r>
          </a:p>
          <a:p>
            <a:pPr lvl="1"/>
            <a:r>
              <a:rPr lang="en-US" sz="2800" b="1" dirty="0">
                <a:latin typeface="Comic Sans MS" panose="030F0702030302020204" pitchFamily="66" charset="0"/>
              </a:rPr>
              <a:t>Genesis 1:1-2 </a:t>
            </a:r>
          </a:p>
          <a:p>
            <a:pPr lvl="1"/>
            <a:endParaRPr lang="en-US" sz="2800" b="1" dirty="0">
              <a:latin typeface="Comic Sans MS" panose="030F0702030302020204" pitchFamily="66" charset="0"/>
            </a:endParaRPr>
          </a:p>
          <a:p>
            <a:r>
              <a:rPr lang="en-US" sz="3200" b="1" dirty="0">
                <a:latin typeface="Comic Sans MS" panose="030F0702030302020204" pitchFamily="66" charset="0"/>
              </a:rPr>
              <a:t>God sets two patterns with this chapter</a:t>
            </a:r>
          </a:p>
          <a:p>
            <a:pPr lvl="1"/>
            <a:r>
              <a:rPr lang="en-US" sz="2800" b="1" dirty="0">
                <a:latin typeface="Comic Sans MS" panose="030F0702030302020204" pitchFamily="66" charset="0"/>
              </a:rPr>
              <a:t>1 – The WEEK</a:t>
            </a:r>
          </a:p>
          <a:p>
            <a:pPr lvl="1"/>
            <a:r>
              <a:rPr lang="en-US" sz="2800" b="1" dirty="0">
                <a:latin typeface="Comic Sans MS" panose="030F0702030302020204" pitchFamily="66" charset="0"/>
              </a:rPr>
              <a:t>2 – The WORK</a:t>
            </a:r>
          </a:p>
          <a:p>
            <a:pPr lvl="1"/>
            <a:endParaRPr lang="en-US" b="1" dirty="0">
              <a:latin typeface="Comic Sans MS" panose="030F0702030302020204" pitchFamily="66" charset="0"/>
            </a:endParaRPr>
          </a:p>
        </p:txBody>
      </p:sp>
    </p:spTree>
    <p:extLst>
      <p:ext uri="{BB962C8B-B14F-4D97-AF65-F5344CB8AC3E}">
        <p14:creationId xmlns:p14="http://schemas.microsoft.com/office/powerpoint/2010/main" val="720761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p:cTn id="11"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2" dur="5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17" presetClass="entr" presetSubtype="1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p:cTn id="17"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3" end="3"/>
                                            </p:txEl>
                                          </p:spTgt>
                                        </p:tgtEl>
                                        <p:attrNameLst>
                                          <p:attrName>ppt_h</p:attrName>
                                        </p:attrNameLst>
                                      </p:cBhvr>
                                      <p:tavLst>
                                        <p:tav tm="0">
                                          <p:val>
                                            <p:strVal val="#ppt_h"/>
                                          </p:val>
                                        </p:tav>
                                        <p:tav tm="100000">
                                          <p:val>
                                            <p:strVal val="#ppt_h"/>
                                          </p:val>
                                        </p:tav>
                                      </p:tavLst>
                                    </p:anim>
                                  </p:childTnLst>
                                </p:cTn>
                              </p:par>
                              <p:par>
                                <p:cTn id="19" presetID="17" presetClass="entr" presetSubtype="1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p:cTn id="2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17" presetClass="entr" presetSubtype="1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p:cTn id="27"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6" end="6"/>
                                            </p:txEl>
                                          </p:spTgt>
                                        </p:tgtEl>
                                        <p:attrNameLst>
                                          <p:attrName>ppt_h</p:attrName>
                                        </p:attrNameLst>
                                      </p:cBhvr>
                                      <p:tavLst>
                                        <p:tav tm="0">
                                          <p:val>
                                            <p:strVal val="#ppt_h"/>
                                          </p:val>
                                        </p:tav>
                                        <p:tav tm="100000">
                                          <p:val>
                                            <p:strVal val="#ppt_h"/>
                                          </p:val>
                                        </p:tav>
                                      </p:tavLst>
                                    </p:anim>
                                  </p:childTnLst>
                                </p:cTn>
                              </p:par>
                              <p:par>
                                <p:cTn id="29" presetID="17" presetClass="entr" presetSubtype="10" fill="hold" grpId="0"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p:cTn id="31"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7" end="7"/>
                                            </p:txEl>
                                          </p:spTgt>
                                        </p:tgtEl>
                                        <p:attrNameLst>
                                          <p:attrName>ppt_h</p:attrName>
                                        </p:attrNameLst>
                                      </p:cBhvr>
                                      <p:tavLst>
                                        <p:tav tm="0">
                                          <p:val>
                                            <p:strVal val="#ppt_h"/>
                                          </p:val>
                                        </p:tav>
                                        <p:tav tm="100000">
                                          <p:val>
                                            <p:strVal val="#ppt_h"/>
                                          </p:val>
                                        </p:tav>
                                      </p:tavLst>
                                    </p:anim>
                                  </p:childTnLst>
                                </p:cTn>
                              </p:par>
                              <p:par>
                                <p:cTn id="33" presetID="17" presetClass="entr" presetSubtype="10" fill="hold" grpId="0"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 calcmode="lin" valueType="num">
                                      <p:cBhvr>
                                        <p:cTn id="35"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8" end="8"/>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20000"/>
                <a:lumOff val="8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3114C648-BD6B-55AB-5B66-778454574A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8747885-C9BC-5E87-2F82-9192824A55AA}"/>
              </a:ext>
            </a:extLst>
          </p:cNvPr>
          <p:cNvSpPr>
            <a:spLocks noGrp="1"/>
          </p:cNvSpPr>
          <p:nvPr>
            <p:ph type="title"/>
          </p:nvPr>
        </p:nvSpPr>
        <p:spPr/>
        <p:txBody>
          <a:bodyPr>
            <a:normAutofit/>
          </a:bodyPr>
          <a:lstStyle/>
          <a:p>
            <a:pPr algn="ctr"/>
            <a:r>
              <a:rPr lang="en-US" sz="7200" b="1" dirty="0">
                <a:latin typeface="Comic Sans MS" panose="030F0702030302020204" pitchFamily="66" charset="0"/>
              </a:rPr>
              <a:t>Genesis 1</a:t>
            </a:r>
            <a:endParaRPr lang="en-US" sz="4800" b="1" dirty="0">
              <a:latin typeface="Comic Sans MS" panose="030F0702030302020204" pitchFamily="66" charset="0"/>
            </a:endParaRPr>
          </a:p>
        </p:txBody>
      </p:sp>
      <p:sp>
        <p:nvSpPr>
          <p:cNvPr id="3" name="Content Placeholder 2">
            <a:extLst>
              <a:ext uri="{FF2B5EF4-FFF2-40B4-BE49-F238E27FC236}">
                <a16:creationId xmlns:a16="http://schemas.microsoft.com/office/drawing/2014/main" id="{1BDFBFB2-9D88-57FE-C5EF-1B208162E901}"/>
              </a:ext>
            </a:extLst>
          </p:cNvPr>
          <p:cNvSpPr>
            <a:spLocks noGrp="1"/>
          </p:cNvSpPr>
          <p:nvPr>
            <p:ph idx="1"/>
          </p:nvPr>
        </p:nvSpPr>
        <p:spPr/>
        <p:txBody>
          <a:bodyPr>
            <a:normAutofit/>
          </a:bodyPr>
          <a:lstStyle/>
          <a:p>
            <a:r>
              <a:rPr lang="en-US" sz="3200" b="1" dirty="0">
                <a:latin typeface="Comic Sans MS" panose="030F0702030302020204" pitchFamily="66" charset="0"/>
              </a:rPr>
              <a:t>The WEEK</a:t>
            </a:r>
          </a:p>
          <a:p>
            <a:pPr lvl="1"/>
            <a:r>
              <a:rPr lang="en-US" b="1" dirty="0">
                <a:latin typeface="Comic Sans MS" panose="030F0702030302020204" pitchFamily="66" charset="0"/>
              </a:rPr>
              <a:t>Seven days: Six for labor, one for rest</a:t>
            </a:r>
          </a:p>
          <a:p>
            <a:pPr lvl="1"/>
            <a:r>
              <a:rPr lang="en-US" b="1" dirty="0">
                <a:latin typeface="Comic Sans MS" panose="030F0702030302020204" pitchFamily="66" charset="0"/>
              </a:rPr>
              <a:t>Genesis 1:3-27</a:t>
            </a:r>
          </a:p>
          <a:p>
            <a:pPr lvl="1"/>
            <a:endParaRPr lang="en-US" b="1" dirty="0">
              <a:latin typeface="Comic Sans MS" panose="030F0702030302020204" pitchFamily="66" charset="0"/>
            </a:endParaRPr>
          </a:p>
          <a:p>
            <a:r>
              <a:rPr lang="en-US" b="1" dirty="0">
                <a:latin typeface="Comic Sans MS" panose="030F0702030302020204" pitchFamily="66" charset="0"/>
              </a:rPr>
              <a:t>Each day, He did one specific task in a specific order</a:t>
            </a:r>
          </a:p>
          <a:p>
            <a:pPr lvl="1"/>
            <a:r>
              <a:rPr lang="en-US" b="1" dirty="0">
                <a:latin typeface="Comic Sans MS" panose="030F0702030302020204" pitchFamily="66" charset="0"/>
              </a:rPr>
              <a:t>He also revealed more of His own nature to/for us</a:t>
            </a:r>
          </a:p>
          <a:p>
            <a:pPr lvl="1"/>
            <a:r>
              <a:rPr lang="en-US" b="1" dirty="0">
                <a:latin typeface="Comic Sans MS" panose="030F0702030302020204" pitchFamily="66" charset="0"/>
              </a:rPr>
              <a:t>His perfection, symmetry, “set apartness” (Holiness)</a:t>
            </a:r>
          </a:p>
          <a:p>
            <a:pPr lvl="1"/>
            <a:r>
              <a:rPr lang="en-US" b="1" dirty="0">
                <a:latin typeface="Comic Sans MS" panose="030F0702030302020204" pitchFamily="66" charset="0"/>
              </a:rPr>
              <a:t>His own integrity and character</a:t>
            </a:r>
          </a:p>
          <a:p>
            <a:endParaRPr lang="en-US" b="1" dirty="0">
              <a:latin typeface="Comic Sans MS" panose="030F0702030302020204" pitchFamily="66" charset="0"/>
            </a:endParaRPr>
          </a:p>
          <a:p>
            <a:pPr lvl="1"/>
            <a:endParaRPr lang="en-US" sz="2800" b="1" dirty="0">
              <a:latin typeface="Comic Sans MS" panose="030F0702030302020204" pitchFamily="66" charset="0"/>
            </a:endParaRPr>
          </a:p>
          <a:p>
            <a:endParaRPr lang="en-US" sz="2400" b="1" dirty="0">
              <a:latin typeface="Comic Sans MS" panose="030F0702030302020204" pitchFamily="66" charset="0"/>
            </a:endParaRPr>
          </a:p>
          <a:p>
            <a:pPr lvl="1"/>
            <a:endParaRPr lang="en-US" b="1" dirty="0">
              <a:latin typeface="Comic Sans MS" panose="030F0702030302020204" pitchFamily="66" charset="0"/>
            </a:endParaRPr>
          </a:p>
        </p:txBody>
      </p:sp>
    </p:spTree>
    <p:extLst>
      <p:ext uri="{BB962C8B-B14F-4D97-AF65-F5344CB8AC3E}">
        <p14:creationId xmlns:p14="http://schemas.microsoft.com/office/powerpoint/2010/main" val="2142186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p:cTn id="11"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2" dur="500" fill="hold"/>
                                        <p:tgtEl>
                                          <p:spTgt spid="3">
                                            <p:txEl>
                                              <p:pRg st="1" end="1"/>
                                            </p:txEl>
                                          </p:spTgt>
                                        </p:tgtEl>
                                        <p:attrNameLst>
                                          <p:attrName>ppt_h</p:attrName>
                                        </p:attrNameLst>
                                      </p:cBhvr>
                                      <p:tavLst>
                                        <p:tav tm="0">
                                          <p:val>
                                            <p:strVal val="#ppt_h"/>
                                          </p:val>
                                        </p:tav>
                                        <p:tav tm="100000">
                                          <p:val>
                                            <p:strVal val="#ppt_h"/>
                                          </p:val>
                                        </p:tav>
                                      </p:tavLst>
                                    </p:anim>
                                  </p:childTnLst>
                                </p:cTn>
                              </p:par>
                              <p:par>
                                <p:cTn id="13" presetID="17" presetClass="entr" presetSubtype="1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p:cTn id="15"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17" presetClass="entr" presetSubtype="1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p:cTn id="2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4" end="4"/>
                                            </p:txEl>
                                          </p:spTgt>
                                        </p:tgtEl>
                                        <p:attrNameLst>
                                          <p:attrName>ppt_h</p:attrName>
                                        </p:attrNameLst>
                                      </p:cBhvr>
                                      <p:tavLst>
                                        <p:tav tm="0">
                                          <p:val>
                                            <p:strVal val="#ppt_h"/>
                                          </p:val>
                                        </p:tav>
                                        <p:tav tm="100000">
                                          <p:val>
                                            <p:strVal val="#ppt_h"/>
                                          </p:val>
                                        </p:tav>
                                      </p:tavLst>
                                    </p:anim>
                                  </p:childTnLst>
                                </p:cTn>
                              </p:par>
                              <p:par>
                                <p:cTn id="23" presetID="17" presetClass="entr" presetSubtype="1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p:cTn id="25"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5" end="5"/>
                                            </p:txEl>
                                          </p:spTgt>
                                        </p:tgtEl>
                                        <p:attrNameLst>
                                          <p:attrName>ppt_h</p:attrName>
                                        </p:attrNameLst>
                                      </p:cBhvr>
                                      <p:tavLst>
                                        <p:tav tm="0">
                                          <p:val>
                                            <p:strVal val="#ppt_h"/>
                                          </p:val>
                                        </p:tav>
                                        <p:tav tm="100000">
                                          <p:val>
                                            <p:strVal val="#ppt_h"/>
                                          </p:val>
                                        </p:tav>
                                      </p:tavLst>
                                    </p:anim>
                                  </p:childTnLst>
                                </p:cTn>
                              </p:par>
                              <p:par>
                                <p:cTn id="27" presetID="17" presetClass="entr" presetSubtype="1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p:cTn id="29"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0" dur="500" fill="hold"/>
                                        <p:tgtEl>
                                          <p:spTgt spid="3">
                                            <p:txEl>
                                              <p:pRg st="6" end="6"/>
                                            </p:txEl>
                                          </p:spTgt>
                                        </p:tgtEl>
                                        <p:attrNameLst>
                                          <p:attrName>ppt_h</p:attrName>
                                        </p:attrNameLst>
                                      </p:cBhvr>
                                      <p:tavLst>
                                        <p:tav tm="0">
                                          <p:val>
                                            <p:strVal val="#ppt_h"/>
                                          </p:val>
                                        </p:tav>
                                        <p:tav tm="100000">
                                          <p:val>
                                            <p:strVal val="#ppt_h"/>
                                          </p:val>
                                        </p:tav>
                                      </p:tavLst>
                                    </p:anim>
                                  </p:childTnLst>
                                </p:cTn>
                              </p:par>
                              <p:par>
                                <p:cTn id="31" presetID="17" presetClass="entr" presetSubtype="10" fill="hold" grpId="0"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 calcmode="lin" valueType="num">
                                      <p:cBhvr>
                                        <p:cTn id="33"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34" dur="500" fill="hold"/>
                                        <p:tgtEl>
                                          <p:spTgt spid="3">
                                            <p:txEl>
                                              <p:pRg st="7" end="7"/>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1926</TotalTime>
  <Words>602</Words>
  <Application>Microsoft Office PowerPoint</Application>
  <PresentationFormat>Widescreen</PresentationFormat>
  <Paragraphs>97</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Aptos</vt:lpstr>
      <vt:lpstr>Aptos Display</vt:lpstr>
      <vt:lpstr>Arial</vt:lpstr>
      <vt:lpstr>Comic Sans MS</vt:lpstr>
      <vt:lpstr>Wingdings</vt:lpstr>
      <vt:lpstr>Office Theme</vt:lpstr>
      <vt:lpstr>WEEK 1</vt:lpstr>
      <vt:lpstr>DEFINED</vt:lpstr>
      <vt:lpstr>DEFINED</vt:lpstr>
      <vt:lpstr>STRUCTURE</vt:lpstr>
      <vt:lpstr>STRUCTURE</vt:lpstr>
      <vt:lpstr>STRUCTURE</vt:lpstr>
      <vt:lpstr>BEGINNINGS</vt:lpstr>
      <vt:lpstr>Genesis 1</vt:lpstr>
      <vt:lpstr>Genesis 1</vt:lpstr>
      <vt:lpstr>Genesis 1</vt:lpstr>
      <vt:lpstr>Genesis 1</vt:lpstr>
      <vt:lpstr>The Creation Pattern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JEFF WALTER</dc:creator>
  <cp:lastModifiedBy>JEFF WALTER</cp:lastModifiedBy>
  <cp:revision>1</cp:revision>
  <dcterms:created xsi:type="dcterms:W3CDTF">2025-01-06T14:53:46Z</dcterms:created>
  <dcterms:modified xsi:type="dcterms:W3CDTF">2025-01-14T15:25:44Z</dcterms:modified>
</cp:coreProperties>
</file>