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2" r:id="rId3"/>
    <p:sldMasterId id="2147483678" r:id="rId4"/>
  </p:sldMasterIdLst>
  <p:sldIdLst>
    <p:sldId id="398" r:id="rId5"/>
    <p:sldId id="399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89A10-19DB-4556-8127-DC7E3B999BA7}" v="3674" dt="2025-06-29T15:52:22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ALTER" userId="5f121717bd128cbf" providerId="LiveId" clId="{3C189A10-19DB-4556-8127-DC7E3B999BA7}"/>
    <pc:docChg chg="undo custSel addSld delSld modSld sldOrd addMainMaster delMainMaster modMainMaster">
      <pc:chgData name="JEFF WALTER" userId="5f121717bd128cbf" providerId="LiveId" clId="{3C189A10-19DB-4556-8127-DC7E3B999BA7}" dt="2025-06-29T15:52:22.765" v="3802" actId="207"/>
      <pc:docMkLst>
        <pc:docMk/>
      </pc:docMkLst>
      <pc:sldChg chg="modSp">
        <pc:chgData name="JEFF WALTER" userId="5f121717bd128cbf" providerId="LiveId" clId="{3C189A10-19DB-4556-8127-DC7E3B999BA7}" dt="2025-06-29T15:52:22.765" v="3802" actId="207"/>
        <pc:sldMkLst>
          <pc:docMk/>
          <pc:sldMk cId="120256352" sldId="399"/>
        </pc:sldMkLst>
        <pc:spChg chg="mod">
          <ac:chgData name="JEFF WALTER" userId="5f121717bd128cbf" providerId="LiveId" clId="{3C189A10-19DB-4556-8127-DC7E3B999BA7}" dt="2025-06-27T18:01:20.690" v="3793" actId="207"/>
          <ac:spMkLst>
            <pc:docMk/>
            <pc:sldMk cId="120256352" sldId="399"/>
            <ac:spMk id="3" creationId="{6EF1E64B-39D2-BDD1-F007-E030AB19B53B}"/>
          </ac:spMkLst>
        </pc:spChg>
        <pc:spChg chg="mod">
          <ac:chgData name="JEFF WALTER" userId="5f121717bd128cbf" providerId="LiveId" clId="{3C189A10-19DB-4556-8127-DC7E3B999BA7}" dt="2025-06-29T15:52:22.765" v="3802" actId="207"/>
          <ac:spMkLst>
            <pc:docMk/>
            <pc:sldMk cId="120256352" sldId="399"/>
            <ac:spMk id="4" creationId="{E45E0BF9-B45C-854D-6B69-329E9A7A7589}"/>
          </ac:spMkLst>
        </pc:spChg>
      </pc:sldChg>
      <pc:sldChg chg="modSp">
        <pc:chgData name="JEFF WALTER" userId="5f121717bd128cbf" providerId="LiveId" clId="{3C189A10-19DB-4556-8127-DC7E3B999BA7}" dt="2025-06-27T18:03:27.125" v="3795" actId="20577"/>
        <pc:sldMkLst>
          <pc:docMk/>
          <pc:sldMk cId="2953299239" sldId="405"/>
        </pc:sldMkLst>
        <pc:spChg chg="mod">
          <ac:chgData name="JEFF WALTER" userId="5f121717bd128cbf" providerId="LiveId" clId="{3C189A10-19DB-4556-8127-DC7E3B999BA7}" dt="2025-06-27T18:03:27.125" v="3795" actId="20577"/>
          <ac:spMkLst>
            <pc:docMk/>
            <pc:sldMk cId="2953299239" sldId="405"/>
            <ac:spMk id="4" creationId="{C3A6032A-B236-E6DB-24AF-FFAFF110354E}"/>
          </ac:spMkLst>
        </pc:spChg>
      </pc:sldChg>
      <pc:sldChg chg="modSp">
        <pc:chgData name="JEFF WALTER" userId="5f121717bd128cbf" providerId="LiveId" clId="{3C189A10-19DB-4556-8127-DC7E3B999BA7}" dt="2025-06-27T16:25:40.993" v="7" actId="20577"/>
        <pc:sldMkLst>
          <pc:docMk/>
          <pc:sldMk cId="672039769" sldId="407"/>
        </pc:sldMkLst>
        <pc:spChg chg="mod">
          <ac:chgData name="JEFF WALTER" userId="5f121717bd128cbf" providerId="LiveId" clId="{3C189A10-19DB-4556-8127-DC7E3B999BA7}" dt="2025-06-27T16:25:40.993" v="7" actId="20577"/>
          <ac:spMkLst>
            <pc:docMk/>
            <pc:sldMk cId="672039769" sldId="407"/>
            <ac:spMk id="3" creationId="{930C2D0F-2AD6-F470-FBAA-28FFADC4270C}"/>
          </ac:spMkLst>
        </pc:spChg>
      </pc:sldChg>
      <pc:sldChg chg="modSp add mod modAnim">
        <pc:chgData name="JEFF WALTER" userId="5f121717bd128cbf" providerId="LiveId" clId="{3C189A10-19DB-4556-8127-DC7E3B999BA7}" dt="2025-06-27T17:57:10.920" v="3777"/>
        <pc:sldMkLst>
          <pc:docMk/>
          <pc:sldMk cId="4070696960" sldId="408"/>
        </pc:sldMkLst>
        <pc:spChg chg="mod">
          <ac:chgData name="JEFF WALTER" userId="5f121717bd128cbf" providerId="LiveId" clId="{3C189A10-19DB-4556-8127-DC7E3B999BA7}" dt="2025-06-27T16:27:26.856" v="29" actId="20577"/>
          <ac:spMkLst>
            <pc:docMk/>
            <pc:sldMk cId="4070696960" sldId="408"/>
            <ac:spMk id="2" creationId="{8679652D-CC7A-7A20-427E-16216E1D2049}"/>
          </ac:spMkLst>
        </pc:spChg>
        <pc:spChg chg="mod">
          <ac:chgData name="JEFF WALTER" userId="5f121717bd128cbf" providerId="LiveId" clId="{3C189A10-19DB-4556-8127-DC7E3B999BA7}" dt="2025-06-27T16:31:03.883" v="306" actId="20577"/>
          <ac:spMkLst>
            <pc:docMk/>
            <pc:sldMk cId="4070696960" sldId="408"/>
            <ac:spMk id="3" creationId="{0CAB5794-FB12-26C6-A8A8-07FAAD683DE5}"/>
          </ac:spMkLst>
        </pc:spChg>
      </pc:sldChg>
      <pc:sldChg chg="addSp delSp modSp new mod setBg">
        <pc:chgData name="JEFF WALTER" userId="5f121717bd128cbf" providerId="LiveId" clId="{3C189A10-19DB-4556-8127-DC7E3B999BA7}" dt="2025-06-27T16:36:43.710" v="337" actId="403"/>
        <pc:sldMkLst>
          <pc:docMk/>
          <pc:sldMk cId="725096031" sldId="409"/>
        </pc:sldMkLst>
        <pc:spChg chg="mod">
          <ac:chgData name="JEFF WALTER" userId="5f121717bd128cbf" providerId="LiveId" clId="{3C189A10-19DB-4556-8127-DC7E3B999BA7}" dt="2025-06-27T16:36:43.710" v="337" actId="403"/>
          <ac:spMkLst>
            <pc:docMk/>
            <pc:sldMk cId="725096031" sldId="409"/>
            <ac:spMk id="2" creationId="{B25D7E46-B4BC-70D8-417E-B579D50C7031}"/>
          </ac:spMkLst>
        </pc:spChg>
        <pc:spChg chg="add mod">
          <ac:chgData name="JEFF WALTER" userId="5f121717bd128cbf" providerId="LiveId" clId="{3C189A10-19DB-4556-8127-DC7E3B999BA7}" dt="2025-06-27T16:33:34.376" v="316" actId="14100"/>
          <ac:spMkLst>
            <pc:docMk/>
            <pc:sldMk cId="725096031" sldId="409"/>
            <ac:spMk id="7" creationId="{069D15B1-E53D-7478-6956-B4AC7E6AEC3D}"/>
          </ac:spMkLst>
        </pc:spChg>
        <pc:spChg chg="add mod">
          <ac:chgData name="JEFF WALTER" userId="5f121717bd128cbf" providerId="LiveId" clId="{3C189A10-19DB-4556-8127-DC7E3B999BA7}" dt="2025-06-27T16:35:57.281" v="324" actId="962"/>
          <ac:spMkLst>
            <pc:docMk/>
            <pc:sldMk cId="725096031" sldId="409"/>
            <ac:spMk id="10" creationId="{5B0153BE-810A-63AB-6507-1ED98B0107DD}"/>
          </ac:spMkLst>
        </pc:spChg>
        <pc:picChg chg="add mod">
          <ac:chgData name="JEFF WALTER" userId="5f121717bd128cbf" providerId="LiveId" clId="{3C189A10-19DB-4556-8127-DC7E3B999BA7}" dt="2025-06-27T16:33:48.975" v="319" actId="1076"/>
          <ac:picMkLst>
            <pc:docMk/>
            <pc:sldMk cId="725096031" sldId="409"/>
            <ac:picMk id="6" creationId="{49B2435B-C4A0-62A9-4301-D8DDCBCE3DE0}"/>
          </ac:picMkLst>
        </pc:picChg>
        <pc:picChg chg="add mod">
          <ac:chgData name="JEFF WALTER" userId="5f121717bd128cbf" providerId="LiveId" clId="{3C189A10-19DB-4556-8127-DC7E3B999BA7}" dt="2025-06-27T16:36:00.849" v="326" actId="962"/>
          <ac:picMkLst>
            <pc:docMk/>
            <pc:sldMk cId="725096031" sldId="409"/>
            <ac:picMk id="9" creationId="{427B4D19-8847-AA22-E8AF-29BCD7F50FF4}"/>
          </ac:picMkLst>
        </pc:picChg>
      </pc:sldChg>
      <pc:sldChg chg="addSp delSp modSp add mod setBg">
        <pc:chgData name="JEFF WALTER" userId="5f121717bd128cbf" providerId="LiveId" clId="{3C189A10-19DB-4556-8127-DC7E3B999BA7}" dt="2025-06-27T16:40:31.440" v="359" actId="14100"/>
        <pc:sldMkLst>
          <pc:docMk/>
          <pc:sldMk cId="818339468" sldId="410"/>
        </pc:sldMkLst>
        <pc:spChg chg="mod">
          <ac:chgData name="JEFF WALTER" userId="5f121717bd128cbf" providerId="LiveId" clId="{3C189A10-19DB-4556-8127-DC7E3B999BA7}" dt="2025-06-27T16:40:09.084" v="354" actId="26606"/>
          <ac:spMkLst>
            <pc:docMk/>
            <pc:sldMk cId="818339468" sldId="410"/>
            <ac:spMk id="2" creationId="{9E95819D-2E7E-AA56-FFFF-D5F88C4842A4}"/>
          </ac:spMkLst>
        </pc:spChg>
        <pc:spChg chg="add mod">
          <ac:chgData name="JEFF WALTER" userId="5f121717bd128cbf" providerId="LiveId" clId="{3C189A10-19DB-4556-8127-DC7E3B999BA7}" dt="2025-06-27T16:40:09.084" v="354" actId="26606"/>
          <ac:spMkLst>
            <pc:docMk/>
            <pc:sldMk cId="818339468" sldId="410"/>
            <ac:spMk id="15" creationId="{312DD078-A8D3-21B5-4F3A-CB589D9F9B51}"/>
          </ac:spMkLst>
        </pc:spChg>
        <pc:spChg chg="add mod">
          <ac:chgData name="JEFF WALTER" userId="5f121717bd128cbf" providerId="LiveId" clId="{3C189A10-19DB-4556-8127-DC7E3B999BA7}" dt="2025-06-27T16:40:09.084" v="354" actId="26606"/>
          <ac:spMkLst>
            <pc:docMk/>
            <pc:sldMk cId="818339468" sldId="410"/>
            <ac:spMk id="20" creationId="{3C838595-2922-8BF8-34FA-6D3121462D8E}"/>
          </ac:spMkLst>
        </pc:spChg>
        <pc:picChg chg="add mod">
          <ac:chgData name="JEFF WALTER" userId="5f121717bd128cbf" providerId="LiveId" clId="{3C189A10-19DB-4556-8127-DC7E3B999BA7}" dt="2025-06-27T16:40:09.084" v="354" actId="26606"/>
          <ac:picMkLst>
            <pc:docMk/>
            <pc:sldMk cId="818339468" sldId="410"/>
            <ac:picMk id="14" creationId="{3916F36C-9084-6976-594D-428FBDD12D20}"/>
          </ac:picMkLst>
        </pc:picChg>
        <pc:picChg chg="add mod ord">
          <ac:chgData name="JEFF WALTER" userId="5f121717bd128cbf" providerId="LiveId" clId="{3C189A10-19DB-4556-8127-DC7E3B999BA7}" dt="2025-06-27T16:40:31.440" v="359" actId="14100"/>
          <ac:picMkLst>
            <pc:docMk/>
            <pc:sldMk cId="818339468" sldId="410"/>
            <ac:picMk id="19" creationId="{C16D76FE-E7F5-E35B-A63C-ADDFFC7019C6}"/>
          </ac:picMkLst>
        </pc:picChg>
      </pc:sldChg>
      <pc:sldChg chg="modSp add mod ord modAnim">
        <pc:chgData name="JEFF WALTER" userId="5f121717bd128cbf" providerId="LiveId" clId="{3C189A10-19DB-4556-8127-DC7E3B999BA7}" dt="2025-06-27T17:57:40.834" v="3778"/>
        <pc:sldMkLst>
          <pc:docMk/>
          <pc:sldMk cId="2409309409" sldId="411"/>
        </pc:sldMkLst>
        <pc:spChg chg="mod">
          <ac:chgData name="JEFF WALTER" userId="5f121717bd128cbf" providerId="LiveId" clId="{3C189A10-19DB-4556-8127-DC7E3B999BA7}" dt="2025-06-27T16:41:43.333" v="370" actId="20577"/>
          <ac:spMkLst>
            <pc:docMk/>
            <pc:sldMk cId="2409309409" sldId="411"/>
            <ac:spMk id="2" creationId="{7AA4AB2C-BE31-DEC0-9771-FFBE019E18B4}"/>
          </ac:spMkLst>
        </pc:spChg>
        <pc:spChg chg="mod">
          <ac:chgData name="JEFF WALTER" userId="5f121717bd128cbf" providerId="LiveId" clId="{3C189A10-19DB-4556-8127-DC7E3B999BA7}" dt="2025-06-27T16:42:39.114" v="460" actId="20577"/>
          <ac:spMkLst>
            <pc:docMk/>
            <pc:sldMk cId="2409309409" sldId="411"/>
            <ac:spMk id="3" creationId="{DA667723-208F-6D6B-074E-49038E6816D0}"/>
          </ac:spMkLst>
        </pc:spChg>
      </pc:sldChg>
      <pc:sldChg chg="new ord setBg">
        <pc:chgData name="JEFF WALTER" userId="5f121717bd128cbf" providerId="LiveId" clId="{3C189A10-19DB-4556-8127-DC7E3B999BA7}" dt="2025-06-27T16:51:36.149" v="476"/>
        <pc:sldMkLst>
          <pc:docMk/>
          <pc:sldMk cId="387375953" sldId="412"/>
        </pc:sldMkLst>
      </pc:sldChg>
      <pc:sldChg chg="modSp add mod modAnim">
        <pc:chgData name="JEFF WALTER" userId="5f121717bd128cbf" providerId="LiveId" clId="{3C189A10-19DB-4556-8127-DC7E3B999BA7}" dt="2025-06-27T18:05:27.535" v="3797"/>
        <pc:sldMkLst>
          <pc:docMk/>
          <pc:sldMk cId="453537328" sldId="413"/>
        </pc:sldMkLst>
        <pc:spChg chg="mod">
          <ac:chgData name="JEFF WALTER" userId="5f121717bd128cbf" providerId="LiveId" clId="{3C189A10-19DB-4556-8127-DC7E3B999BA7}" dt="2025-06-27T16:54:31.300" v="672" actId="20577"/>
          <ac:spMkLst>
            <pc:docMk/>
            <pc:sldMk cId="453537328" sldId="413"/>
            <ac:spMk id="3" creationId="{49CE1BDB-C63B-9D6A-F862-FD65BA023DF0}"/>
          </ac:spMkLst>
        </pc:spChg>
      </pc:sldChg>
      <pc:sldChg chg="modSp add mod modAnim">
        <pc:chgData name="JEFF WALTER" userId="5f121717bd128cbf" providerId="LiveId" clId="{3C189A10-19DB-4556-8127-DC7E3B999BA7}" dt="2025-06-27T17:58:00.614" v="3780"/>
        <pc:sldMkLst>
          <pc:docMk/>
          <pc:sldMk cId="1258213447" sldId="414"/>
        </pc:sldMkLst>
        <pc:spChg chg="mod">
          <ac:chgData name="JEFF WALTER" userId="5f121717bd128cbf" providerId="LiveId" clId="{3C189A10-19DB-4556-8127-DC7E3B999BA7}" dt="2025-06-27T16:58:36.370" v="970" actId="20577"/>
          <ac:spMkLst>
            <pc:docMk/>
            <pc:sldMk cId="1258213447" sldId="414"/>
            <ac:spMk id="3" creationId="{4CC88610-E099-6628-0195-B39C273D368B}"/>
          </ac:spMkLst>
        </pc:spChg>
      </pc:sldChg>
      <pc:sldChg chg="modSp add modAnim">
        <pc:chgData name="JEFF WALTER" userId="5f121717bd128cbf" providerId="LiveId" clId="{3C189A10-19DB-4556-8127-DC7E3B999BA7}" dt="2025-06-27T18:07:02.760" v="3799" actId="20577"/>
        <pc:sldMkLst>
          <pc:docMk/>
          <pc:sldMk cId="839226744" sldId="415"/>
        </pc:sldMkLst>
        <pc:spChg chg="mod">
          <ac:chgData name="JEFF WALTER" userId="5f121717bd128cbf" providerId="LiveId" clId="{3C189A10-19DB-4556-8127-DC7E3B999BA7}" dt="2025-06-27T18:07:02.760" v="3799" actId="20577"/>
          <ac:spMkLst>
            <pc:docMk/>
            <pc:sldMk cId="839226744" sldId="415"/>
            <ac:spMk id="3" creationId="{4D7CEC10-C997-49E8-F49F-B1883B062EA6}"/>
          </ac:spMkLst>
        </pc:spChg>
      </pc:sldChg>
      <pc:sldChg chg="modSp add mod modAnim">
        <pc:chgData name="JEFF WALTER" userId="5f121717bd128cbf" providerId="LiveId" clId="{3C189A10-19DB-4556-8127-DC7E3B999BA7}" dt="2025-06-27T18:07:34.294" v="3801" actId="20577"/>
        <pc:sldMkLst>
          <pc:docMk/>
          <pc:sldMk cId="422563739" sldId="416"/>
        </pc:sldMkLst>
        <pc:spChg chg="mod">
          <ac:chgData name="JEFF WALTER" userId="5f121717bd128cbf" providerId="LiveId" clId="{3C189A10-19DB-4556-8127-DC7E3B999BA7}" dt="2025-06-27T17:07:17.788" v="1350" actId="20577"/>
          <ac:spMkLst>
            <pc:docMk/>
            <pc:sldMk cId="422563739" sldId="416"/>
            <ac:spMk id="2" creationId="{53FEE7F2-4CA5-8D94-D206-5D2F9FA02246}"/>
          </ac:spMkLst>
        </pc:spChg>
        <pc:spChg chg="mod">
          <ac:chgData name="JEFF WALTER" userId="5f121717bd128cbf" providerId="LiveId" clId="{3C189A10-19DB-4556-8127-DC7E3B999BA7}" dt="2025-06-27T18:07:34.294" v="3801" actId="20577"/>
          <ac:spMkLst>
            <pc:docMk/>
            <pc:sldMk cId="422563739" sldId="416"/>
            <ac:spMk id="3" creationId="{C1ED67C5-D2C4-A6F8-9CE8-A772E6E222D1}"/>
          </ac:spMkLst>
        </pc:spChg>
      </pc:sldChg>
      <pc:sldChg chg="modSp new del mod">
        <pc:chgData name="JEFF WALTER" userId="5f121717bd128cbf" providerId="LiveId" clId="{3C189A10-19DB-4556-8127-DC7E3B999BA7}" dt="2025-06-27T17:04:32.717" v="1230" actId="47"/>
        <pc:sldMkLst>
          <pc:docMk/>
          <pc:sldMk cId="2272676986" sldId="416"/>
        </pc:sldMkLst>
      </pc:sldChg>
      <pc:sldChg chg="modSp add modAnim">
        <pc:chgData name="JEFF WALTER" userId="5f121717bd128cbf" providerId="LiveId" clId="{3C189A10-19DB-4556-8127-DC7E3B999BA7}" dt="2025-06-27T17:58:26.145" v="3783"/>
        <pc:sldMkLst>
          <pc:docMk/>
          <pc:sldMk cId="3496439305" sldId="417"/>
        </pc:sldMkLst>
        <pc:spChg chg="mod">
          <ac:chgData name="JEFF WALTER" userId="5f121717bd128cbf" providerId="LiveId" clId="{3C189A10-19DB-4556-8127-DC7E3B999BA7}" dt="2025-06-27T17:12:29.895" v="1749" actId="20577"/>
          <ac:spMkLst>
            <pc:docMk/>
            <pc:sldMk cId="3496439305" sldId="417"/>
            <ac:spMk id="3" creationId="{CE63ADC4-766E-F68F-A953-534E0089A74E}"/>
          </ac:spMkLst>
        </pc:spChg>
      </pc:sldChg>
      <pc:sldChg chg="modSp add setBg modAnim">
        <pc:chgData name="JEFF WALTER" userId="5f121717bd128cbf" providerId="LiveId" clId="{3C189A10-19DB-4556-8127-DC7E3B999BA7}" dt="2025-06-27T17:58:40.793" v="3784"/>
        <pc:sldMkLst>
          <pc:docMk/>
          <pc:sldMk cId="1544844294" sldId="418"/>
        </pc:sldMkLst>
        <pc:spChg chg="mod">
          <ac:chgData name="JEFF WALTER" userId="5f121717bd128cbf" providerId="LiveId" clId="{3C189A10-19DB-4556-8127-DC7E3B999BA7}" dt="2025-06-27T17:20:00.150" v="2057" actId="20577"/>
          <ac:spMkLst>
            <pc:docMk/>
            <pc:sldMk cId="1544844294" sldId="418"/>
            <ac:spMk id="3" creationId="{558C3045-E4B8-426D-C07A-5C11A700094A}"/>
          </ac:spMkLst>
        </pc:spChg>
      </pc:sldChg>
      <pc:sldChg chg="modSp add mod modAnim">
        <pc:chgData name="JEFF WALTER" userId="5f121717bd128cbf" providerId="LiveId" clId="{3C189A10-19DB-4556-8127-DC7E3B999BA7}" dt="2025-06-27T17:58:48.973" v="3785"/>
        <pc:sldMkLst>
          <pc:docMk/>
          <pc:sldMk cId="3053096179" sldId="419"/>
        </pc:sldMkLst>
        <pc:spChg chg="mod">
          <ac:chgData name="JEFF WALTER" userId="5f121717bd128cbf" providerId="LiveId" clId="{3C189A10-19DB-4556-8127-DC7E3B999BA7}" dt="2025-06-27T17:20:59.308" v="2064" actId="20577"/>
          <ac:spMkLst>
            <pc:docMk/>
            <pc:sldMk cId="3053096179" sldId="419"/>
            <ac:spMk id="2" creationId="{A7F92EDB-B9A0-E302-1165-28D340FD986A}"/>
          </ac:spMkLst>
        </pc:spChg>
        <pc:spChg chg="mod">
          <ac:chgData name="JEFF WALTER" userId="5f121717bd128cbf" providerId="LiveId" clId="{3C189A10-19DB-4556-8127-DC7E3B999BA7}" dt="2025-06-27T17:24:57.306" v="2354" actId="20577"/>
          <ac:spMkLst>
            <pc:docMk/>
            <pc:sldMk cId="3053096179" sldId="419"/>
            <ac:spMk id="3" creationId="{A41A010E-1A74-1191-FA6B-AA0F72AB021D}"/>
          </ac:spMkLst>
        </pc:spChg>
      </pc:sldChg>
      <pc:sldChg chg="modSp add setBg modAnim">
        <pc:chgData name="JEFF WALTER" userId="5f121717bd128cbf" providerId="LiveId" clId="{3C189A10-19DB-4556-8127-DC7E3B999BA7}" dt="2025-06-27T17:58:55.862" v="3786"/>
        <pc:sldMkLst>
          <pc:docMk/>
          <pc:sldMk cId="1955352417" sldId="420"/>
        </pc:sldMkLst>
        <pc:spChg chg="mod">
          <ac:chgData name="JEFF WALTER" userId="5f121717bd128cbf" providerId="LiveId" clId="{3C189A10-19DB-4556-8127-DC7E3B999BA7}" dt="2025-06-27T17:31:52.048" v="2609" actId="313"/>
          <ac:spMkLst>
            <pc:docMk/>
            <pc:sldMk cId="1955352417" sldId="420"/>
            <ac:spMk id="3" creationId="{18D1F960-8E37-4D76-71AC-4C1E2785732F}"/>
          </ac:spMkLst>
        </pc:spChg>
      </pc:sldChg>
      <pc:sldChg chg="modSp add mod modAnim">
        <pc:chgData name="JEFF WALTER" userId="5f121717bd128cbf" providerId="LiveId" clId="{3C189A10-19DB-4556-8127-DC7E3B999BA7}" dt="2025-06-27T17:59:03.460" v="3787"/>
        <pc:sldMkLst>
          <pc:docMk/>
          <pc:sldMk cId="2556562766" sldId="421"/>
        </pc:sldMkLst>
        <pc:spChg chg="mod">
          <ac:chgData name="JEFF WALTER" userId="5f121717bd128cbf" providerId="LiveId" clId="{3C189A10-19DB-4556-8127-DC7E3B999BA7}" dt="2025-06-27T17:35:46.732" v="2770" actId="20577"/>
          <ac:spMkLst>
            <pc:docMk/>
            <pc:sldMk cId="2556562766" sldId="421"/>
            <ac:spMk id="2" creationId="{A451CFB3-22F6-A12F-93DC-0B5F67069B8B}"/>
          </ac:spMkLst>
        </pc:spChg>
        <pc:spChg chg="mod">
          <ac:chgData name="JEFF WALTER" userId="5f121717bd128cbf" providerId="LiveId" clId="{3C189A10-19DB-4556-8127-DC7E3B999BA7}" dt="2025-06-27T17:38:15.987" v="2926" actId="20577"/>
          <ac:spMkLst>
            <pc:docMk/>
            <pc:sldMk cId="2556562766" sldId="421"/>
            <ac:spMk id="3" creationId="{20FF2785-5618-DB75-3518-0491175F84D1}"/>
          </ac:spMkLst>
        </pc:spChg>
      </pc:sldChg>
      <pc:sldChg chg="modSp add mod modAnim">
        <pc:chgData name="JEFF WALTER" userId="5f121717bd128cbf" providerId="LiveId" clId="{3C189A10-19DB-4556-8127-DC7E3B999BA7}" dt="2025-06-27T17:59:54.935" v="3790"/>
        <pc:sldMkLst>
          <pc:docMk/>
          <pc:sldMk cId="3089061343" sldId="422"/>
        </pc:sldMkLst>
        <pc:spChg chg="mod">
          <ac:chgData name="JEFF WALTER" userId="5f121717bd128cbf" providerId="LiveId" clId="{3C189A10-19DB-4556-8127-DC7E3B999BA7}" dt="2025-06-27T17:46:52.392" v="3242" actId="313"/>
          <ac:spMkLst>
            <pc:docMk/>
            <pc:sldMk cId="3089061343" sldId="422"/>
            <ac:spMk id="3" creationId="{CD19B5FF-F7A6-3152-D3E5-2EDA2E7D4BCE}"/>
          </ac:spMkLst>
        </pc:spChg>
      </pc:sldChg>
      <pc:sldChg chg="modSp add mod setBg modAnim">
        <pc:chgData name="JEFF WALTER" userId="5f121717bd128cbf" providerId="LiveId" clId="{3C189A10-19DB-4556-8127-DC7E3B999BA7}" dt="2025-06-27T18:00:12.625" v="3791"/>
        <pc:sldMkLst>
          <pc:docMk/>
          <pc:sldMk cId="291985774" sldId="423"/>
        </pc:sldMkLst>
        <pc:spChg chg="mod">
          <ac:chgData name="JEFF WALTER" userId="5f121717bd128cbf" providerId="LiveId" clId="{3C189A10-19DB-4556-8127-DC7E3B999BA7}" dt="2025-06-27T17:47:31.364" v="3286" actId="20577"/>
          <ac:spMkLst>
            <pc:docMk/>
            <pc:sldMk cId="291985774" sldId="423"/>
            <ac:spMk id="2" creationId="{813DD4A6-DF18-0619-B024-8ED053B63B44}"/>
          </ac:spMkLst>
        </pc:spChg>
        <pc:spChg chg="mod">
          <ac:chgData name="JEFF WALTER" userId="5f121717bd128cbf" providerId="LiveId" clId="{3C189A10-19DB-4556-8127-DC7E3B999BA7}" dt="2025-06-27T17:50:04.285" v="3520" actId="20577"/>
          <ac:spMkLst>
            <pc:docMk/>
            <pc:sldMk cId="291985774" sldId="423"/>
            <ac:spMk id="3" creationId="{BFBE9668-EDF9-49B9-CE3A-1FE76D292E0C}"/>
          </ac:spMkLst>
        </pc:spChg>
      </pc:sldChg>
      <pc:sldChg chg="modSp add mod setBg modAnim">
        <pc:chgData name="JEFF WALTER" userId="5f121717bd128cbf" providerId="LiveId" clId="{3C189A10-19DB-4556-8127-DC7E3B999BA7}" dt="2025-06-27T18:00:23.847" v="3792"/>
        <pc:sldMkLst>
          <pc:docMk/>
          <pc:sldMk cId="532554817" sldId="424"/>
        </pc:sldMkLst>
        <pc:spChg chg="mod">
          <ac:chgData name="JEFF WALTER" userId="5f121717bd128cbf" providerId="LiveId" clId="{3C189A10-19DB-4556-8127-DC7E3B999BA7}" dt="2025-06-27T17:52:20.806" v="3528" actId="20577"/>
          <ac:spMkLst>
            <pc:docMk/>
            <pc:sldMk cId="532554817" sldId="424"/>
            <ac:spMk id="2" creationId="{328C0641-12A0-5438-AA23-BAB28C6FBA6F}"/>
          </ac:spMkLst>
        </pc:spChg>
        <pc:spChg chg="mod">
          <ac:chgData name="JEFF WALTER" userId="5f121717bd128cbf" providerId="LiveId" clId="{3C189A10-19DB-4556-8127-DC7E3B999BA7}" dt="2025-06-27T17:56:36.563" v="3776" actId="20577"/>
          <ac:spMkLst>
            <pc:docMk/>
            <pc:sldMk cId="532554817" sldId="424"/>
            <ac:spMk id="3" creationId="{AAD48D5F-345A-FBB9-AD3A-57E04D755ECE}"/>
          </ac:spMkLst>
        </pc:spChg>
      </pc:sldChg>
      <pc:sldMasterChg chg="modSldLayout">
        <pc:chgData name="JEFF WALTER" userId="5f121717bd128cbf" providerId="LiveId" clId="{3C189A10-19DB-4556-8127-DC7E3B999BA7}" dt="2025-06-27T16:45:14.762" v="464"/>
        <pc:sldMasterMkLst>
          <pc:docMk/>
          <pc:sldMasterMk cId="861511689" sldId="2147483662"/>
        </pc:sldMasterMkLst>
        <pc:sldLayoutChg chg="delSp">
          <pc:chgData name="JEFF WALTER" userId="5f121717bd128cbf" providerId="LiveId" clId="{3C189A10-19DB-4556-8127-DC7E3B999BA7}" dt="2025-06-27T16:45:14.762" v="464"/>
          <pc:sldLayoutMkLst>
            <pc:docMk/>
            <pc:sldMasterMk cId="861511689" sldId="2147483662"/>
            <pc:sldLayoutMk cId="2823832833" sldId="2147483665"/>
          </pc:sldLayoutMkLst>
        </pc:sldLayoutChg>
      </pc:sldMasterChg>
      <pc:sldMasterChg chg="new del mod addSldLayout delSldLayout">
        <pc:chgData name="JEFF WALTER" userId="5f121717bd128cbf" providerId="LiveId" clId="{3C189A10-19DB-4556-8127-DC7E3B999BA7}" dt="2025-06-27T16:45:22.218" v="466" actId="6938"/>
        <pc:sldMasterMkLst>
          <pc:docMk/>
          <pc:sldMasterMk cId="1014097137" sldId="2147483666"/>
        </pc:sldMasterMkLst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3397423246" sldId="2147483667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3590477189" sldId="2147483668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861932782" sldId="2147483669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1804810574" sldId="2147483670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2917898181" sldId="2147483671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1258148655" sldId="2147483672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2231251500" sldId="2147483673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743598310" sldId="2147483674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1672756754" sldId="2147483675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946048736" sldId="2147483676"/>
          </pc:sldLayoutMkLst>
        </pc:sldLayoutChg>
        <pc:sldLayoutChg chg="new del replId">
          <pc:chgData name="JEFF WALTER" userId="5f121717bd128cbf" providerId="LiveId" clId="{3C189A10-19DB-4556-8127-DC7E3B999BA7}" dt="2025-06-27T16:45:22.218" v="466" actId="6938"/>
          <pc:sldLayoutMkLst>
            <pc:docMk/>
            <pc:sldMasterMk cId="1014097137" sldId="2147483666"/>
            <pc:sldLayoutMk cId="2744720028" sldId="2147483677"/>
          </pc:sldLayoutMkLst>
        </pc:sldLayoutChg>
      </pc:sldMasterChg>
      <pc:sldMasterChg chg="new del mod addSldLayout delSldLayout">
        <pc:chgData name="JEFF WALTER" userId="5f121717bd128cbf" providerId="LiveId" clId="{3C189A10-19DB-4556-8127-DC7E3B999BA7}" dt="2025-06-27T16:44:27.236" v="462" actId="6938"/>
        <pc:sldMasterMkLst>
          <pc:docMk/>
          <pc:sldMasterMk cId="4087559607" sldId="2147483666"/>
        </pc:sldMasterMkLst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3869393909" sldId="2147483667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2814789592" sldId="2147483668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603486350" sldId="2147483669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3641483143" sldId="2147483670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1860428015" sldId="2147483671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1549379309" sldId="2147483672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1771090369" sldId="2147483673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853436124" sldId="2147483674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4076668762" sldId="2147483675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337672761" sldId="2147483676"/>
          </pc:sldLayoutMkLst>
        </pc:sldLayoutChg>
        <pc:sldLayoutChg chg="new del replId">
          <pc:chgData name="JEFF WALTER" userId="5f121717bd128cbf" providerId="LiveId" clId="{3C189A10-19DB-4556-8127-DC7E3B999BA7}" dt="2025-06-27T16:44:27.236" v="462" actId="6938"/>
          <pc:sldLayoutMkLst>
            <pc:docMk/>
            <pc:sldMasterMk cId="4087559607" sldId="2147483666"/>
            <pc:sldLayoutMk cId="1244801603" sldId="2147483677"/>
          </pc:sldLayoutMkLst>
        </pc:sldLayoutChg>
      </pc:sldMasterChg>
      <pc:sldMasterChg chg="new mod addSldLayout">
        <pc:chgData name="JEFF WALTER" userId="5f121717bd128cbf" providerId="LiveId" clId="{3C189A10-19DB-4556-8127-DC7E3B999BA7}" dt="2025-06-27T16:48:57.427" v="467" actId="6938"/>
        <pc:sldMasterMkLst>
          <pc:docMk/>
          <pc:sldMasterMk cId="4280747761" sldId="2147483666"/>
        </pc:sldMasterMkLst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741496457" sldId="2147483667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4037543683" sldId="2147483668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72614321" sldId="2147483669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3241430335" sldId="2147483670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3042278025" sldId="2147483671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4272268304" sldId="2147483672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853454663" sldId="2147483673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2226265976" sldId="2147483674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2639098761" sldId="2147483675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2999963393" sldId="2147483676"/>
          </pc:sldLayoutMkLst>
        </pc:sldLayoutChg>
        <pc:sldLayoutChg chg="new replId">
          <pc:chgData name="JEFF WALTER" userId="5f121717bd128cbf" providerId="LiveId" clId="{3C189A10-19DB-4556-8127-DC7E3B999BA7}" dt="2025-06-27T16:48:57.427" v="467" actId="6938"/>
          <pc:sldLayoutMkLst>
            <pc:docMk/>
            <pc:sldMasterMk cId="4280747761" sldId="2147483666"/>
            <pc:sldLayoutMk cId="806389534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69B2-F093-7C8E-9C06-B0AD1B53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3CB5-1864-E100-E48F-859B528E8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C99B2-2CEB-72B9-1B40-407984EF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796BC-8858-A013-92A4-797BF89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DC458-CD8F-45A7-8A6E-27E60290EB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DC01D-00DA-56BE-22CF-D5CC90AF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35389-1FD1-58F8-1569-EAA9190A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7CD69-2C1C-4BE3-B346-4CD4B1696F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79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62BC-CFC1-5133-43B3-69D3A5D7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A29F-5541-6D1D-A152-1B28F8B9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DD304-5647-31BD-67A0-06C15822B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1C6F5-4121-2B38-0C12-F2A18167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03BFA-FCA4-F2E4-C26E-1A25ABB3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FC206-6F9C-8565-A36D-87454DB2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77AB-2E98-3692-40B7-3D0FCA4E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595C1-76CD-3396-C711-015F531D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E13AF-9AFB-13D6-CB19-1B8385CAD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76430-CBF2-99A0-A9F4-311F8996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AFF6-8A19-F1BD-A68D-624191FC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BC0BD-032C-5B91-65F5-813D436F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9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8420-B371-BABD-82D3-EB569DDC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D9D17-8500-D902-0B5D-756F17784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5394D-AC75-5DAB-53EA-71AEFDC5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5A41-8553-7575-64F2-25DA3CAC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445D-A518-D005-BA33-5FEAA0DD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6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D6C0E-F6EF-AA55-883E-A37BF7ADE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1AD1B-7252-58EB-4413-3907D0238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986-4281-9EED-E62F-8081C6CB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A902B-8572-1078-0353-5477C11C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6D293-AAE0-EF8E-D056-95CBAD04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8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EF55-FE8D-B9D3-C14D-2CB7231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0415-1AC0-91BE-A3B0-1CC49B72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3A7E7-B7EE-84C9-E185-47B6944F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AF039-6881-46E5-8A5C-60776DB14B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1FF2-1BF4-6CAD-666F-84038A37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5A964-89B5-F034-DEC9-17ED85C7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C7031-F1BB-4244-80A4-A73BBCC21C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9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83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69B2-F093-7C8E-9C06-B0AD1B53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3CB5-1864-E100-E48F-859B528E8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C99B2-2CEB-72B9-1B40-407984EF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796BC-8858-A013-92A4-797BF89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DC458-CD8F-45A7-8A6E-27E60290EB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DC01D-00DA-56BE-22CF-D5CC90AF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35389-1FD1-58F8-1569-EAA9190A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7CD69-2C1C-4BE3-B346-4CD4B1696F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9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30E2-AE77-2AAB-53B1-CD481DA3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0D146-B9A5-527F-FD7A-0BA0DC92F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D1E72-367F-46E9-FE15-A003C763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EDF7B-D36F-1CDE-AFB2-6345ECB4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DC458-CD8F-45A7-8A6E-27E60290EB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71349-B01F-B11F-F1A8-CA762EE0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CE324-EF2E-84F3-84AB-12CADF9D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7CD69-2C1C-4BE3-B346-4CD4B1696F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1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30E2-AE77-2AAB-53B1-CD481DA3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0D146-B9A5-527F-FD7A-0BA0DC92F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D1E72-367F-46E9-FE15-A003C763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EDF7B-D36F-1CDE-AFB2-6345ECB4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DC458-CD8F-45A7-8A6E-27E60290EB0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71349-B01F-B11F-F1A8-CA762EE0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CE324-EF2E-84F3-84AB-12CADF9D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7CD69-2C1C-4BE3-B346-4CD4B1696F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11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285E-B6B3-683F-51FE-3BF290054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7C519-4E7C-197D-2E37-A2DC4466E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01670-20FF-6E91-97A4-F6B4132A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6F1A-2148-81E5-F5DF-E9E2260F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D774D-BBFB-CBDC-96BE-06176C00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89D7-D381-4AEE-4E16-1FAB2678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C3D1-05D0-13EE-56BA-636FC6C89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FB357-D5AC-182C-1A76-9F12719E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12FA-EDFA-C302-A9B7-39AB13A9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02CB-9FA8-3455-A6D6-0C5CE29C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4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685B-6BDF-9A30-BDAC-C347C172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E6A6-1846-E6A4-B4FC-79A216DE9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BB39E-4108-F8A2-0A30-9AD31FD9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A5746-36D6-BAAD-3DBA-8391B780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762DD-FBE3-7000-DFB6-35F0AB2D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F9F1-D215-CE20-F0B0-36DE25A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B199-4A17-D5D9-EFD8-76E9642AB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0326-E7F7-CDA5-698A-B5DA690A5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0612-FAA1-D0D4-176D-4F97A686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BF5B1-1FF0-8FF1-5836-D80A8EEC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DDEED-7801-FEB7-4924-29E4B91C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C449-1FDE-CA84-3A52-8A5CEDEF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01BD5-D415-2CF9-E9EE-0F42FE3F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A4CDE-10DB-183D-3D25-D12EF3292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00617-D730-AF82-14FC-D13B01B9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BDB54-9663-A7C1-7DB7-5AE2EA2E0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96AB9-B7D2-BA34-7A01-AFD8F78E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45966-CBC4-6DF3-03D2-2F0B2CE3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0E01F-F22A-0ECD-058E-3F78BF43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1EA7-F081-6F98-E0C2-32424042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A1421-2EF1-71DB-DB4D-A8FFE811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96E4F-CA6C-4483-E187-1E8E2D35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5D1A4-6087-A285-3527-85C1523E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7F943-3062-1FCE-5CC6-D52BC31E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433C6-09F9-FECB-2A3C-9E193149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55592-9862-1292-A8D0-08437BC3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E9413-CC5A-D121-B8E6-6A6075B8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CCDF8-E629-0442-5AC7-89E2A0E3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0D6CE-3BE9-089B-047F-B25440167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DC458-CD8F-45A7-8A6E-27E60290EB05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EAAF-7776-883D-BFD0-43756AFF0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ABAF-DE6F-7EE1-8B57-CB786EA3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7CD69-2C1C-4BE3-B346-4CD4B1696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D7870-9B71-6A74-86EA-98FDE757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16094-0661-DAC1-B480-FF231F174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77BDE-4903-9EC5-BD2A-6072F7015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C39E5-520B-4546-A4B4-CF644908F0CF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B29A-67AF-D7D1-1AB2-8C4F1713D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211E-F3FB-088B-4CB7-4CC5CD8A4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EF3C3-27E8-4871-8394-752CFC46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4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D66CF-0445-D808-40A5-4B9A2660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9FDEA-452C-E894-7D19-CC774F75C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A4470-F158-4CB4-1FC0-1DA944F79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AF039-6881-46E5-8A5C-60776DB14BB6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4F4EB-3DD2-F476-D7EB-EB6AFE01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8FB2-0F6C-FAC4-1459-935A2B9DE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C7031-F1BB-4244-80A4-A73BBCC21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1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E9413-CC5A-D121-B8E6-6A6075B8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CCDF8-E629-0442-5AC7-89E2A0E3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0D6CE-3BE9-089B-047F-B25440167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DC458-CD8F-45A7-8A6E-27E60290EB05}" type="datetimeFigureOut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EAAF-7776-883D-BFD0-43756AFF0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ABAF-DE6F-7EE1-8B57-CB786EA3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7CD69-2C1C-4BE3-B346-4CD4B1696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onjournalismproject.org/2023/03/26/prison-poem-visitations-end-ode-to-sadnes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libreshot.com/golden-pharaohs-head-in-egypt/" TargetMode="External"/><Relationship Id="rId7" Type="http://schemas.openxmlformats.org/officeDocument/2006/relationships/hyperlink" Target="https://groundup.org.za/article/over-1000-villagers-without-tap-water-three-month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s://fatcowstudio.blogspot.com/2012_06_01_archive.html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nd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oto.wuestenigel.com/fresh-corn-ears-with-leaves-on-white-wooden-background/" TargetMode="External"/><Relationship Id="rId3" Type="http://schemas.openxmlformats.org/officeDocument/2006/relationships/hyperlink" Target="http://libreshot.com/golden-pharaohs-head-in-egypt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ipmimages.org/browse/detail.cfm?imgnum=0454021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buildingonthefly.blogspot.com/2011/05/catholic-church-mafia-don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onjournalismproject.org/2023/03/26/prison-poem-visitations-end-ode-to-sadness/" TargetMode="External"/><Relationship Id="rId7" Type="http://schemas.openxmlformats.org/officeDocument/2006/relationships/hyperlink" Target="https://www.wallpaperflare.com/search?wallpaper=bake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metmuseum.org/art/collection/search/466143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iconolith/27393374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iconolith/27393374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Egyptian_royal_titulary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Egyptian_royal_titulary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Egyptian_royal_titulary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door43.org/u/richmahn/en-obs/a4b597eac1/all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thiclicks/16019423039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onjournalismproject.org/2023/03/26/prison-poem-visitations-end-ode-to-sadnes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onjournalismproject.org/2023/03/26/prison-poem-visitations-end-ode-to-sadnes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art/collection/search/46614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tock-free.org/grape-grapes-large-grapes-harvest-blue-grapes.html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onjournalismproject.org/2023/03/26/prison-poem-visitations-end-ode-to-sadnes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145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635332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onjournalismproject.org/2023/03/26/prison-poem-visitations-end-ode-to-sadnes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egypt-ancient-tutankhamun-grave-mummy-object-history-wallpaper-agte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5EA59-B6BF-4287-7919-B541C2FE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59B2-F789-41F3-D561-436D57A3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39:21-23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678E-6D55-2484-331A-5EC73F997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The LORD was with Joseph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Found favor in the sight of the GIC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Head jailor puts Joseph in charge</a:t>
            </a:r>
          </a:p>
          <a:p>
            <a:pPr lvl="2"/>
            <a:r>
              <a:rPr lang="en-US" sz="2800" b="1" dirty="0">
                <a:latin typeface="Comic Sans MS" panose="030F0702030302020204" pitchFamily="66" charset="0"/>
              </a:rPr>
              <a:t>One step below the guy getting paid!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Two of Pharoah’s officials offend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Given to Captain of the Guard – Potipher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Placed in Joseph’s “care”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Both with their own story</a:t>
            </a:r>
          </a:p>
        </p:txBody>
      </p:sp>
    </p:spTree>
    <p:extLst>
      <p:ext uri="{BB962C8B-B14F-4D97-AF65-F5344CB8AC3E}">
        <p14:creationId xmlns:p14="http://schemas.microsoft.com/office/powerpoint/2010/main" val="23247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62A73-FEAF-FC47-393D-347B8C2F4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652D-CC7A-7A20-427E-16216E1D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41 - Pharoah Dreams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B5794-FB12-26C6-A8A8-07FAAD68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Two years after the events of Ch. 40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Pharoah has two dreams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Fat kine, wasted kine 😊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Well fed cows rise from the Nile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Emaciated cows follow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Skinny cows devour the fat cows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Fat ears of grain – Wasted ears of grain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Same pattern – Wasted consume the full</a:t>
            </a:r>
          </a:p>
        </p:txBody>
      </p:sp>
    </p:spTree>
    <p:extLst>
      <p:ext uri="{BB962C8B-B14F-4D97-AF65-F5344CB8AC3E}">
        <p14:creationId xmlns:p14="http://schemas.microsoft.com/office/powerpoint/2010/main" val="40706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7E46-B4BC-70D8-417E-B579D50C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Dream A</a:t>
            </a:r>
          </a:p>
        </p:txBody>
      </p:sp>
      <p:pic>
        <p:nvPicPr>
          <p:cNvPr id="6" name="Content Placeholder 5" descr="A black cow standing in a field">
            <a:extLst>
              <a:ext uri="{FF2B5EF4-FFF2-40B4-BE49-F238E27FC236}">
                <a16:creationId xmlns:a16="http://schemas.microsoft.com/office/drawing/2014/main" id="{49B2435B-C4A0-62A9-4301-D8DDCBCE3D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199" y="1758156"/>
            <a:ext cx="5181601" cy="4351338"/>
          </a:xfrm>
        </p:spPr>
      </p:pic>
      <p:pic>
        <p:nvPicPr>
          <p:cNvPr id="9" name="Content Placeholder 8" descr="A goat with a skin on its head">
            <a:extLst>
              <a:ext uri="{FF2B5EF4-FFF2-40B4-BE49-F238E27FC236}">
                <a16:creationId xmlns:a16="http://schemas.microsoft.com/office/drawing/2014/main" id="{427B4D19-8847-AA22-E8AF-29BCD7F50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20439" y="1825625"/>
            <a:ext cx="5085121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D15B1-E53D-7478-6956-B4AC7E6AEC3D}"/>
              </a:ext>
            </a:extLst>
          </p:cNvPr>
          <p:cNvSpPr txBox="1"/>
          <p:nvPr/>
        </p:nvSpPr>
        <p:spPr>
          <a:xfrm>
            <a:off x="838200" y="6176963"/>
            <a:ext cx="5181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fatcowstudio.blogspot.com/2012_06_01_archiv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153BE-810A-63AB-6507-1ED98B0107DD}"/>
              </a:ext>
            </a:extLst>
          </p:cNvPr>
          <p:cNvSpPr txBox="1"/>
          <p:nvPr/>
        </p:nvSpPr>
        <p:spPr>
          <a:xfrm>
            <a:off x="6220439" y="6176963"/>
            <a:ext cx="5085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groundup.org.za/article/over-1000-villagers-without-tap-water-three-month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2509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7000" b="-6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B0D1C-4308-F39E-7E68-D7D6F2FB6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819D-2E7E-AA56-FFFF-D5F88C48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Dream B</a:t>
            </a:r>
          </a:p>
        </p:txBody>
      </p:sp>
      <p:pic>
        <p:nvPicPr>
          <p:cNvPr id="14" name="Content Placeholder 13" descr="Corn cobs of corn on the cob&#10;&#10;AI-generated content may be incorrect.">
            <a:extLst>
              <a:ext uri="{FF2B5EF4-FFF2-40B4-BE49-F238E27FC236}">
                <a16:creationId xmlns:a16="http://schemas.microsoft.com/office/drawing/2014/main" id="{3916F36C-9084-6976-594D-428FBDD12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2DD078-A8D3-21B5-4F3A-CB589D9F9B51}"/>
              </a:ext>
            </a:extLst>
          </p:cNvPr>
          <p:cNvSpPr txBox="1"/>
          <p:nvPr/>
        </p:nvSpPr>
        <p:spPr>
          <a:xfrm>
            <a:off x="6172200" y="57284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ipmimages.org/browse/detail.cfm?imgnum=045402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16D76FE-E7F5-E35B-A63C-ADDFFC7019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8200" y="2274095"/>
            <a:ext cx="5181600" cy="3455242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838595-2922-8BF8-34FA-6D3121462D8E}"/>
              </a:ext>
            </a:extLst>
          </p:cNvPr>
          <p:cNvSpPr txBox="1"/>
          <p:nvPr/>
        </p:nvSpPr>
        <p:spPr>
          <a:xfrm>
            <a:off x="838200" y="5729337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foto.wuestenigel.com/fresh-corn-ears-with-leaves-on-white-wooden-background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833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EB7F2-19E4-A101-88E1-CD3626D5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B2C-BE31-DEC0-9771-FFBE019E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7723-208F-6D6B-074E-49038E68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Pharoah awakes – Troubled in his spirit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He summons all the wise guys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24093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7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CFF5D-52E9-F9C6-B9E0-3D910C1D8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8783-E1F2-4AA7-284D-610838E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1BDB-C63B-9D6A-F862-FD65BA023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Pharoah awakes – Troubled in his spirit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He summons all the wise guys of the kingdom</a:t>
            </a:r>
          </a:p>
          <a:p>
            <a:pPr lvl="2"/>
            <a:r>
              <a:rPr lang="en-US" sz="2800" b="1" dirty="0">
                <a:latin typeface="Comic Sans MS" panose="030F0702030302020204" pitchFamily="66" charset="0"/>
              </a:rPr>
              <a:t>Maybe not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Diviners, seers, occult practitioners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Anyone with “skills” in the arcane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No one could help render any sense of his dreams to Pharoah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Cupbearer – Ooo, Ooo, Pick me, Pick me!</a:t>
            </a:r>
          </a:p>
        </p:txBody>
      </p:sp>
    </p:spTree>
    <p:extLst>
      <p:ext uri="{BB962C8B-B14F-4D97-AF65-F5344CB8AC3E}">
        <p14:creationId xmlns:p14="http://schemas.microsoft.com/office/powerpoint/2010/main" val="4535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974AB-0F2A-36E2-00FE-BBD84A00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7C0F-9902-7571-49C5-A75B66A1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8610-E099-6628-0195-B39C273D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Now, the Cupbearer remembers Joseph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We had dreams – the Baker and I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A young man serving the prisoners interpreted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Everything he told us, happened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Precisely as he told us it would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Joseph is summoned – Royal, but also Divine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Shaved, dressed, and presented to Pharoah</a:t>
            </a:r>
          </a:p>
          <a:p>
            <a:pPr lvl="2"/>
            <a:r>
              <a:rPr lang="en-US" sz="2800" b="1" dirty="0">
                <a:latin typeface="Comic Sans MS" panose="030F0702030302020204" pitchFamily="66" charset="0"/>
              </a:rPr>
              <a:t>Cleaned up for court</a:t>
            </a:r>
          </a:p>
        </p:txBody>
      </p:sp>
    </p:spTree>
    <p:extLst>
      <p:ext uri="{BB962C8B-B14F-4D97-AF65-F5344CB8AC3E}">
        <p14:creationId xmlns:p14="http://schemas.microsoft.com/office/powerpoint/2010/main" val="12582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BC7D8-3FC1-9476-6634-B982CFC39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7D83-DBA9-31A3-BADA-83343A52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EC10-C997-49E8-F49F-B1883B06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Pharoah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I’ve had dreams that no one can interpret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I’m told you can give me the interpretation(s)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Joseph is quick to clarify things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It is not in </a:t>
            </a:r>
            <a:r>
              <a:rPr lang="en-US" sz="3200" b="1" i="1" dirty="0">
                <a:latin typeface="Comic Sans MS" panose="030F0702030302020204" pitchFamily="66" charset="0"/>
              </a:rPr>
              <a:t>me</a:t>
            </a:r>
            <a:r>
              <a:rPr lang="en-US" sz="3200" b="1" dirty="0">
                <a:latin typeface="Comic Sans MS" panose="030F0702030302020204" pitchFamily="66" charset="0"/>
              </a:rPr>
              <a:t>, to interpret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GOD can give Pharoah peace in the matter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So, Pharoah relates the dreams as stated</a:t>
            </a:r>
          </a:p>
        </p:txBody>
      </p:sp>
    </p:spTree>
    <p:extLst>
      <p:ext uri="{BB962C8B-B14F-4D97-AF65-F5344CB8AC3E}">
        <p14:creationId xmlns:p14="http://schemas.microsoft.com/office/powerpoint/2010/main" val="8392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FC5D3-ECF8-87D9-0B0C-70747198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E7F2-4CA5-8D94-D206-5D2F9FA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41:14-32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D67C5-D2C4-A6F8-9CE8-A772E6E2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98" y="188558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Pharoah tells of the dreams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Full cows – Devoured by wasted cows</a:t>
            </a:r>
          </a:p>
          <a:p>
            <a:r>
              <a:rPr lang="en-US" sz="3400" b="1" dirty="0">
                <a:latin typeface="Comic Sans MS" panose="030F0702030302020204" pitchFamily="66" charset="0"/>
              </a:rPr>
              <a:t>Full ears of grain – Devoured by the blighted</a:t>
            </a:r>
          </a:p>
          <a:p>
            <a:endParaRPr lang="en-US" sz="3400" b="1" dirty="0">
              <a:latin typeface="Comic Sans MS" panose="030F0702030302020204" pitchFamily="66" charset="0"/>
            </a:endParaRPr>
          </a:p>
          <a:p>
            <a:r>
              <a:rPr lang="en-US" sz="3400" b="1" dirty="0">
                <a:latin typeface="Comic Sans MS" panose="030F0702030302020204" pitchFamily="66" charset="0"/>
              </a:rPr>
              <a:t>Joseph interprets – Fully</a:t>
            </a:r>
          </a:p>
          <a:p>
            <a:r>
              <a:rPr lang="en-US" sz="3400" b="1" dirty="0">
                <a:latin typeface="Comic Sans MS" panose="030F0702030302020204" pitchFamily="66" charset="0"/>
              </a:rPr>
              <a:t>Your two </a:t>
            </a:r>
            <a:r>
              <a:rPr lang="en-US" sz="3400" b="1">
                <a:latin typeface="Comic Sans MS" panose="030F0702030302020204" pitchFamily="66" charset="0"/>
              </a:rPr>
              <a:t>dreams are </a:t>
            </a:r>
            <a:r>
              <a:rPr lang="en-US" sz="3400" b="1" dirty="0">
                <a:latin typeface="Comic Sans MS" panose="030F0702030302020204" pitchFamily="66" charset="0"/>
              </a:rPr>
              <a:t>ONE</a:t>
            </a:r>
          </a:p>
          <a:p>
            <a:r>
              <a:rPr lang="en-US" sz="3400" b="1" dirty="0">
                <a:latin typeface="Comic Sans MS" panose="030F0702030302020204" pitchFamily="66" charset="0"/>
              </a:rPr>
              <a:t>GOD is revealing what HE is about to do</a:t>
            </a:r>
          </a:p>
        </p:txBody>
      </p:sp>
    </p:spTree>
    <p:extLst>
      <p:ext uri="{BB962C8B-B14F-4D97-AF65-F5344CB8AC3E}">
        <p14:creationId xmlns:p14="http://schemas.microsoft.com/office/powerpoint/2010/main" val="4225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EAFD76-BA29-88E0-3F5E-7FF44BF8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756D-D3C6-C6FF-190B-82E6BA2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41:14-32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ADC4-766E-F68F-A953-534E0089A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The fat cows/full ears of grain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Seven years of great plenty are coming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Animals and crops will produce abundantly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The wasted cows/ears of grain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Seven years of famine will follow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So severe, they will consume ALL excess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Nothing from the prior seven years will be left</a:t>
            </a:r>
          </a:p>
          <a:p>
            <a:pPr lvl="2"/>
            <a:r>
              <a:rPr lang="en-US" sz="2800" b="1" dirty="0">
                <a:latin typeface="Comic Sans MS" panose="030F0702030302020204" pitchFamily="66" charset="0"/>
              </a:rPr>
              <a:t>All the good years will be forgotten</a:t>
            </a:r>
          </a:p>
        </p:txBody>
      </p:sp>
    </p:spTree>
    <p:extLst>
      <p:ext uri="{BB962C8B-B14F-4D97-AF65-F5344CB8AC3E}">
        <p14:creationId xmlns:p14="http://schemas.microsoft.com/office/powerpoint/2010/main" val="34964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CBF7-DFFF-A023-C209-40A6C586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Genesis 40:1-8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64B-39D2-BDD1-F007-E030AB19B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The Butler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Also, Cupbearer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The chief “taster”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In charge of food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Assure safety in ALL the Pharoah eats or drinks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Critical 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E0BF9-B45C-854D-6B69-329E9A7A7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blipFill dpi="0" rotWithShape="1">
            <a:blip r:embed="rId6">
              <a:alphaModFix amt="60000"/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808080"/>
                </a:highlight>
              </a:rPr>
              <a:t>The Baker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 kitchen worker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Head Baker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Provided breads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Pharoah’s table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All at that table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Non-Critical position</a:t>
            </a:r>
          </a:p>
        </p:txBody>
      </p:sp>
    </p:spTree>
    <p:extLst>
      <p:ext uri="{BB962C8B-B14F-4D97-AF65-F5344CB8AC3E}">
        <p14:creationId xmlns:p14="http://schemas.microsoft.com/office/powerpoint/2010/main" val="1202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0BB6E-8ADC-99CA-7896-4B6D5CB9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934B-1FBB-E931-F74E-D82CD83A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41:14-32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C3045-E4B8-426D-C07A-5C11A700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This Double-Dream is important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This is God telling you that it is “fixed”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These events WILL happen … soon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Still speaking on behalf of GOD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Let Pharoah take wise steps … NOW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Choose one of wisdom and discernment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Place overseers under him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Collect one fifth (20%) of all the bounty years</a:t>
            </a:r>
          </a:p>
        </p:txBody>
      </p:sp>
    </p:spTree>
    <p:extLst>
      <p:ext uri="{BB962C8B-B14F-4D97-AF65-F5344CB8AC3E}">
        <p14:creationId xmlns:p14="http://schemas.microsoft.com/office/powerpoint/2010/main" val="15448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72652-054B-BD30-CBC0-B4A9B0108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2EDB-B9A0-E302-1165-28D340FD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41:33-43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010E-1A74-1191-FA6B-AA0F72AB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Set up great storehouses</a:t>
            </a:r>
          </a:p>
          <a:p>
            <a:pPr lvl="1"/>
            <a:r>
              <a:rPr lang="en-US" sz="3600" b="1" dirty="0">
                <a:latin typeface="Comic Sans MS" panose="030F0702030302020204" pitchFamily="66" charset="0"/>
              </a:rPr>
              <a:t>Bring in all the collected foodstuffs</a:t>
            </a:r>
          </a:p>
          <a:p>
            <a:pPr lvl="1"/>
            <a:r>
              <a:rPr lang="en-US" sz="3600" b="1" dirty="0">
                <a:latin typeface="Comic Sans MS" panose="030F0702030302020204" pitchFamily="66" charset="0"/>
              </a:rPr>
              <a:t>Protect the land from starvation</a:t>
            </a:r>
          </a:p>
          <a:p>
            <a:pPr lvl="2"/>
            <a:r>
              <a:rPr lang="en-US" sz="3200" b="1" dirty="0">
                <a:latin typeface="Comic Sans MS" panose="030F0702030302020204" pitchFamily="66" charset="0"/>
              </a:rPr>
              <a:t>The famine years WILL happen, too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This “pleased” Pharoah and whole court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A crisis foretold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Precise instructions for dealing with it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Chose the one who told them to be the COO</a:t>
            </a:r>
          </a:p>
        </p:txBody>
      </p:sp>
    </p:spTree>
    <p:extLst>
      <p:ext uri="{BB962C8B-B14F-4D97-AF65-F5344CB8AC3E}">
        <p14:creationId xmlns:p14="http://schemas.microsoft.com/office/powerpoint/2010/main" val="30530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9000" b="-5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71366-7B9C-2322-C084-34A30221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ACA5-664E-4306-CAFF-D266185C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41:33-43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F960-8E37-4D76-71AC-4C1E2785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Pharoah – States the effect for Joseph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You have The GOD within you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You shall be raised to the highest office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Only my throne (me) shall be higher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Honors given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Royal signet ring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Fine clothing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Gold chain of office – Very ornate = privileged</a:t>
            </a:r>
          </a:p>
        </p:txBody>
      </p:sp>
    </p:spTree>
    <p:extLst>
      <p:ext uri="{BB962C8B-B14F-4D97-AF65-F5344CB8AC3E}">
        <p14:creationId xmlns:p14="http://schemas.microsoft.com/office/powerpoint/2010/main" val="19553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9000" b="-5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C2CF6-41C5-FA9B-E7B8-EF01D3BB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CFB3-22F6-A12F-93DC-0B5F6706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41:44-45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F2785-5618-DB75-3518-0491175F8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Pharoah also grants the Second Chariot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The second place in any royal procession</a:t>
            </a:r>
          </a:p>
          <a:p>
            <a:pPr lvl="2"/>
            <a:r>
              <a:rPr lang="en-US" sz="2800" b="1" dirty="0">
                <a:latin typeface="Comic Sans MS" panose="030F0702030302020204" pitchFamily="66" charset="0"/>
              </a:rPr>
              <a:t>Chariot OR foot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2"/>
            <a:r>
              <a:rPr lang="en-US" sz="2800" b="1" dirty="0">
                <a:latin typeface="Comic Sans MS" panose="030F0702030302020204" pitchFamily="66" charset="0"/>
              </a:rPr>
              <a:t>Includes heralds running before him – BOW!</a:t>
            </a:r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3200" b="1" dirty="0">
                <a:latin typeface="Comic Sans MS" panose="030F0702030302020204" pitchFamily="66" charset="0"/>
              </a:rPr>
              <a:t>No one acts w/o YOUR permission</a:t>
            </a:r>
          </a:p>
          <a:p>
            <a:pPr lvl="1"/>
            <a:r>
              <a:rPr lang="en-US" sz="2800" b="1" dirty="0">
                <a:latin typeface="Comic Sans MS" panose="030F0702030302020204" pitchFamily="66" charset="0"/>
              </a:rPr>
              <a:t>All are subservient to YOU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New name – </a:t>
            </a:r>
            <a:r>
              <a:rPr lang="en-US" sz="3600" b="1" dirty="0" err="1">
                <a:latin typeface="Comic Sans MS" panose="030F0702030302020204" pitchFamily="66" charset="0"/>
              </a:rPr>
              <a:t>Zaphenath</a:t>
            </a:r>
            <a:r>
              <a:rPr lang="en-US" sz="3600" b="1" dirty="0">
                <a:latin typeface="Comic Sans MS" panose="030F0702030302020204" pitchFamily="66" charset="0"/>
              </a:rPr>
              <a:t>-Paaneah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Revealer of secrets, or, One to whom secrets are revealed</a:t>
            </a:r>
          </a:p>
        </p:txBody>
      </p:sp>
    </p:spTree>
    <p:extLst>
      <p:ext uri="{BB962C8B-B14F-4D97-AF65-F5344CB8AC3E}">
        <p14:creationId xmlns:p14="http://schemas.microsoft.com/office/powerpoint/2010/main" val="25565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9000" b="-5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EE8F7-E8A2-17E8-B388-0AFE991BF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4E31-0001-6C96-0E81-95D4B912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41:44-45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B5FF-F7A6-3152-D3E5-2EDA2E7D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The name about “Secrets”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Recognition that GOD resides w/in Joseph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Given a wife – Highest born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Daughter of a Priest of ON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The group that served the primary deity, On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On – The sun-god – Highest in the pantheon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Joseph is atop his corner of the world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Because of DREAMS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28354-F481-BA02-B564-54B1CD22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D4A6-DF18-0619-B024-8ED053B6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41:46-49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E9668-EDF9-49B9-CE3A-1FE76D29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Joseph is 30 when he assumes this office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Second in command of all Egypt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He immediately surveys the kingdom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Planning for managing the bumper-crop years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He commissioned large storehouses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Began collecting the foodstuffs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Maintained it all by the regions of origin</a:t>
            </a:r>
          </a:p>
        </p:txBody>
      </p:sp>
    </p:spTree>
    <p:extLst>
      <p:ext uri="{BB962C8B-B14F-4D97-AF65-F5344CB8AC3E}">
        <p14:creationId xmlns:p14="http://schemas.microsoft.com/office/powerpoint/2010/main" val="291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FFC15-CE15-5D68-C79F-2E56460D4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0641-12A0-5438-AA23-BAB28C6F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41:50-52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8D5F-345A-FBB9-AD3A-57E04D75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During the seven years of plenty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Children are born to Joseph and his wife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The first: Manasseh – Forgetting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God has made me forget my troubles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The second: Ephra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im</a:t>
            </a:r>
            <a:r>
              <a:rPr lang="en-US" sz="3600" b="1" dirty="0">
                <a:latin typeface="Comic Sans MS" panose="030F0702030302020204" pitchFamily="66" charset="0"/>
              </a:rPr>
              <a:t> – Doubly fruitful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God has made me fruitful in the land of my affliction</a:t>
            </a:r>
          </a:p>
        </p:txBody>
      </p:sp>
    </p:spTree>
    <p:extLst>
      <p:ext uri="{BB962C8B-B14F-4D97-AF65-F5344CB8AC3E}">
        <p14:creationId xmlns:p14="http://schemas.microsoft.com/office/powerpoint/2010/main" val="5325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25211-4B4D-6C31-C044-C8DD2251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B877-C00F-8444-6F67-EFBE194F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40:1-8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CBF5-D57B-A24A-3012-58422037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Both of the “new” inmates dream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Same night – Role specific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Dreams were believed to be divine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The gods wanted one to know something</a:t>
            </a:r>
          </a:p>
          <a:p>
            <a:r>
              <a:rPr lang="en-US" sz="3400" b="1" dirty="0">
                <a:latin typeface="Comic Sans MS" panose="030F0702030302020204" pitchFamily="66" charset="0"/>
              </a:rPr>
              <a:t>They had no access to “seers” = bummed out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Morning comes, as does Joseph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Why the long faces?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26D86-7537-26DD-840F-FDF624B8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F24A-E4D1-3177-42BA-0F88C6E6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40:1-8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E465-960A-3C67-9AB7-CE9F9D8D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Dreams were portents for Egyptians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No current access to the palace seers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At a loss because no one to interpret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Joseph’s reply is a bold statement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Do not all interpretations belong to God?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Radical in Egypt – Multiple deities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Please tell me your dreams</a:t>
            </a:r>
          </a:p>
        </p:txBody>
      </p:sp>
    </p:spTree>
    <p:extLst>
      <p:ext uri="{BB962C8B-B14F-4D97-AF65-F5344CB8AC3E}">
        <p14:creationId xmlns:p14="http://schemas.microsoft.com/office/powerpoint/2010/main" val="9209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FD1EC-44CE-FCED-CF63-88511B67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7817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/>
              <a:t>Cupbearer</a:t>
            </a:r>
            <a:endParaRPr lang="en-US" sz="36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69F88-BD36-FA1B-A758-A881F21CC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1432497"/>
            <a:ext cx="4243589" cy="4761070"/>
          </a:xfrm>
          <a:blipFill>
            <a:blip r:embed="rId2">
              <a:alphaModFix amt="40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/>
              <a:t>I saw a vine</a:t>
            </a:r>
          </a:p>
          <a:p>
            <a:pPr lvl="1"/>
            <a:r>
              <a:rPr lang="en-US" sz="3200" b="1" dirty="0"/>
              <a:t>3 branches</a:t>
            </a:r>
          </a:p>
          <a:p>
            <a:r>
              <a:rPr lang="en-US" sz="3600" b="1" dirty="0"/>
              <a:t>As I watched</a:t>
            </a:r>
          </a:p>
          <a:p>
            <a:pPr lvl="1"/>
            <a:r>
              <a:rPr lang="en-US" sz="3200" b="1" dirty="0"/>
              <a:t>Budded</a:t>
            </a:r>
          </a:p>
          <a:p>
            <a:pPr lvl="1"/>
            <a:r>
              <a:rPr lang="en-US" sz="3200" b="1" dirty="0"/>
              <a:t>Blossomed</a:t>
            </a:r>
          </a:p>
          <a:p>
            <a:pPr lvl="1"/>
            <a:r>
              <a:rPr lang="en-US" sz="3200" b="1" dirty="0"/>
              <a:t>Fruited</a:t>
            </a:r>
          </a:p>
          <a:p>
            <a:r>
              <a:rPr lang="en-US" sz="3200" b="1" dirty="0"/>
              <a:t>I pressed them into Pharoah’s cup</a:t>
            </a:r>
          </a:p>
        </p:txBody>
      </p:sp>
      <p:pic>
        <p:nvPicPr>
          <p:cNvPr id="6" name="Content Placeholder 5" descr="A bunch of grapes on a vine&#10;&#10;AI-generated content may be incorrect.">
            <a:extLst>
              <a:ext uri="{FF2B5EF4-FFF2-40B4-BE49-F238E27FC236}">
                <a16:creationId xmlns:a16="http://schemas.microsoft.com/office/drawing/2014/main" id="{E4A8053E-097C-E58B-F978-425E83213E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753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67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66571-3A57-1B53-51AE-B090B39F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2E44-F4E0-2B68-21BC-83C20975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40:9-14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2494-0FAB-4320-8A06-02A71EC69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Joseph interprets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Three branches are three days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In three days:</a:t>
            </a:r>
          </a:p>
          <a:p>
            <a:pPr lvl="1"/>
            <a:r>
              <a:rPr lang="en-US" sz="3600" b="1" dirty="0">
                <a:latin typeface="Comic Sans MS" panose="030F0702030302020204" pitchFamily="66" charset="0"/>
              </a:rPr>
              <a:t>Pharoah will lift 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up</a:t>
            </a:r>
            <a:r>
              <a:rPr lang="en-US" sz="3600" b="1" dirty="0">
                <a:latin typeface="Comic Sans MS" panose="030F0702030302020204" pitchFamily="66" charset="0"/>
              </a:rPr>
              <a:t> your head</a:t>
            </a:r>
          </a:p>
          <a:p>
            <a:pPr lvl="1"/>
            <a:r>
              <a:rPr lang="en-US" sz="3600" b="1" dirty="0">
                <a:latin typeface="Comic Sans MS" panose="030F0702030302020204" pitchFamily="66" charset="0"/>
              </a:rPr>
              <a:t>Fully restore to your former position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One favor to ask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Remember me to Pharoah when you get back</a:t>
            </a:r>
          </a:p>
        </p:txBody>
      </p:sp>
    </p:spTree>
    <p:extLst>
      <p:ext uri="{BB962C8B-B14F-4D97-AF65-F5344CB8AC3E}">
        <p14:creationId xmlns:p14="http://schemas.microsoft.com/office/powerpoint/2010/main" val="25876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C6F7-88A8-BF1A-EE40-4038E94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198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Baker</a:t>
            </a:r>
          </a:p>
        </p:txBody>
      </p:sp>
      <p:pic>
        <p:nvPicPr>
          <p:cNvPr id="6" name="Picture Placeholder 5" descr="A basket of bread on a table&#10;&#10;AI-generated content may be incorrect.">
            <a:extLst>
              <a:ext uri="{FF2B5EF4-FFF2-40B4-BE49-F238E27FC236}">
                <a16:creationId xmlns:a16="http://schemas.microsoft.com/office/drawing/2014/main" id="{4C5179B8-81B9-616F-788E-2BE315FEAE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943" r="794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6032A-B236-E6DB-24AF-FFAFF1103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615" y="1389185"/>
            <a:ext cx="4743573" cy="447980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Three baskets full of bread</a:t>
            </a:r>
          </a:p>
          <a:p>
            <a:pPr marL="457200" indent="-457200">
              <a:buFontTx/>
              <a:buChar char="-"/>
            </a:pPr>
            <a:r>
              <a:rPr lang="en-US" sz="3200" b="1" dirty="0"/>
              <a:t>Carrying them on my head</a:t>
            </a:r>
          </a:p>
          <a:p>
            <a:pPr marL="457200" indent="-457200">
              <a:buFontTx/>
              <a:buChar char="-"/>
            </a:pPr>
            <a:r>
              <a:rPr lang="en-US" sz="3200" b="1" dirty="0"/>
              <a:t>For Pharoah</a:t>
            </a:r>
          </a:p>
          <a:p>
            <a:pPr marL="457200" indent="-457200">
              <a:buFontTx/>
              <a:buChar char="-"/>
            </a:pPr>
            <a:r>
              <a:rPr lang="en-US" sz="3200" b="1" dirty="0"/>
              <a:t>All good stuff</a:t>
            </a:r>
          </a:p>
          <a:p>
            <a:pPr marL="457200" indent="-457200">
              <a:buFontTx/>
              <a:buChar char="-"/>
            </a:pPr>
            <a:r>
              <a:rPr lang="en-US" sz="3500" b="1" dirty="0"/>
              <a:t>Birds came down and ate the bread out of the top layer</a:t>
            </a:r>
          </a:p>
          <a:p>
            <a:r>
              <a:rPr lang="en-US" sz="3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32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DDA90-5A2D-DCD6-0610-9D93D494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C1F3-9B89-D338-00FF-5A44AF71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40:16-19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F92E9-4B51-B9FF-29FE-3D9A235B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Joseph interprets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Three baskets are three days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In three days:</a:t>
            </a:r>
          </a:p>
          <a:p>
            <a:pPr lvl="1"/>
            <a:r>
              <a:rPr lang="en-US" sz="3600" b="1" dirty="0">
                <a:latin typeface="Comic Sans MS" panose="030F0702030302020204" pitchFamily="66" charset="0"/>
              </a:rPr>
              <a:t>Pharoah will lift </a:t>
            </a:r>
            <a:r>
              <a:rPr lang="en-US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off</a:t>
            </a:r>
            <a:r>
              <a:rPr lang="en-US" sz="3600" b="1" dirty="0">
                <a:latin typeface="Comic Sans MS" panose="030F0702030302020204" pitchFamily="66" charset="0"/>
              </a:rPr>
              <a:t> your head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You will be beheaded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Your body will then be hung on a tree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The birds will come down and eat your flesh</a:t>
            </a:r>
          </a:p>
        </p:txBody>
      </p:sp>
    </p:spTree>
    <p:extLst>
      <p:ext uri="{BB962C8B-B14F-4D97-AF65-F5344CB8AC3E}">
        <p14:creationId xmlns:p14="http://schemas.microsoft.com/office/powerpoint/2010/main" val="17652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60877-B134-045B-74A2-BB19DC7F4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D74E-7368-955E-7088-96BB6E88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Genesis 40:20-23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2D0F-2AD6-F470-FBAA-28FFADC4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Three days later – Pharoah’s birthday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EVERY-thing happened … Precisely as told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Cupbearer was fully restored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Baker was beheaded and publicly hung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Alas, Joseph was “forgotten” by cupbearer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Truly forgotten? OR … </a:t>
            </a:r>
          </a:p>
          <a:p>
            <a:pPr lvl="1"/>
            <a:r>
              <a:rPr lang="en-US" sz="3200" b="1" dirty="0">
                <a:latin typeface="Comic Sans MS" panose="030F0702030302020204" pitchFamily="66" charset="0"/>
              </a:rPr>
              <a:t>Timing was not correct in God’s Plan?</a:t>
            </a:r>
          </a:p>
        </p:txBody>
      </p:sp>
    </p:spTree>
    <p:extLst>
      <p:ext uri="{BB962C8B-B14F-4D97-AF65-F5344CB8AC3E}">
        <p14:creationId xmlns:p14="http://schemas.microsoft.com/office/powerpoint/2010/main" val="6720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1110</Words>
  <Application>Microsoft Office PowerPoint</Application>
  <PresentationFormat>Widescreen</PresentationFormat>
  <Paragraphs>198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Comic Sans MS</vt:lpstr>
      <vt:lpstr>Custom Design</vt:lpstr>
      <vt:lpstr>1_Custom Design</vt:lpstr>
      <vt:lpstr>1_Office Theme</vt:lpstr>
      <vt:lpstr>2_Custom Design</vt:lpstr>
      <vt:lpstr>Genesis 39:21-23</vt:lpstr>
      <vt:lpstr>Genesis 40:1-8</vt:lpstr>
      <vt:lpstr>Genesis 40:1-8</vt:lpstr>
      <vt:lpstr>Genesis 40:1-8</vt:lpstr>
      <vt:lpstr>Cupbearer</vt:lpstr>
      <vt:lpstr>Genesis 40:9-14</vt:lpstr>
      <vt:lpstr>Baker</vt:lpstr>
      <vt:lpstr>Genesis 40:16-19</vt:lpstr>
      <vt:lpstr>Genesis 40:20-23</vt:lpstr>
      <vt:lpstr>Genesis 41 - Pharoah Dreams</vt:lpstr>
      <vt:lpstr>Dream A</vt:lpstr>
      <vt:lpstr>Dream B</vt:lpstr>
      <vt:lpstr>Genesis 41:8-13</vt:lpstr>
      <vt:lpstr>PowerPoint Presentation</vt:lpstr>
      <vt:lpstr>Genesis 41:8-13</vt:lpstr>
      <vt:lpstr>Genesis 41:8-13</vt:lpstr>
      <vt:lpstr>Genesis 41:8-13</vt:lpstr>
      <vt:lpstr>Genesis 41:14-32</vt:lpstr>
      <vt:lpstr>Genesis 41:14-32</vt:lpstr>
      <vt:lpstr>Genesis 41:14-32</vt:lpstr>
      <vt:lpstr>Genesis 41:33-43</vt:lpstr>
      <vt:lpstr>Genesis 41:33-43</vt:lpstr>
      <vt:lpstr>Genesis 41:44-45</vt:lpstr>
      <vt:lpstr>Genesis 41:44-45</vt:lpstr>
      <vt:lpstr>Genesis 41:46-49</vt:lpstr>
      <vt:lpstr>Genesis 41:50-52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WALTER</dc:creator>
  <cp:lastModifiedBy>JEFF WALTER</cp:lastModifiedBy>
  <cp:revision>1</cp:revision>
  <dcterms:created xsi:type="dcterms:W3CDTF">2025-06-24T16:33:38Z</dcterms:created>
  <dcterms:modified xsi:type="dcterms:W3CDTF">2025-06-29T15:52:31Z</dcterms:modified>
</cp:coreProperties>
</file>