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10" r:id="rId3"/>
    <p:sldId id="416" r:id="rId4"/>
    <p:sldId id="417" r:id="rId5"/>
    <p:sldId id="420" r:id="rId6"/>
    <p:sldId id="419" r:id="rId7"/>
    <p:sldId id="407" r:id="rId8"/>
    <p:sldId id="421" r:id="rId9"/>
    <p:sldId id="302" r:id="rId10"/>
    <p:sldId id="422" r:id="rId11"/>
    <p:sldId id="427" r:id="rId12"/>
    <p:sldId id="425" r:id="rId13"/>
    <p:sldId id="426" r:id="rId14"/>
    <p:sldId id="431" r:id="rId15"/>
    <p:sldId id="432" r:id="rId16"/>
    <p:sldId id="434" r:id="rId17"/>
    <p:sldId id="430" r:id="rId18"/>
    <p:sldId id="433" r:id="rId19"/>
    <p:sldId id="418" r:id="rId20"/>
    <p:sldId id="423" r:id="rId21"/>
    <p:sldId id="429" r:id="rId22"/>
    <p:sldId id="424" r:id="rId23"/>
    <p:sldId id="435" r:id="rId24"/>
    <p:sldId id="413" r:id="rId25"/>
    <p:sldId id="329" r:id="rId2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1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49AB6-D3A0-4767-33FF-812DE49F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3EC349-526C-B24A-338A-2CC9B26ACDD4}"/>
              </a:ext>
            </a:extLst>
          </p:cNvPr>
          <p:cNvSpPr txBox="1"/>
          <p:nvPr/>
        </p:nvSpPr>
        <p:spPr>
          <a:xfrm>
            <a:off x="88082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Concerns Israel, which would someday be led by a royal figure (‘scepter’).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had to be David or someone(s)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his lineage.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Moab and Edom would gain their freedom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King Solomon’s reign but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would later be subjugated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again.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68A08-184E-B831-D223-BE896C06C42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24:14-19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D8F6A-F22A-3A6E-E1C4-6D671D7E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47" y="523220"/>
            <a:ext cx="6375587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D6E87-9B44-4EF4-05DC-047D7403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3826D-A3CF-2E88-1972-DE45E02F7CE7}"/>
              </a:ext>
            </a:extLst>
          </p:cNvPr>
          <p:cNvSpPr txBox="1"/>
          <p:nvPr/>
        </p:nvSpPr>
        <p:spPr>
          <a:xfrm>
            <a:off x="207140" y="174852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they shall possess the rest of Edom, And all the nations once attached to My name.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770F7-CED2-8FE2-0294-36FC74DACB4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Amos 9:11-12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03B17-5A3A-0954-938F-E2468C8BA176}"/>
              </a:ext>
            </a:extLst>
          </p:cNvPr>
          <p:cNvSpPr txBox="1"/>
          <p:nvPr/>
        </p:nvSpPr>
        <p:spPr>
          <a:xfrm>
            <a:off x="207140" y="3118163"/>
            <a:ext cx="7211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0" indent="-282575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century BCE intertextual allusion to Numbers 24:14-19.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E697D-FA4C-39FA-8646-412533C4BDA4}"/>
              </a:ext>
            </a:extLst>
          </p:cNvPr>
          <p:cNvSpPr txBox="1"/>
          <p:nvPr/>
        </p:nvSpPr>
        <p:spPr>
          <a:xfrm>
            <a:off x="207141" y="479195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that day, I will set up again the fallen booth of David: I will mend its breaches and set up its ruins anew. I will build it firm as in the days of old,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6D8C0-BD16-734E-54B8-5E90D1B8B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16"/>
          <a:stretch>
            <a:fillRect/>
          </a:stretch>
        </p:blipFill>
        <p:spPr>
          <a:xfrm>
            <a:off x="914400" y="523220"/>
            <a:ext cx="5486400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6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B9962-8188-D7F5-4057-1EF7CA61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FCDB73-C1D9-5643-5629-2DFA1B5A03AE}"/>
              </a:ext>
            </a:extLst>
          </p:cNvPr>
          <p:cNvSpPr txBox="1"/>
          <p:nvPr/>
        </p:nvSpPr>
        <p:spPr>
          <a:xfrm>
            <a:off x="0" y="470286"/>
            <a:ext cx="7404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raise up for them from among their own people a prophet like yourself, in whose mouth I will put My words and who will speak to them all that I command;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9DF0D-BF6F-2A87-F555-30363478D406}"/>
              </a:ext>
            </a:extLst>
          </p:cNvPr>
          <p:cNvSpPr txBox="1"/>
          <p:nvPr/>
        </p:nvSpPr>
        <p:spPr>
          <a:xfrm>
            <a:off x="63621" y="3558205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See Deut. 34:10-12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88367-A4E1-AEF2-C140-2867F93FA0C8}"/>
              </a:ext>
            </a:extLst>
          </p:cNvPr>
          <p:cNvSpPr txBox="1"/>
          <p:nvPr/>
        </p:nvSpPr>
        <p:spPr>
          <a:xfrm>
            <a:off x="0" y="217321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anybody who fails to heed the words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[the prophet]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speaks in My name,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Myself will call to account.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8A13D-AE9C-A8C2-B813-E7788192B2E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Deuteronomy 18:18-19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F9D2D-CF3F-DA28-CC3A-FFE98313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50" y="523875"/>
            <a:ext cx="3143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2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3E618-05DE-BB7C-EAEF-F3A0F011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8B060-DEFA-83E6-07B3-1DDF7C80D8B6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Medieval Jews: Joshua or Jeremiah.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But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Deut. 34:9-10.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‘Prophet’ = collective for all prophets.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But none ruled over kings and priests.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Both historic and messianic.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Majority view, but no clear examples.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Messianic alone. A unique figure,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Moses and ruling over nations.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F8641-67C6-5612-F920-69BF443E409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Deuteronomy 18:18-19. Views: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12F58-D4F3-FF29-F332-8BC8EC75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63" y="523220"/>
            <a:ext cx="5774155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2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6A8D1-827C-84F7-5E48-A4CD8A72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5BFD63-0CF3-F14F-1BC8-ED9BB81FD3CA}"/>
              </a:ext>
            </a:extLst>
          </p:cNvPr>
          <p:cNvSpPr txBox="1"/>
          <p:nvPr/>
        </p:nvSpPr>
        <p:spPr>
          <a:xfrm>
            <a:off x="141146" y="463586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[Adonai] came down in a pillar of cloud, stopped at the entrance of the Tent, and called out, “Aaron and Miriam!” The two of them came forward;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8062C-6B26-6532-06C9-D827F3A2544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12:5-8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681E8-2157-FED3-783D-4B69F88F6009}"/>
              </a:ext>
            </a:extLst>
          </p:cNvPr>
          <p:cNvSpPr txBox="1"/>
          <p:nvPr/>
        </p:nvSpPr>
        <p:spPr>
          <a:xfrm>
            <a:off x="141146" y="1739977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   6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[God] said, “Hear these My words: When prophets of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[Adonai]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arise among you, I make Myself known to them in a vision, I speak with them in a dream.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F421C-B0B6-8CDD-6E5B-0D967EAC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67" y="483973"/>
            <a:ext cx="3630827" cy="363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3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13236-6B1C-35FA-87F1-9F54D3C09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768C0F-CE49-3612-0224-709CDB9272E2}"/>
              </a:ext>
            </a:extLst>
          </p:cNvPr>
          <p:cNvSpPr txBox="1"/>
          <p:nvPr/>
        </p:nvSpPr>
        <p:spPr>
          <a:xfrm>
            <a:off x="41749" y="879923"/>
            <a:ext cx="7152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    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him I speak mouth to mouth, plainly and not in riddles, and he beholds the likeness of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[Adonai].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then did you not shrink from speaking against My servant Moses!”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9B51F-0790-5AC1-66AF-03541F65568E}"/>
              </a:ext>
            </a:extLst>
          </p:cNvPr>
          <p:cNvSpPr txBox="1"/>
          <p:nvPr/>
        </p:nvSpPr>
        <p:spPr>
          <a:xfrm>
            <a:off x="41749" y="3470063"/>
            <a:ext cx="6598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[Adonai]: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NJPS reads “</a:t>
            </a:r>
            <a:r>
              <a:rPr lang="he-IL" sz="3200" b="1" dirty="0">
                <a:solidFill>
                  <a:prstClr val="black"/>
                </a:solidFill>
                <a:latin typeface="Arial" panose="020B0604020202020204" pitchFamily="34" charset="0"/>
                <a:cs typeface="+mj-cs"/>
              </a:rPr>
              <a:t>יהוה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4D259-972D-D029-250F-D363529BCDFF}"/>
              </a:ext>
            </a:extLst>
          </p:cNvPr>
          <p:cNvSpPr txBox="1"/>
          <p:nvPr/>
        </p:nvSpPr>
        <p:spPr>
          <a:xfrm>
            <a:off x="41749" y="47273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with My servant Moses; he is trusted throughout My household.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FA563-7A3E-FF2D-EC64-DA17F9D33A8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12:5-8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9B5E0-829A-4257-89C5-A501A3D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22" y="523220"/>
            <a:ext cx="4560794" cy="36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40347-C63F-D260-2174-C073B147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4E88DD-BD6F-0DA1-3762-9C03F387E7D8}"/>
              </a:ext>
            </a:extLst>
          </p:cNvPr>
          <p:cNvSpPr txBox="1"/>
          <p:nvPr/>
        </p:nvSpPr>
        <p:spPr>
          <a:xfrm>
            <a:off x="36778" y="1276106"/>
            <a:ext cx="7273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various signs and portents that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[Adonai]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 him to display in the land of Egypt, 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68483-8638-6979-2CB9-6D699E074CE7}"/>
              </a:ext>
            </a:extLst>
          </p:cNvPr>
          <p:cNvSpPr txBox="1"/>
          <p:nvPr/>
        </p:nvSpPr>
        <p:spPr>
          <a:xfrm>
            <a:off x="36778" y="2097156"/>
            <a:ext cx="73976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   12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 all the great might and awesome power that Moses displayed before all Israel.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76670-6487-329F-0E71-4B7641AFB4E3}"/>
              </a:ext>
            </a:extLst>
          </p:cNvPr>
          <p:cNvSpPr txBox="1"/>
          <p:nvPr/>
        </p:nvSpPr>
        <p:spPr>
          <a:xfrm>
            <a:off x="36779" y="42801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again did there arise in Israel a prophet like Moses—whom [Adonai] singled out, face to face,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EBA22-311D-8A83-90D7-267D6406FFA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Deut. 34:10-12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F2B0D-55F0-088A-DE0C-CF574BBC4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4" y="523220"/>
            <a:ext cx="4839136" cy="35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9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895EDB-6129-680D-0672-A94571B85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41BDE-9FF3-42DD-92E3-B32941A82281}"/>
              </a:ext>
            </a:extLst>
          </p:cNvPr>
          <p:cNvSpPr txBox="1"/>
          <p:nvPr/>
        </p:nvSpPr>
        <p:spPr>
          <a:xfrm>
            <a:off x="49696" y="523220"/>
            <a:ext cx="7354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Num. 12:5-8 defines how Moses unique.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Deut. 31:33 ‘man of God’ (1X) appendix?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Deut. 34:10-12 was not yet written.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Deut. 34:5-6. Grave site long forgotten.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Deut. 34:10 “Never again did there arise in Israel a prophet like Moses” (NJPS).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“Never since has there arisen a prophet in Israel like Moses” (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9EAC66-2ACA-85CF-BCA0-31B4B664840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Deut. 18 intertextual support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88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AFB01-0DB6-C054-9AE0-4F412AA1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703162-3BB8-6C8E-43CC-B365173086E6}"/>
              </a:ext>
            </a:extLst>
          </p:cNvPr>
          <p:cNvSpPr txBox="1"/>
          <p:nvPr/>
        </p:nvSpPr>
        <p:spPr>
          <a:xfrm>
            <a:off x="53295" y="523220"/>
            <a:ext cx="72619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are apparent messianic passages in the Tanach.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 Tanach writers viewed these as messianic prophecies.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Jewish commentators did the same.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First-century Jews awaited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messiah.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understood messianic passages to be previews of Jesus.)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5C2E7-0F66-2144-FC44-BF7E8FC3557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Tentative 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3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F8CE0-A276-C777-1BE1-299E8262B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256B31-7201-2C73-1263-08C66C86569D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7AF72-5B30-1041-06C8-955CD79D7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Three apparent predictions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B77DA-C8D7-2A80-8DFE-42BAADDF19E9}"/>
              </a:ext>
            </a:extLst>
          </p:cNvPr>
          <p:cNvSpPr txBox="1"/>
          <p:nvPr/>
        </p:nvSpPr>
        <p:spPr>
          <a:xfrm>
            <a:off x="39269" y="1374307"/>
            <a:ext cx="2390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Innertext: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Intertext: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Predictive: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Messianic: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2087-62B2-D448-D6A7-DFB668B9BE95}"/>
              </a:ext>
            </a:extLst>
          </p:cNvPr>
          <p:cNvSpPr txBox="1"/>
          <p:nvPr/>
        </p:nvSpPr>
        <p:spPr>
          <a:xfrm>
            <a:off x="2275028" y="1374307"/>
            <a:ext cx="51752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 document.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 same document.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text referring to another.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some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future figure.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prediction already fulfilled.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end-times king.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-1" y="425543"/>
            <a:ext cx="731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Texts viewed by some Jews as messianic.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2,000-year-old Dead Sea Scrolls go online">
            <a:extLst>
              <a:ext uri="{FF2B5EF4-FFF2-40B4-BE49-F238E27FC236}">
                <a16:creationId xmlns:a16="http://schemas.microsoft.com/office/drawing/2014/main" id="{46D7E121-815B-EC43-2EF7-9DFC70EE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71" y="532622"/>
            <a:ext cx="5657962" cy="35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D94FD-006E-D2AF-55E2-7833562B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601058-9147-0B2E-7E17-01988217B9EC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B6F7A-71EF-7C27-8368-0F24806BFDB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7550-E15F-5B63-14E8-1AD88D90CB16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FA128-CB4E-456F-79F8-5F422C8BDA1B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E8F67-F739-9310-5DDF-9D5D683C2BE7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26280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8BC81-7CD9-9C8C-0003-D75A3AE6D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BD93E1-6B00-5DD5-CC2D-59737DE1EE6D}"/>
              </a:ext>
            </a:extLst>
          </p:cNvPr>
          <p:cNvSpPr txBox="1"/>
          <p:nvPr/>
        </p:nvSpPr>
        <p:spPr>
          <a:xfrm>
            <a:off x="185077" y="794168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C6EDE-2156-FF39-B274-6DD21D92312C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4A0A-DC77-9BA3-2824-3B3E0EDC9A62}"/>
              </a:ext>
            </a:extLst>
          </p:cNvPr>
          <p:cNvSpPr txBox="1"/>
          <p:nvPr/>
        </p:nvSpPr>
        <p:spPr>
          <a:xfrm>
            <a:off x="185077" y="241346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D5656-E912-68FF-AE5B-8B4FD65A248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5520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F7127-075A-EA57-6701-CABD3149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BE6C5-E8D0-2814-E7DB-8F9B61CEDB43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7209D-39CB-FBBF-C424-1F4A60B3255A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AD71F-D38A-A366-4976-F80D28047270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21388140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1E00D-1DC7-CD7B-4842-57F0124E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15BA82-3577-2291-04EF-2FAF5EB44F39}"/>
              </a:ext>
            </a:extLst>
          </p:cNvPr>
          <p:cNvSpPr txBox="1"/>
          <p:nvPr/>
        </p:nvSpPr>
        <p:spPr>
          <a:xfrm>
            <a:off x="88082" y="523220"/>
            <a:ext cx="7227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4045D-D9DB-8E20-771C-4EB26A1554C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09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20E79-3DC6-AD72-F355-23024CB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E063F-AFDC-E465-DFE3-D3B15ECA8606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39743-0C77-A62E-B4B1-998D549D17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F94612-0AAD-8BD6-9DC9-7B0A279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914" y="0"/>
            <a:ext cx="7313371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412C6-E206-DDDB-E9E4-B7447C43ED62}"/>
              </a:ext>
            </a:extLst>
          </p:cNvPr>
          <p:cNvSpPr/>
          <p:nvPr/>
        </p:nvSpPr>
        <p:spPr>
          <a:xfrm>
            <a:off x="0" y="0"/>
            <a:ext cx="1482811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A1B58D-192C-7EBE-0305-9F35255A9839}"/>
              </a:ext>
            </a:extLst>
          </p:cNvPr>
          <p:cNvSpPr/>
          <p:nvPr/>
        </p:nvSpPr>
        <p:spPr>
          <a:xfrm>
            <a:off x="1482811" y="0"/>
            <a:ext cx="967946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0B60C-D68C-C7A5-2212-FEDE81FB405E}"/>
              </a:ext>
            </a:extLst>
          </p:cNvPr>
          <p:cNvSpPr/>
          <p:nvPr/>
        </p:nvSpPr>
        <p:spPr>
          <a:xfrm>
            <a:off x="2450757" y="0"/>
            <a:ext cx="1062681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DA02E-E2F5-F514-9C74-E886CBA551F6}"/>
              </a:ext>
            </a:extLst>
          </p:cNvPr>
          <p:cNvSpPr/>
          <p:nvPr/>
        </p:nvSpPr>
        <p:spPr>
          <a:xfrm>
            <a:off x="3513438" y="0"/>
            <a:ext cx="934081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A241B-AE98-4460-3950-310CE4592E82}"/>
              </a:ext>
            </a:extLst>
          </p:cNvPr>
          <p:cNvSpPr/>
          <p:nvPr/>
        </p:nvSpPr>
        <p:spPr>
          <a:xfrm>
            <a:off x="4447519" y="0"/>
            <a:ext cx="1269540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56F11-1EFA-3AA5-21C2-E4DDFBE278A7}"/>
              </a:ext>
            </a:extLst>
          </p:cNvPr>
          <p:cNvSpPr/>
          <p:nvPr/>
        </p:nvSpPr>
        <p:spPr>
          <a:xfrm>
            <a:off x="5997146" y="0"/>
            <a:ext cx="1317139" cy="3171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47AC9-8EE8-48A2-E63B-B1EB5C14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63D2B-E9D7-7424-B9A0-49803D066D0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Genesis 49:8-11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FFCF2-4852-EF45-3804-CEE8A6A0FBB0}"/>
              </a:ext>
            </a:extLst>
          </p:cNvPr>
          <p:cNvSpPr txBox="1"/>
          <p:nvPr/>
        </p:nvSpPr>
        <p:spPr>
          <a:xfrm>
            <a:off x="127985" y="3441694"/>
            <a:ext cx="705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the females who hunt for their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pride…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8461C-4AB1-5037-51C9-1A6D22848236}"/>
              </a:ext>
            </a:extLst>
          </p:cNvPr>
          <p:cNvSpPr txBox="1"/>
          <p:nvPr/>
        </p:nvSpPr>
        <p:spPr>
          <a:xfrm>
            <a:off x="103571" y="492765"/>
            <a:ext cx="71080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You, O Judah, your brothers shall praise;</a:t>
            </a: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hand shall be on the nape of your foes;</a:t>
            </a: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father’s sons shall bow low to you.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2F858-28C2-F3CF-2B73-F440C5AF2E33}"/>
              </a:ext>
            </a:extLst>
          </p:cNvPr>
          <p:cNvSpPr txBox="1"/>
          <p:nvPr/>
        </p:nvSpPr>
        <p:spPr>
          <a:xfrm>
            <a:off x="127985" y="1810478"/>
            <a:ext cx="668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Judah is a lion’s whelp;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prey, my son, have you grown.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crouches, lies down like a lion,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 lioness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—who dare rouse him?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C8BA41-93CF-E9E4-64D3-D94B6819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82" y="483399"/>
            <a:ext cx="4762493" cy="36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829D6-1016-6C19-5334-BD785441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F0B7D-306D-1EEA-7714-45C83E9CA60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Genesis 49:8-11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82D50-9B36-EE6B-1856-639C42FC48BF}"/>
              </a:ext>
            </a:extLst>
          </p:cNvPr>
          <p:cNvSpPr txBox="1"/>
          <p:nvPr/>
        </p:nvSpPr>
        <p:spPr>
          <a:xfrm>
            <a:off x="156339" y="3568114"/>
            <a:ext cx="697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shiloh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shai loh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following the Midrash.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E4F28-3F59-7399-7D7C-979CC83195FC}"/>
              </a:ext>
            </a:extLst>
          </p:cNvPr>
          <p:cNvSpPr txBox="1"/>
          <p:nvPr/>
        </p:nvSpPr>
        <p:spPr>
          <a:xfrm>
            <a:off x="103571" y="426184"/>
            <a:ext cx="71080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scepter shall not depart from Judah,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the ruler’s staff from between his feet;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tribute shall come to him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homage of peoples be his.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31245-22C3-7BCB-2488-AEF0A20C6F8E}"/>
              </a:ext>
            </a:extLst>
          </p:cNvPr>
          <p:cNvSpPr txBox="1"/>
          <p:nvPr/>
        </p:nvSpPr>
        <p:spPr>
          <a:xfrm>
            <a:off x="103571" y="1936898"/>
            <a:ext cx="668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tethers his ass to a vine,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ass’s foal to a choice vine;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washes his garment in wine,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robe in blood of grapes.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B84EA3-50A6-70F8-CAC3-7DEE21A0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46" y="499754"/>
            <a:ext cx="2512307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6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FBBBB-0427-AF61-C6F3-7BB32C09B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91AB0-62C3-F7B7-FECF-F8B5E8D1A0BA}"/>
              </a:ext>
            </a:extLst>
          </p:cNvPr>
          <p:cNvSpPr txBox="1"/>
          <p:nvPr/>
        </p:nvSpPr>
        <p:spPr>
          <a:xfrm>
            <a:off x="142628" y="403614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Simeon and Levi, two of Jacob’s sons, brothers of Dinah, took each his sword, came upon the city unmolested, and slew all the males.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321734-ABB2-7048-2B9C-D4A4F3EB40C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Genesis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35C22-B019-0F1C-F969-C91574AFC867}"/>
              </a:ext>
            </a:extLst>
          </p:cNvPr>
          <p:cNvSpPr txBox="1"/>
          <p:nvPr/>
        </p:nvSpPr>
        <p:spPr>
          <a:xfrm>
            <a:off x="207141" y="3484885"/>
            <a:ext cx="697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Judah’s older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brothers disqualified.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08F68-57B7-F1C8-75F0-F34BACB3D13E}"/>
              </a:ext>
            </a:extLst>
          </p:cNvPr>
          <p:cNvSpPr txBox="1"/>
          <p:nvPr/>
        </p:nvSpPr>
        <p:spPr>
          <a:xfrm>
            <a:off x="142628" y="2132127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Israel stayed in that land, Reuben went and lay with Bilhah, his father’s concubine; and Israel found out.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E667A-C2B4-A3C3-C560-3023986E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21"/>
          <a:stretch>
            <a:fillRect/>
          </a:stretch>
        </p:blipFill>
        <p:spPr>
          <a:xfrm>
            <a:off x="742950" y="479195"/>
            <a:ext cx="5829300" cy="363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7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88081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‘Until he comes to  Shilo.’ (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šilô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šîlōh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Targums: ‘Shilo is his name’ referring to Isa. 9:6 ‘peace’ &amp; Mic. 5:5 (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šālôm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Calvin: ‘his son’,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But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‘son’.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30+ Non-Masoretic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manuscript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 read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šlh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archaic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(‘which’), followed by some Targums and by some Greek versions: ‘which belongs to him’.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Who/What was Shilo?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9CC56-7B8F-AC23-84AC-BA84F9480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9" y="502202"/>
            <a:ext cx="5786279" cy="36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69269E-5039-01BB-0AD9-911356818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171068-B1BE-46D6-57EE-5CDC3F497D0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Ezekiel 21:27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[32] (NJPS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A29AA-116B-A856-BAEF-F0087242DADF}"/>
              </a:ext>
            </a:extLst>
          </p:cNvPr>
          <p:cNvSpPr txBox="1"/>
          <p:nvPr/>
        </p:nvSpPr>
        <p:spPr>
          <a:xfrm>
            <a:off x="207141" y="454637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Ruin, an utter ruin I will make it.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[royalty, v. 26]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shall be no more until he comes to whom it rightfully belongs;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will give it to him.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53D1E-50F2-FAE7-3F21-5D15848063F2}"/>
              </a:ext>
            </a:extLst>
          </p:cNvPr>
          <p:cNvSpPr txBox="1"/>
          <p:nvPr/>
        </p:nvSpPr>
        <p:spPr>
          <a:xfrm>
            <a:off x="207141" y="2246623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Intertext confirmation of Gen.  49:10.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 Zedekiah was removed (21:24-27).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Nebuchadnezzar? Or to Messiah?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Talmud: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This was never fulfilled.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B26BD-67D1-E41C-8199-BE76C547C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33" y="523220"/>
            <a:ext cx="6402817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2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1" y="433463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me inform you of what this people will do to your people in days to come…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62288" y="180116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 behold will not be soon: …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scepter comes forth from Israel…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21975-8B8F-3A91-301B-7DF5068F02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Numbers 24:14-19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(NJPS 1985)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7875D-549C-8336-9A20-1BF514E14831}"/>
              </a:ext>
            </a:extLst>
          </p:cNvPr>
          <p:cNvSpPr txBox="1"/>
          <p:nvPr/>
        </p:nvSpPr>
        <p:spPr>
          <a:xfrm>
            <a:off x="163011" y="1324115"/>
            <a:ext cx="731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of one who hears God’s speech…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43F80-3EA2-6FB4-A41D-FEBD01BF0A44}"/>
              </a:ext>
            </a:extLst>
          </p:cNvPr>
          <p:cNvSpPr txBox="1"/>
          <p:nvPr/>
        </p:nvSpPr>
        <p:spPr>
          <a:xfrm>
            <a:off x="185076" y="2700464"/>
            <a:ext cx="72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smashes … Moab … Edom … Seir…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74830-6845-CED5-CADB-1658B3F84BC2}"/>
              </a:ext>
            </a:extLst>
          </p:cNvPr>
          <p:cNvSpPr txBox="1"/>
          <p:nvPr/>
        </p:nvSpPr>
        <p:spPr>
          <a:xfrm>
            <a:off x="185077" y="3158117"/>
            <a:ext cx="72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victor issues from Jacob…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D1C65-7252-0825-7EB5-9F9BFCEE569A}"/>
              </a:ext>
            </a:extLst>
          </p:cNvPr>
          <p:cNvSpPr txBox="1"/>
          <p:nvPr/>
        </p:nvSpPr>
        <p:spPr>
          <a:xfrm>
            <a:off x="185076" y="3608404"/>
            <a:ext cx="72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Amelek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is to perish forever.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5A55E-234D-7F94-4AD0-FE59B01D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6" y="494906"/>
            <a:ext cx="3320779" cy="36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9416</TotalTime>
  <Words>1339</Words>
  <Application>Microsoft Office PowerPoint</Application>
  <PresentationFormat>Custom</PresentationFormat>
  <Paragraphs>131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387</cp:revision>
  <dcterms:created xsi:type="dcterms:W3CDTF">2023-02-25T21:04:15Z</dcterms:created>
  <dcterms:modified xsi:type="dcterms:W3CDTF">2025-07-31T19:06:55Z</dcterms:modified>
</cp:coreProperties>
</file>