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72" r:id="rId5"/>
    <p:sldId id="262" r:id="rId6"/>
    <p:sldId id="267" r:id="rId7"/>
    <p:sldId id="260" r:id="rId8"/>
    <p:sldId id="264" r:id="rId9"/>
    <p:sldId id="268" r:id="rId10"/>
    <p:sldId id="259" r:id="rId11"/>
    <p:sldId id="269" r:id="rId12"/>
    <p:sldId id="271" r:id="rId13"/>
    <p:sldId id="270" r:id="rId14"/>
    <p:sldId id="274" r:id="rId15"/>
    <p:sldId id="261" r:id="rId16"/>
    <p:sldId id="273" r:id="rId17"/>
    <p:sldId id="275" r:id="rId18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BF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1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134" y="11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95EDE4-CCB8-94B9-2896-67611E94F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802" y="508869"/>
            <a:ext cx="5081888" cy="3127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Epistle to the Philippians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0" y="35915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Short Course for Men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79491-3076-0744-0C00-BB84BB8D0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02" y="523220"/>
            <a:ext cx="5067595" cy="312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0CC388-09AB-3EEE-881C-FF611A0F8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CD67E9-8186-6AD4-0F56-76FAA792B966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Dealing with common spirits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54CD37-C736-D608-4800-77D04E41C22F}"/>
              </a:ext>
            </a:extLst>
          </p:cNvPr>
          <p:cNvSpPr txBox="1"/>
          <p:nvPr/>
        </p:nvSpPr>
        <p:spPr>
          <a:xfrm>
            <a:off x="142150" y="469781"/>
            <a:ext cx="71730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They do or say something unusual.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They speak truth inaccurately.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They seek attention from humans.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Oppressed humans act involuntarily.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This becomes annoying to believers.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They submit to the Name Jesus Christ.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They must leave when commanded.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They move others to react adversely.</a:t>
            </a:r>
          </a:p>
        </p:txBody>
      </p:sp>
      <p:pic>
        <p:nvPicPr>
          <p:cNvPr id="3074" name="Picture 2" descr="These 2 Types of Spiritual Bondage Still Plague the Church - Charisma News">
            <a:extLst>
              <a:ext uri="{FF2B5EF4-FFF2-40B4-BE49-F238E27FC236}">
                <a16:creationId xmlns:a16="http://schemas.microsoft.com/office/drawing/2014/main" id="{CCC34565-6891-F690-51FA-E59645312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7315201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667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A4B6AF-E2BF-F1BF-86CB-C3E43ADC4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67F262-C22C-DD4C-D9F9-749F3EA298A2}"/>
              </a:ext>
            </a:extLst>
          </p:cNvPr>
          <p:cNvSpPr txBox="1"/>
          <p:nvPr/>
        </p:nvSpPr>
        <p:spPr>
          <a:xfrm>
            <a:off x="127385" y="6762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they had brought them before the magistrates, they said, “These men are throwing our city into confusion.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DC2B2-4CEF-55E1-3605-23B8EE3E7BA9}"/>
              </a:ext>
            </a:extLst>
          </p:cNvPr>
          <p:cNvSpPr txBox="1"/>
          <p:nvPr/>
        </p:nvSpPr>
        <p:spPr>
          <a:xfrm>
            <a:off x="127385" y="3153931"/>
            <a:ext cx="26573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Magistrates: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lawful: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4D37E3-8E35-59E6-50F9-F62841590D0D}"/>
              </a:ext>
            </a:extLst>
          </p:cNvPr>
          <p:cNvSpPr txBox="1"/>
          <p:nvPr/>
        </p:nvSpPr>
        <p:spPr>
          <a:xfrm>
            <a:off x="127385" y="1338049"/>
            <a:ext cx="64515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 are Jews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are advocating customs that are not lawful for us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accept or practice, since we are Romans.”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2C8D1-CD85-F31E-9F01-09A268D7251B}"/>
              </a:ext>
            </a:extLst>
          </p:cNvPr>
          <p:cNvSpPr txBox="1"/>
          <p:nvPr/>
        </p:nvSpPr>
        <p:spPr>
          <a:xfrm>
            <a:off x="2630930" y="3160693"/>
            <a:ext cx="4737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Justice of the peace.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Romans practiced idolatry.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89DC89-6D6E-681D-F63D-BFDDDE898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92" y="6762"/>
            <a:ext cx="595081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55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E3E5EB-106F-846C-5B15-DC80AF504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FB593B-72A8-EB77-24AD-943388289B89}"/>
              </a:ext>
            </a:extLst>
          </p:cNvPr>
          <p:cNvSpPr txBox="1"/>
          <p:nvPr/>
        </p:nvSpPr>
        <p:spPr>
          <a:xfrm>
            <a:off x="163012" y="18637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crowd joined the attack against them, and the magistrates tore the clothes off Paul and Silas and ordered them to be beaten with rods.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1E5EC0-0C0C-B687-EB86-6BEDD44582A8}"/>
              </a:ext>
            </a:extLst>
          </p:cNvPr>
          <p:cNvSpPr txBox="1"/>
          <p:nvPr/>
        </p:nvSpPr>
        <p:spPr>
          <a:xfrm>
            <a:off x="163012" y="3117983"/>
            <a:ext cx="1956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Beaten: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Jailer: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398F81-953B-8DCA-6DFE-5D15DCE13384}"/>
              </a:ext>
            </a:extLst>
          </p:cNvPr>
          <p:cNvSpPr txBox="1"/>
          <p:nvPr/>
        </p:nvSpPr>
        <p:spPr>
          <a:xfrm>
            <a:off x="163012" y="1302101"/>
            <a:ext cx="72115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	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they had beaten them severely, they threw them into prison and commanded the jailer to guard them securely.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F30071-E487-3EBB-C8A6-A8C462C31CE7}"/>
              </a:ext>
            </a:extLst>
          </p:cNvPr>
          <p:cNvSpPr txBox="1"/>
          <p:nvPr/>
        </p:nvSpPr>
        <p:spPr>
          <a:xfrm>
            <a:off x="1900596" y="3117982"/>
            <a:ext cx="54146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Illegal against Roman citizens.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verses 25 through 40.</a:t>
            </a:r>
          </a:p>
        </p:txBody>
      </p:sp>
      <p:pic>
        <p:nvPicPr>
          <p:cNvPr id="2050" name="Picture 2" descr="Saint Paul and Silas Prison In Philippi Greece">
            <a:extLst>
              <a:ext uri="{FF2B5EF4-FFF2-40B4-BE49-F238E27FC236}">
                <a16:creationId xmlns:a16="http://schemas.microsoft.com/office/drawing/2014/main" id="{58BE48B2-6178-06ED-CC9D-28A2CC9C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612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16C565-66ED-4294-B3AA-907C1A9D8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1468FF-6BAB-E714-546B-C9B23DF3B35D}"/>
              </a:ext>
            </a:extLst>
          </p:cNvPr>
          <p:cNvSpPr txBox="1"/>
          <p:nvPr/>
        </p:nvSpPr>
        <p:spPr>
          <a:xfrm>
            <a:off x="81506" y="408680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whole imperial guard and everyone else knows that I am in prison for the sake of Christ,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11E843-56C1-81B0-1228-9D9BA4DD4F43}"/>
              </a:ext>
            </a:extLst>
          </p:cNvPr>
          <p:cNvSpPr txBox="1"/>
          <p:nvPr/>
        </p:nvSpPr>
        <p:spPr>
          <a:xfrm>
            <a:off x="103570" y="3510341"/>
            <a:ext cx="7211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Prison: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Ephesus, Caesarea or Rome.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184C68-8722-7274-40E0-C7B206FDDF63}"/>
              </a:ext>
            </a:extLst>
          </p:cNvPr>
          <p:cNvSpPr txBox="1"/>
          <p:nvPr/>
        </p:nvSpPr>
        <p:spPr>
          <a:xfrm>
            <a:off x="103570" y="1263572"/>
            <a:ext cx="72116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14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most of the brothers and sisters, having confidence in the Lord because of my imprisonment, now more than ever dare to speak the word fearlessly.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F00B45-6D1D-8425-653D-ECC71C8FF211}"/>
              </a:ext>
            </a:extLst>
          </p:cNvPr>
          <p:cNvSpPr txBox="1"/>
          <p:nvPr/>
        </p:nvSpPr>
        <p:spPr>
          <a:xfrm>
            <a:off x="1" y="-12409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Philippians 1:13-14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1ECEF4-A1D7-06E4-181A-181E1F0E2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409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58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7CBC20-E330-7A1A-FF6C-9CD446987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ADB082-7A46-981E-B37D-0D0ED5DD0BB0}"/>
              </a:ext>
            </a:extLst>
          </p:cNvPr>
          <p:cNvSpPr txBox="1"/>
          <p:nvPr/>
        </p:nvSpPr>
        <p:spPr>
          <a:xfrm>
            <a:off x="81506" y="408680"/>
            <a:ext cx="72336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thank my God every time I remember you.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always pray with joy in my every prayer for all of you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because of your participation in the gospel from the first day until now.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901806-C1D2-7579-D622-8638D56DB899}"/>
              </a:ext>
            </a:extLst>
          </p:cNvPr>
          <p:cNvSpPr txBox="1"/>
          <p:nvPr/>
        </p:nvSpPr>
        <p:spPr>
          <a:xfrm>
            <a:off x="40753" y="2655449"/>
            <a:ext cx="72336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Contentment in spite of troubles.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60363" marR="0" lvl="0" indent="-360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Prayer: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Jews prayed in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morning and in the evening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906109-97FD-C474-D950-7D7DFD638F00}"/>
              </a:ext>
            </a:extLst>
          </p:cNvPr>
          <p:cNvSpPr txBox="1"/>
          <p:nvPr/>
        </p:nvSpPr>
        <p:spPr>
          <a:xfrm>
            <a:off x="1" y="-12409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Philippians 1:3-5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81606A-E6F9-EA1D-D4C0-A3B2B8591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23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15B7D7-948D-FA09-66D9-AA4B496C2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B3A2D2-2790-6CA2-CB7E-70F7CD0FFDCD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Assignment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8F996-7921-C6AD-99ED-18B0D715C158}"/>
              </a:ext>
            </a:extLst>
          </p:cNvPr>
          <p:cNvSpPr txBox="1"/>
          <p:nvPr/>
        </p:nvSpPr>
        <p:spPr>
          <a:xfrm>
            <a:off x="142149" y="599944"/>
            <a:ext cx="70309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Read the entire epistle his week.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Study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1:1-11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at netbible.org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Visit http://philippians.site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Memorize one verse.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05DD2-39B4-B80A-7497-DEDD160EC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644" y="1583800"/>
            <a:ext cx="1842825" cy="238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22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EE8A7-20E3-12D4-56FE-4B590523D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33842F-2409-73C2-6E77-A71C23E11403}"/>
              </a:ext>
            </a:extLst>
          </p:cNvPr>
          <p:cNvSpPr txBox="1"/>
          <p:nvPr/>
        </p:nvSpPr>
        <p:spPr>
          <a:xfrm>
            <a:off x="163012" y="149271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FC2C75-752F-8EF7-8FF3-0B085EF29EF3}"/>
              </a:ext>
            </a:extLst>
          </p:cNvPr>
          <p:cNvSpPr txBox="1"/>
          <p:nvPr/>
        </p:nvSpPr>
        <p:spPr>
          <a:xfrm>
            <a:off x="252077" y="3619150"/>
            <a:ext cx="659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3FE1C7-6749-BF64-EB57-2AFF90C8E34E}"/>
              </a:ext>
            </a:extLst>
          </p:cNvPr>
          <p:cNvSpPr txBox="1"/>
          <p:nvPr/>
        </p:nvSpPr>
        <p:spPr>
          <a:xfrm>
            <a:off x="207142" y="2195785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</p:spTree>
    <p:extLst>
      <p:ext uri="{BB962C8B-B14F-4D97-AF65-F5344CB8AC3E}">
        <p14:creationId xmlns:p14="http://schemas.microsoft.com/office/powerpoint/2010/main" val="332204967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51AFD1-4A63-7987-FB92-8216641D5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ADB227-4390-62BB-B126-83E3CCE04084}"/>
              </a:ext>
            </a:extLst>
          </p:cNvPr>
          <p:cNvSpPr txBox="1"/>
          <p:nvPr/>
        </p:nvSpPr>
        <p:spPr>
          <a:xfrm>
            <a:off x="163012" y="960883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BE5687-22EE-8F31-F64C-81EB447AC0CC}"/>
              </a:ext>
            </a:extLst>
          </p:cNvPr>
          <p:cNvSpPr txBox="1"/>
          <p:nvPr/>
        </p:nvSpPr>
        <p:spPr>
          <a:xfrm>
            <a:off x="207142" y="3591580"/>
            <a:ext cx="659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15EC60-AC67-1D26-915A-182469C4A1D0}"/>
              </a:ext>
            </a:extLst>
          </p:cNvPr>
          <p:cNvSpPr txBox="1"/>
          <p:nvPr/>
        </p:nvSpPr>
        <p:spPr>
          <a:xfrm>
            <a:off x="207142" y="2195785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9451-B18A-DAF3-CF78-575EA572B3E7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77748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C3AC1E-3CD8-3594-1933-9526AE882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877860-376C-4BD6-EAD0-86079F3B26E8}"/>
              </a:ext>
            </a:extLst>
          </p:cNvPr>
          <p:cNvSpPr txBox="1"/>
          <p:nvPr/>
        </p:nvSpPr>
        <p:spPr>
          <a:xfrm>
            <a:off x="0" y="-53442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History of Phillipi, Macedonia 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B3DED7-CE7E-C4E7-5D32-DE635FA03190}"/>
              </a:ext>
            </a:extLst>
          </p:cNvPr>
          <p:cNvSpPr txBox="1"/>
          <p:nvPr/>
        </p:nvSpPr>
        <p:spPr>
          <a:xfrm>
            <a:off x="142148" y="339150"/>
            <a:ext cx="70309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Founded c. 360 BC as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Crenides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Conquered by Phillip II in 356 BC.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Roman conquest, 168 BC.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Roman colony, 42 BC.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Evangelized by Paul, c. AD 49.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Destroyed by earthquake, AD 619.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Abandoned after Ottoman conquest.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UNESCO world heritage site, AD 2016.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8A5657-0DF0-1EAB-3DC4-7D2C17B18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7315200" cy="41148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5710138-B58D-9C5B-D5FF-0E552E4DF051}"/>
              </a:ext>
            </a:extLst>
          </p:cNvPr>
          <p:cNvSpPr/>
          <p:nvPr/>
        </p:nvSpPr>
        <p:spPr>
          <a:xfrm>
            <a:off x="3384467" y="730332"/>
            <a:ext cx="273132" cy="2686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34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9C4C4D-F122-081D-3CDC-D6829C80E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928F2E-D4CF-80A5-372C-82703F28B787}"/>
              </a:ext>
            </a:extLst>
          </p:cNvPr>
          <p:cNvSpPr txBox="1"/>
          <p:nvPr/>
        </p:nvSpPr>
        <p:spPr>
          <a:xfrm>
            <a:off x="1" y="-1992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Roman Colonies in 1</a:t>
            </a:r>
            <a:r>
              <a:rPr lang="en-US" sz="2800" b="1" baseline="30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century AD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D4CF5-EFC3-F3F4-71A1-64E6A3EB5AFC}"/>
              </a:ext>
            </a:extLst>
          </p:cNvPr>
          <p:cNvSpPr txBox="1"/>
          <p:nvPr/>
        </p:nvSpPr>
        <p:spPr>
          <a:xfrm>
            <a:off x="142149" y="451965"/>
            <a:ext cx="70309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Strategy to secure conquered lands.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Settled by citizens, military veterans.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Settlers granted land.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Tasked with spreading Latin &amp; laws.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Right to vote.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Municipal (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urbs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 governance.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Often exempted from Roman taxes.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Specific religious rites &amp; ceremonies.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3D4748-9D05-2C62-CAB8-9D5B65F27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48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4D0FED-054D-5DA2-3A64-75F8502EF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DD81B72-D7C4-38FA-5800-9EDF39F6C1CC}"/>
              </a:ext>
            </a:extLst>
          </p:cNvPr>
          <p:cNvSpPr txBox="1"/>
          <p:nvPr/>
        </p:nvSpPr>
        <p:spPr>
          <a:xfrm>
            <a:off x="160317" y="672912"/>
            <a:ext cx="7108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 44–50: Antioch, Seleucia, Salamis and Paphos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 50–53: Iconium, Lystra, Derbe, Perga, Attalia, Troas, Philippi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 53–58: Thessalonica, Berea, Corinth, Ephesus, Jerusalem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8A8A66-9F57-E42D-D09E-46131502B1BF}"/>
              </a:ext>
            </a:extLst>
          </p:cNvPr>
          <p:cNvSpPr txBox="1"/>
          <p:nvPr/>
        </p:nvSpPr>
        <p:spPr>
          <a:xfrm>
            <a:off x="0" y="2395018"/>
            <a:ext cx="71080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marR="0" lvl="0" indent="-177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Caesarea for about two years, where he was held despite being found innocent by Governor Felix, who hoped for a bribe to secure his release.</a:t>
            </a:r>
          </a:p>
          <a:p>
            <a:pPr marL="177800" marR="0" lvl="0" indent="-177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Paul was then sent to Rome, where he spent two years under house arrest.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7A0AB8-4FF9-2A08-475B-D2997E5DFF3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Paul’s church-planting journeys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69070-775F-2AC3-122F-E72A74902732}"/>
              </a:ext>
            </a:extLst>
          </p:cNvPr>
          <p:cNvSpPr txBox="1"/>
          <p:nvPr/>
        </p:nvSpPr>
        <p:spPr>
          <a:xfrm>
            <a:off x="0" y="173402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Paul’s imprisonments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F5CED0-69D9-314D-F7D4-BDE5722A8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84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88810E-F64C-396E-A4D8-0E46CA949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53C0F7-D058-C5E2-4DE7-BBD8BC56DD00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Acts 16:12-40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D8476-7605-1ACD-AE92-E54027A39DA2}"/>
              </a:ext>
            </a:extLst>
          </p:cNvPr>
          <p:cNvSpPr txBox="1"/>
          <p:nvPr/>
        </p:nvSpPr>
        <p:spPr>
          <a:xfrm>
            <a:off x="252077" y="535219"/>
            <a:ext cx="70631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Philippi … is a leading city of that district of Macedonia, a Roman colony. We stayed in this city for some days.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504B61-A987-8E8F-FA89-95FAB314C18B}"/>
              </a:ext>
            </a:extLst>
          </p:cNvPr>
          <p:cNvSpPr txBox="1"/>
          <p:nvPr/>
        </p:nvSpPr>
        <p:spPr>
          <a:xfrm>
            <a:off x="273328" y="1932213"/>
            <a:ext cx="7041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the Sabbath day we went outside the city gate to the side of the river, where we thought there would be a place of prayer…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FE6A9-3607-47EC-6BDF-F34F20C82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76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28D5FE-1A54-535A-0E57-D93EBDEBF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EB997A-002F-941E-E16A-8F0C0D6AF5CC}"/>
              </a:ext>
            </a:extLst>
          </p:cNvPr>
          <p:cNvSpPr txBox="1"/>
          <p:nvPr/>
        </p:nvSpPr>
        <p:spPr>
          <a:xfrm>
            <a:off x="163012" y="74024"/>
            <a:ext cx="715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sat down and began to speak to the women who had assembled there.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43A886-2E86-9049-B1B9-077BF2C06323}"/>
              </a:ext>
            </a:extLst>
          </p:cNvPr>
          <p:cNvSpPr txBox="1"/>
          <p:nvPr/>
        </p:nvSpPr>
        <p:spPr>
          <a:xfrm>
            <a:off x="163012" y="941494"/>
            <a:ext cx="71521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woman named Lydia, a dealer in purple 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 from the city of Thyatira, </a:t>
            </a:r>
            <a:b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God-fearing woman, listened to us.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Lord opened her heart to respond to what Paul was saying.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2FFC82-85D9-DC7D-0608-9BB78BEA1535}"/>
              </a:ext>
            </a:extLst>
          </p:cNvPr>
          <p:cNvSpPr txBox="1"/>
          <p:nvPr/>
        </p:nvSpPr>
        <p:spPr>
          <a:xfrm>
            <a:off x="252077" y="3173306"/>
            <a:ext cx="2728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Purple cloth: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God-fearing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9AFA1-1304-5836-0FD0-DC77A044E591}"/>
              </a:ext>
            </a:extLst>
          </p:cNvPr>
          <p:cNvSpPr txBox="1"/>
          <p:nvPr/>
        </p:nvSpPr>
        <p:spPr>
          <a:xfrm>
            <a:off x="2829568" y="3173306"/>
            <a:ext cx="4485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Expensive. Wealthy.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Gentile convert.</a:t>
            </a:r>
          </a:p>
        </p:txBody>
      </p:sp>
      <p:pic>
        <p:nvPicPr>
          <p:cNvPr id="4098" name="Picture 2" descr="Paul Talking With Lydia">
            <a:extLst>
              <a:ext uri="{FF2B5EF4-FFF2-40B4-BE49-F238E27FC236}">
                <a16:creationId xmlns:a16="http://schemas.microsoft.com/office/drawing/2014/main" id="{2D687C15-7D5F-ED7C-B095-7174C2DDE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0"/>
            <a:ext cx="314325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709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1C21E7-2C7B-6F5E-5192-B92FEF0551A1}"/>
              </a:ext>
            </a:extLst>
          </p:cNvPr>
          <p:cNvSpPr txBox="1"/>
          <p:nvPr/>
        </p:nvSpPr>
        <p:spPr>
          <a:xfrm>
            <a:off x="163012" y="83959"/>
            <a:ext cx="71521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she and her household were baptized, she urged us, “If you consider me to be a believer in the Lord, come and stay in my house.” She persuaded us.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6DD3EA-CB64-7C0C-B793-9DD183070AB0}"/>
              </a:ext>
            </a:extLst>
          </p:cNvPr>
          <p:cNvSpPr txBox="1"/>
          <p:nvPr/>
        </p:nvSpPr>
        <p:spPr>
          <a:xfrm>
            <a:off x="163012" y="2219539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as we were going to the place of prayer, a slave girl met us who had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[python]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spirit that enabled her to foretell the future by supernatural means.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22" name="Picture 2" descr="2,300+ Baptism River Stock Photos, Pictures &amp; Royalty-Free Images ...">
            <a:extLst>
              <a:ext uri="{FF2B5EF4-FFF2-40B4-BE49-F238E27FC236}">
                <a16:creationId xmlns:a16="http://schemas.microsoft.com/office/drawing/2014/main" id="{CB635984-7AD0-1788-A18D-EB2E6CE9B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6172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01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16524-BFA1-1539-1949-AD18CA1D6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03AC5F-886C-C19E-6582-82A50124A1DF}"/>
              </a:ext>
            </a:extLst>
          </p:cNvPr>
          <p:cNvSpPr txBox="1"/>
          <p:nvPr/>
        </p:nvSpPr>
        <p:spPr>
          <a:xfrm>
            <a:off x="163012" y="149271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 followed behind Paul and us and kept crying out, “These men are servants of the Most High God, who are proclaiming to you the way of salvation!”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060962-CA72-3B03-85F4-28B1656918EB}"/>
              </a:ext>
            </a:extLst>
          </p:cNvPr>
          <p:cNvSpPr txBox="1"/>
          <p:nvPr/>
        </p:nvSpPr>
        <p:spPr>
          <a:xfrm>
            <a:off x="185077" y="3442309"/>
            <a:ext cx="659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Alternative: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“[a] way of salvation.”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437C3-1D9D-71E6-7A04-B3920467D3D5}"/>
              </a:ext>
            </a:extLst>
          </p:cNvPr>
          <p:cNvSpPr txBox="1"/>
          <p:nvPr/>
        </p:nvSpPr>
        <p:spPr>
          <a:xfrm>
            <a:off x="185077" y="1965153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 continued to do this for many days. But Paul became greatly annoyed, and turned and said to the spirit,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46" name="Picture 2" descr="St Paul, A Slave Girl, the Holy Spirit, and the Presiding Bishop">
            <a:extLst>
              <a:ext uri="{FF2B5EF4-FFF2-40B4-BE49-F238E27FC236}">
                <a16:creationId xmlns:a16="http://schemas.microsoft.com/office/drawing/2014/main" id="{E55477E5-20F8-4739-B560-316731589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0"/>
            <a:ext cx="255905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241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BB4CC2-E0BF-753C-860A-4A7744931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FF3E80-C278-8FB7-2EED-F5A3F692F0A0}"/>
              </a:ext>
            </a:extLst>
          </p:cNvPr>
          <p:cNvSpPr txBox="1"/>
          <p:nvPr/>
        </p:nvSpPr>
        <p:spPr>
          <a:xfrm>
            <a:off x="163012" y="149271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“I command you in the name of Jesus Christ to come out of her!” And it came out of her at once.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C0B4A5-6828-766A-4219-5DFA964070C9}"/>
              </a:ext>
            </a:extLst>
          </p:cNvPr>
          <p:cNvSpPr txBox="1"/>
          <p:nvPr/>
        </p:nvSpPr>
        <p:spPr>
          <a:xfrm>
            <a:off x="234264" y="3442309"/>
            <a:ext cx="7036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Marketplace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agora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city center.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BA0EC1-D579-7BF2-8969-F6BF61A5E5FC}"/>
              </a:ext>
            </a:extLst>
          </p:cNvPr>
          <p:cNvSpPr txBox="1"/>
          <p:nvPr/>
        </p:nvSpPr>
        <p:spPr>
          <a:xfrm>
            <a:off x="163012" y="1534266"/>
            <a:ext cx="67840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when her owners saw their hope of profit was gone, they seized Paul and Silas and dragged them into the marketplace before the authorities.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F06C3-A3D3-C2BE-D88D-F77800859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597" y="566529"/>
            <a:ext cx="4344006" cy="29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66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1433</TotalTime>
  <Words>955</Words>
  <Application>Microsoft Office PowerPoint</Application>
  <PresentationFormat>Custom</PresentationFormat>
  <Paragraphs>85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83</cp:revision>
  <dcterms:created xsi:type="dcterms:W3CDTF">2023-02-25T21:04:15Z</dcterms:created>
  <dcterms:modified xsi:type="dcterms:W3CDTF">2025-05-01T01:17:49Z</dcterms:modified>
</cp:coreProperties>
</file>