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5" r:id="rId3"/>
    <p:sldId id="291" r:id="rId4"/>
    <p:sldId id="360" r:id="rId5"/>
    <p:sldId id="362" r:id="rId6"/>
    <p:sldId id="355" r:id="rId7"/>
    <p:sldId id="361" r:id="rId8"/>
    <p:sldId id="359" r:id="rId9"/>
    <p:sldId id="363" r:id="rId10"/>
    <p:sldId id="366" r:id="rId11"/>
    <p:sldId id="364" r:id="rId12"/>
    <p:sldId id="365" r:id="rId13"/>
    <p:sldId id="367" r:id="rId14"/>
    <p:sldId id="261" r:id="rId15"/>
    <p:sldId id="368" r:id="rId16"/>
    <p:sldId id="354" r:id="rId17"/>
    <p:sldId id="302" r:id="rId18"/>
    <p:sldId id="358" r:id="rId19"/>
    <p:sldId id="321" r:id="rId20"/>
    <p:sldId id="329" r:id="rId21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69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82" y="2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95EDE4-CCB8-94B9-2896-67611E94F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802" y="508869"/>
            <a:ext cx="5081888" cy="3127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Epistle to the Philippians 4:1-9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0" y="35915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Short Course for Men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79491-3076-0744-0C00-BB84BB8D0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02" y="523220"/>
            <a:ext cx="5067595" cy="312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CC77F3-E188-B2E0-4020-FAC41FA71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3B0E1C-F262-031D-F606-B0CF72D363A0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 family member.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 personal need or desire.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city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state government.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legal, social or cultural change.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gospel in hard places.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someone in poor health.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an opportunity to share Jesus.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for something unlikely. Shout Amen!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34BE93-C94D-D6D8-DA55-82883F844745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Make a God-sized request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7D9391-44DE-A479-0CB6-41E4B4661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512" y="523220"/>
            <a:ext cx="4765749" cy="35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14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D37CD9-C71F-9A56-2F52-2F034DFCD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ED81ED-DBA7-9D24-2A2A-A4F4921AA92F}"/>
              </a:ext>
            </a:extLst>
          </p:cNvPr>
          <p:cNvSpPr txBox="1"/>
          <p:nvPr/>
        </p:nvSpPr>
        <p:spPr>
          <a:xfrm>
            <a:off x="207142" y="1305999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  in ways which surpass your ability to understand mentally.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654904-CA0E-8097-887B-C28B24D4252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Consequence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B25196-F707-382C-7788-7AA7F4F2F526}"/>
              </a:ext>
            </a:extLst>
          </p:cNvPr>
          <p:cNvSpPr txBox="1"/>
          <p:nvPr/>
        </p:nvSpPr>
        <p:spPr>
          <a:xfrm>
            <a:off x="207142" y="2260107"/>
            <a:ext cx="2073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Peace: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Thought: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481B94-58DF-008B-109C-68886555B7AA}"/>
              </a:ext>
            </a:extLst>
          </p:cNvPr>
          <p:cNvSpPr txBox="1"/>
          <p:nvPr/>
        </p:nvSpPr>
        <p:spPr>
          <a:xfrm>
            <a:off x="2205484" y="2261755"/>
            <a:ext cx="49775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Opposite of worry.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Emotions.</a:t>
            </a: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models &amp; worldview.</a:t>
            </a: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processes.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003F6D-ACCB-335F-D791-30794ADE3A02}"/>
              </a:ext>
            </a:extLst>
          </p:cNvPr>
          <p:cNvSpPr txBox="1"/>
          <p:nvPr/>
        </p:nvSpPr>
        <p:spPr>
          <a:xfrm>
            <a:off x="207142" y="451982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Then God will cause you to experience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peace which will protect your feelings and thoughts,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232791-1E17-80A9-1172-2FFF0FE22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586" y="523220"/>
            <a:ext cx="2633124" cy="35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64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A2E6E-5B7B-9741-1FC8-C72248E72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C886BD-3636-F641-FC02-F735D42B053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Imperative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208081-BC8C-A0C1-7DFE-8FFAAF9BF02E}"/>
              </a:ext>
            </a:extLst>
          </p:cNvPr>
          <p:cNvSpPr txBox="1"/>
          <p:nvPr/>
        </p:nvSpPr>
        <p:spPr>
          <a:xfrm>
            <a:off x="207142" y="1892297"/>
            <a:ext cx="27398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True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Respectable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Honest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44C277-263C-128B-0670-6A7AAB1CD94F}"/>
              </a:ext>
            </a:extLst>
          </p:cNvPr>
          <p:cNvSpPr txBox="1"/>
          <p:nvPr/>
        </p:nvSpPr>
        <p:spPr>
          <a:xfrm>
            <a:off x="207142" y="534608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conclusion, dear friends, keep thinking logically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about things which are: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8DD928-B02E-C54E-121D-DF289C86167C}"/>
              </a:ext>
            </a:extLst>
          </p:cNvPr>
          <p:cNvSpPr txBox="1"/>
          <p:nvPr/>
        </p:nvSpPr>
        <p:spPr>
          <a:xfrm>
            <a:off x="3102742" y="1892297"/>
            <a:ext cx="27398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Pleasing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Admirable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Virtuous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Praiseworthy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35A530-47FD-DC37-7F8F-8035AC810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07" y="534608"/>
            <a:ext cx="5238186" cy="359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38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4" grpId="0" build="p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4BF8B4-F81F-BD93-D964-16EDE62BA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07E17E-FB94-C4E5-AADF-7330CD949250}"/>
              </a:ext>
            </a:extLst>
          </p:cNvPr>
          <p:cNvSpPr txBox="1"/>
          <p:nvPr/>
        </p:nvSpPr>
        <p:spPr>
          <a:xfrm>
            <a:off x="207142" y="1372100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Then God, who gives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peace, will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always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 with you.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75F747-AB87-2D42-C07C-31D1ADB1E4E9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Imperative &amp; consequence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7B4B0D-857E-CC24-40D3-F9CC6F1D30AC}"/>
              </a:ext>
            </a:extLst>
          </p:cNvPr>
          <p:cNvSpPr txBox="1"/>
          <p:nvPr/>
        </p:nvSpPr>
        <p:spPr>
          <a:xfrm>
            <a:off x="207142" y="2253767"/>
            <a:ext cx="22862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Learned: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B37FD4-4090-EA37-17A9-64B673EB12D4}"/>
              </a:ext>
            </a:extLst>
          </p:cNvPr>
          <p:cNvSpPr txBox="1"/>
          <p:nvPr/>
        </p:nvSpPr>
        <p:spPr>
          <a:xfrm>
            <a:off x="2315651" y="2253767"/>
            <a:ext cx="49995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Discipleship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(=Matt 28:19).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ownership.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Sound advice.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 in action.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4D7CE8-05D5-AA35-1E58-79050BA1DA78}"/>
              </a:ext>
            </a:extLst>
          </p:cNvPr>
          <p:cNvSpPr txBox="1"/>
          <p:nvPr/>
        </p:nvSpPr>
        <p:spPr>
          <a:xfrm>
            <a:off x="207142" y="523220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Keep practicing the things which you learned, received, heard and saw from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A6689-DAC1-F153-3FD6-24B097D6B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464" y="484498"/>
            <a:ext cx="4862272" cy="363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07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15B7D7-948D-FA09-66D9-AA4B496C2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B3A2D2-2790-6CA2-CB7E-70F7CD0FFDCD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Assignment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8F996-7921-C6AD-99ED-18B0D715C158}"/>
              </a:ext>
            </a:extLst>
          </p:cNvPr>
          <p:cNvSpPr txBox="1"/>
          <p:nvPr/>
        </p:nvSpPr>
        <p:spPr>
          <a:xfrm>
            <a:off x="142149" y="599944"/>
            <a:ext cx="70309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Read chapter 4 this week.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Study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4:10–23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at www.netbible.org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Visit http://philippians.site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Memorize one verse.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05DD2-39B4-B80A-7497-DEDD160EC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644" y="1583800"/>
            <a:ext cx="1842825" cy="238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22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C2656F-2982-F6F7-116D-BDC156C1E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CF3789-D0C7-5618-159B-B2478613F3B1}"/>
              </a:ext>
            </a:extLst>
          </p:cNvPr>
          <p:cNvSpPr txBox="1"/>
          <p:nvPr/>
        </p:nvSpPr>
        <p:spPr>
          <a:xfrm>
            <a:off x="207142" y="1592437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F85D30-C853-F493-B498-E1FB2E16A1A6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621D2-1DC1-BF9E-320C-92A204E9D399}"/>
              </a:ext>
            </a:extLst>
          </p:cNvPr>
          <p:cNvSpPr txBox="1"/>
          <p:nvPr/>
        </p:nvSpPr>
        <p:spPr>
          <a:xfrm>
            <a:off x="207142" y="2419020"/>
            <a:ext cx="2286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67986D-F041-6F2D-A1CE-51784215F8F7}"/>
              </a:ext>
            </a:extLst>
          </p:cNvPr>
          <p:cNvSpPr txBox="1"/>
          <p:nvPr/>
        </p:nvSpPr>
        <p:spPr>
          <a:xfrm>
            <a:off x="2745308" y="2419020"/>
            <a:ext cx="4400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820349-5A23-266B-824F-BD817D8370C1}"/>
              </a:ext>
            </a:extLst>
          </p:cNvPr>
          <p:cNvSpPr txBox="1"/>
          <p:nvPr/>
        </p:nvSpPr>
        <p:spPr>
          <a:xfrm>
            <a:off x="207142" y="534608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75739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6523F3-ABF4-5131-4163-91CA23309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FEE3F0-109F-5DC5-8BDE-6038566926A5}"/>
              </a:ext>
            </a:extLst>
          </p:cNvPr>
          <p:cNvSpPr txBox="1"/>
          <p:nvPr/>
        </p:nvSpPr>
        <p:spPr>
          <a:xfrm>
            <a:off x="207142" y="1592437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10DC37-3F92-4543-6DB9-929EB135002F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B69B41-9071-0C94-863B-AA1817498A4E}"/>
              </a:ext>
            </a:extLst>
          </p:cNvPr>
          <p:cNvSpPr txBox="1"/>
          <p:nvPr/>
        </p:nvSpPr>
        <p:spPr>
          <a:xfrm>
            <a:off x="207142" y="2419020"/>
            <a:ext cx="2286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B0AAFD-F8A4-02C8-CBB2-61158E20DF92}"/>
              </a:ext>
            </a:extLst>
          </p:cNvPr>
          <p:cNvSpPr txBox="1"/>
          <p:nvPr/>
        </p:nvSpPr>
        <p:spPr>
          <a:xfrm>
            <a:off x="2745308" y="2419020"/>
            <a:ext cx="4400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A74104-E411-73EB-E4C8-46D412E08459}"/>
              </a:ext>
            </a:extLst>
          </p:cNvPr>
          <p:cNvSpPr txBox="1"/>
          <p:nvPr/>
        </p:nvSpPr>
        <p:spPr>
          <a:xfrm>
            <a:off x="207142" y="534608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84360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9DFDC9-EC8B-40F8-FE0B-D55126993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152B7D-B0E5-64BB-3731-1018BB7B7031}"/>
              </a:ext>
            </a:extLst>
          </p:cNvPr>
          <p:cNvSpPr txBox="1"/>
          <p:nvPr/>
        </p:nvSpPr>
        <p:spPr>
          <a:xfrm>
            <a:off x="163012" y="92941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5F782C-097D-9CB7-07AF-CB7477F2EEC4}"/>
              </a:ext>
            </a:extLst>
          </p:cNvPr>
          <p:cNvSpPr txBox="1"/>
          <p:nvPr/>
        </p:nvSpPr>
        <p:spPr>
          <a:xfrm>
            <a:off x="252077" y="3619150"/>
            <a:ext cx="659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121FA3-66B3-8F28-C233-3B7D14FB24C8}"/>
              </a:ext>
            </a:extLst>
          </p:cNvPr>
          <p:cNvSpPr txBox="1"/>
          <p:nvPr/>
        </p:nvSpPr>
        <p:spPr>
          <a:xfrm>
            <a:off x="185077" y="1594435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</p:spTree>
    <p:extLst>
      <p:ext uri="{BB962C8B-B14F-4D97-AF65-F5344CB8AC3E}">
        <p14:creationId xmlns:p14="http://schemas.microsoft.com/office/powerpoint/2010/main" val="159591705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146DF1-4210-5FF2-ADE7-60E87EBE2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E1F04E-3312-B68B-752B-595CB2C5FB5B}"/>
              </a:ext>
            </a:extLst>
          </p:cNvPr>
          <p:cNvSpPr txBox="1"/>
          <p:nvPr/>
        </p:nvSpPr>
        <p:spPr>
          <a:xfrm>
            <a:off x="88082" y="523220"/>
            <a:ext cx="72271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...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...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BE410F-50E9-FAC8-E2BA-5A90B6412ED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Titre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748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520217-6B2C-5D47-9889-3504753DC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F5D88D-1EF1-FE11-C580-C7EEFE37196C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B52FA2-F580-1C45-833F-C02B5E40632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Titre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194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A45E3-E9C6-DBF7-0FB0-DF0EB1677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C150D0-6479-EF9C-7AC9-26C55D61090F}"/>
              </a:ext>
            </a:extLst>
          </p:cNvPr>
          <p:cNvSpPr txBox="1"/>
          <p:nvPr/>
        </p:nvSpPr>
        <p:spPr>
          <a:xfrm>
            <a:off x="323917" y="717034"/>
            <a:ext cx="66673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Thankful Prayer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(1:1-11)</a:t>
            </a:r>
          </a:p>
          <a:p>
            <a:pPr lvl="0">
              <a:spcAft>
                <a:spcPts val="1200"/>
              </a:spcAft>
              <a:defRPr/>
            </a:pP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Paul's Missionary Report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(1:12-26)</a:t>
            </a:r>
          </a:p>
          <a:p>
            <a:pPr lvl="0">
              <a:spcAft>
                <a:spcPts val="1200"/>
              </a:spcAft>
              <a:defRPr/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Call to Be Holy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(1.27–2:30)</a:t>
            </a:r>
          </a:p>
          <a:p>
            <a:pPr lvl="0">
              <a:spcAft>
                <a:spcPts val="1200"/>
              </a:spcAft>
              <a:defRPr/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Doctrinal Polemics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(3:1–4:1)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Joyful Partnership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(4:2-23)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467217-EF87-33B6-DF0B-2A6B8E01578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STRUCTURE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The Spirit and Christians - Christian Publishing House Blog">
            <a:extLst>
              <a:ext uri="{FF2B5EF4-FFF2-40B4-BE49-F238E27FC236}">
                <a16:creationId xmlns:a16="http://schemas.microsoft.com/office/drawing/2014/main" id="{C846A8BE-CED9-2AE4-061E-6BB7CA886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251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8A57B2-37C5-EDE4-3A6A-2F89AC41D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88FCF9-221E-0A05-6093-66D1A94B3B6D}"/>
              </a:ext>
            </a:extLst>
          </p:cNvPr>
          <p:cNvSpPr txBox="1"/>
          <p:nvPr/>
        </p:nvSpPr>
        <p:spPr>
          <a:xfrm>
            <a:off x="88082" y="1437144"/>
            <a:ext cx="72271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C75E51-64FD-BCE6-9C67-28EF66EFF56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Discuss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76E18-5698-C881-B8AC-53B4CA2202E4}"/>
              </a:ext>
            </a:extLst>
          </p:cNvPr>
          <p:cNvSpPr txBox="1"/>
          <p:nvPr/>
        </p:nvSpPr>
        <p:spPr>
          <a:xfrm>
            <a:off x="252077" y="483037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1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82ADB6-860F-D1F9-D4EC-27E509914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CA006B-E252-5E05-A7AF-613C86315DCC}"/>
              </a:ext>
            </a:extLst>
          </p:cNvPr>
          <p:cNvSpPr txBox="1"/>
          <p:nvPr/>
        </p:nvSpPr>
        <p:spPr>
          <a:xfrm>
            <a:off x="62912" y="437165"/>
            <a:ext cx="69924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GB" sz="28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Joyful partnerships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(4:1-23)</a:t>
            </a:r>
          </a:p>
          <a:p>
            <a:pPr lvl="0">
              <a:defRPr/>
            </a:pPr>
            <a:r>
              <a:rPr lang="en-GB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spiritual provision </a:t>
            </a:r>
            <a:r>
              <a:rPr lang="en-GB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(4:2-9)</a:t>
            </a:r>
          </a:p>
          <a:p>
            <a:pPr lvl="0">
              <a:defRPr/>
            </a:pPr>
            <a:r>
              <a:rPr lang="en-GB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(Cause and effect)</a:t>
            </a:r>
          </a:p>
          <a:p>
            <a:pPr lvl="0">
              <a:defRPr/>
            </a:pPr>
            <a:r>
              <a:rPr lang="en-GB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Imperatives </a:t>
            </a:r>
            <a:r>
              <a:rPr lang="en-GB" sz="2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(1-6)</a:t>
            </a:r>
          </a:p>
          <a:p>
            <a:pPr lvl="0">
              <a:defRPr/>
            </a:pPr>
            <a:r>
              <a:rPr lang="en-GB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Outcome </a:t>
            </a:r>
            <a:r>
              <a:rPr lang="en-GB" sz="2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(7)</a:t>
            </a:r>
          </a:p>
          <a:p>
            <a:pPr lvl="0">
              <a:defRPr/>
            </a:pPr>
            <a:r>
              <a:rPr lang="en-GB" sz="2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Imperatives </a:t>
            </a:r>
            <a:r>
              <a:rPr lang="en-GB" sz="2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(8)</a:t>
            </a:r>
          </a:p>
          <a:p>
            <a:pPr lvl="0">
              <a:defRPr/>
            </a:pPr>
            <a:r>
              <a:rPr lang="en-GB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Outcome </a:t>
            </a:r>
            <a:r>
              <a:rPr lang="en-GB" sz="2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(9)</a:t>
            </a:r>
          </a:p>
          <a:p>
            <a:pPr lvl="0">
              <a:defRPr/>
            </a:pPr>
            <a:r>
              <a:rPr lang="en-GB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material provision </a:t>
            </a:r>
            <a:r>
              <a:rPr lang="en-GB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(4:10-23)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CE673F-8CDB-AC15-2BA0-D5EA038E759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OUTLINE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860136-518A-70B7-46A9-CC766FA0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800" y="442725"/>
            <a:ext cx="2352095" cy="3365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F9E359-1948-F78D-F63F-F765B2ABAE68}"/>
              </a:ext>
            </a:extLst>
          </p:cNvPr>
          <p:cNvSpPr txBox="1"/>
          <p:nvPr/>
        </p:nvSpPr>
        <p:spPr>
          <a:xfrm>
            <a:off x="4263627" y="3780796"/>
            <a:ext cx="310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Papyrus 𝔓46, circa 175–225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6C13B7-6390-63C7-8064-045B5CB03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5787"/>
            <a:ext cx="7315200" cy="354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13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2805D3-C870-3B48-471E-2E22C6233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FEEC08-8628-2BB9-A626-A732B3E04605}"/>
              </a:ext>
            </a:extLst>
          </p:cNvPr>
          <p:cNvSpPr txBox="1"/>
          <p:nvPr/>
        </p:nvSpPr>
        <p:spPr>
          <a:xfrm>
            <a:off x="207141" y="1310520"/>
            <a:ext cx="70598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				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So, remain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faithful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the Lord in the same way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 do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AF0D46-AABC-963A-DDB7-C48D6C1CA115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Stand firm!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664B30-95AF-B99B-CBE7-C3B76CD988E5}"/>
              </a:ext>
            </a:extLst>
          </p:cNvPr>
          <p:cNvSpPr txBox="1"/>
          <p:nvPr/>
        </p:nvSpPr>
        <p:spPr>
          <a:xfrm>
            <a:off x="207141" y="2666030"/>
            <a:ext cx="1924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Joy: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Crown: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64649D-984B-7655-9283-50F607FCE2E2}"/>
              </a:ext>
            </a:extLst>
          </p:cNvPr>
          <p:cNvSpPr txBox="1"/>
          <p:nvPr/>
        </p:nvSpPr>
        <p:spPr>
          <a:xfrm>
            <a:off x="2084296" y="2666030"/>
            <a:ext cx="5230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and at Jesus’ return.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Victor’s wreath (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stephanos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‘Stand firm’, not dissuaded.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2D8A43-9F8C-4227-1C12-4D1B0D90B384}"/>
              </a:ext>
            </a:extLst>
          </p:cNvPr>
          <p:cNvSpPr txBox="1"/>
          <p:nvPr/>
        </p:nvSpPr>
        <p:spPr>
          <a:xfrm>
            <a:off x="207141" y="468507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 dear friends, I love you and long to see you,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because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 give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 joy and 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prove that the Lord will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reward me.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4D4908-0256-DE13-28FD-B64D0C412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924" y="468507"/>
            <a:ext cx="5480693" cy="364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28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2FF62B-D987-57C5-C61B-1AD4FDC07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B9072A-DF30-2F04-04BE-7ABDF8165071}"/>
              </a:ext>
            </a:extLst>
          </p:cNvPr>
          <p:cNvSpPr txBox="1"/>
          <p:nvPr/>
        </p:nvSpPr>
        <p:spPr>
          <a:xfrm>
            <a:off x="214612" y="2057400"/>
            <a:ext cx="72271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Judaizers?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legalists?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mystics?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perfectionists?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19653A-2F43-BA2C-DCA4-A65B8EB4316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Discuss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81C011-4EE2-5CA4-E17D-D6A0D642A212}"/>
              </a:ext>
            </a:extLst>
          </p:cNvPr>
          <p:cNvSpPr txBox="1"/>
          <p:nvPr/>
        </p:nvSpPr>
        <p:spPr>
          <a:xfrm>
            <a:off x="252077" y="483037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challenges to the gospel did Paul have in mind, which he  expressed in the previous three chapters?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Is Mensgroup Free? - Everything You Need To Know">
            <a:extLst>
              <a:ext uri="{FF2B5EF4-FFF2-40B4-BE49-F238E27FC236}">
                <a16:creationId xmlns:a16="http://schemas.microsoft.com/office/drawing/2014/main" id="{19C38422-A084-B4BB-96EC-BB7894AB6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44" y="519294"/>
            <a:ext cx="6330461" cy="359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681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5B8720-034C-C537-E266-417BC0FE8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9A38C5-D10B-084A-3F55-41C75A1EC65E}"/>
              </a:ext>
            </a:extLst>
          </p:cNvPr>
          <p:cNvSpPr txBox="1"/>
          <p:nvPr/>
        </p:nvSpPr>
        <p:spPr>
          <a:xfrm>
            <a:off x="207142" y="1376778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I request of you, my loyal partner, to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help them to do so.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61DFA5-3D03-340C-5B5B-EE2F646ED919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Imperative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A197E-CCAE-008A-DC46-24CE09DF8A34}"/>
              </a:ext>
            </a:extLst>
          </p:cNvPr>
          <p:cNvSpPr txBox="1"/>
          <p:nvPr/>
        </p:nvSpPr>
        <p:spPr>
          <a:xfrm>
            <a:off x="207142" y="2419020"/>
            <a:ext cx="19136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Agree: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Loyal: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3E4E22-6497-C829-A123-FFA8AC52C7D6}"/>
              </a:ext>
            </a:extLst>
          </p:cNvPr>
          <p:cNvSpPr txBox="1"/>
          <p:nvPr/>
        </p:nvSpPr>
        <p:spPr>
          <a:xfrm>
            <a:off x="2032613" y="2419020"/>
            <a:ext cx="52825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‘to think the same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character requirement.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‘Yoke-mate’. No rank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541D89-1873-64C1-7C4A-4B6F64BE60D1}"/>
              </a:ext>
            </a:extLst>
          </p:cNvPr>
          <p:cNvSpPr txBox="1"/>
          <p:nvPr/>
        </p:nvSpPr>
        <p:spPr>
          <a:xfrm>
            <a:off x="207142" y="486648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urge both Euodia and Syntyche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agree together as fellow Christians.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0F6A52-D91E-9E9D-9FE9-7EB7B2FA9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2E4B0E-E224-542A-A1A3-C0633D705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54709B-022B-95AD-BBAE-A42E7AA12955}"/>
              </a:ext>
            </a:extLst>
          </p:cNvPr>
          <p:cNvSpPr txBox="1"/>
          <p:nvPr/>
        </p:nvSpPr>
        <p:spPr>
          <a:xfrm>
            <a:off x="207142" y="1398481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    whose names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 recorded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Book of Life.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B5AD6E-0346-80DD-2549-2CD6561C7ABE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Consequence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823FE9-C25F-2B28-A42D-28E5936BA634}"/>
              </a:ext>
            </a:extLst>
          </p:cNvPr>
          <p:cNvSpPr txBox="1"/>
          <p:nvPr/>
        </p:nvSpPr>
        <p:spPr>
          <a:xfrm>
            <a:off x="207142" y="2419020"/>
            <a:ext cx="27178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Contend: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Co-workers: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Names: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F744C-C074-DC7A-ED5D-21B6582FF23F}"/>
              </a:ext>
            </a:extLst>
          </p:cNvPr>
          <p:cNvSpPr txBox="1"/>
          <p:nvPr/>
        </p:nvSpPr>
        <p:spPr>
          <a:xfrm>
            <a:off x="2707601" y="2419020"/>
            <a:ext cx="4400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Against antagonists.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merely our ‘helpers’.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knows us personally.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31649-880B-A835-C1F4-9B832E9153E3}"/>
              </a:ext>
            </a:extLst>
          </p:cNvPr>
          <p:cNvSpPr txBox="1"/>
          <p:nvPr/>
        </p:nvSpPr>
        <p:spPr>
          <a:xfrm>
            <a:off x="207142" y="534608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 contended for the gospel along with me, and also with Clement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my other co-workers,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E00FC-BF3A-4DED-7D06-9C246D3BA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497" y="492434"/>
            <a:ext cx="2717836" cy="362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12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955D4A-86E8-9D68-F775-1E96ED9AE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334162-1BD8-2073-9853-09F8E59B8BCB}"/>
              </a:ext>
            </a:extLst>
          </p:cNvPr>
          <p:cNvSpPr txBox="1"/>
          <p:nvPr/>
        </p:nvSpPr>
        <p:spPr>
          <a:xfrm>
            <a:off x="207141" y="1336403"/>
            <a:ext cx="72457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	    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that way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everyone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will experience how reasonable you are!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A48403-E5CB-D803-050E-12DC5DBD14D6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Imperative &amp; consequence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003F29-7ECC-863C-2DA0-4F4A83A49C68}"/>
              </a:ext>
            </a:extLst>
          </p:cNvPr>
          <p:cNvSpPr txBox="1"/>
          <p:nvPr/>
        </p:nvSpPr>
        <p:spPr>
          <a:xfrm>
            <a:off x="163075" y="2661391"/>
            <a:ext cx="1847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Always: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Gentle: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1C58E-8E52-7362-6070-A2FD5AA31DC1}"/>
              </a:ext>
            </a:extLst>
          </p:cNvPr>
          <p:cNvSpPr txBox="1"/>
          <p:nvPr/>
        </p:nvSpPr>
        <p:spPr>
          <a:xfrm>
            <a:off x="1957602" y="2667717"/>
            <a:ext cx="49885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every circumstance.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Personally, by experience.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 of anger and disdain.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37BE64-65EF-6241-6F92-418197C54556}"/>
              </a:ext>
            </a:extLst>
          </p:cNvPr>
          <p:cNvSpPr txBox="1"/>
          <p:nvPr/>
        </p:nvSpPr>
        <p:spPr>
          <a:xfrm>
            <a:off x="207142" y="456888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Keep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rejoicing all the time 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because you belong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the Lord! I repeat: Rejoice 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because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Lord is nearby!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3BACE-BA59-ECD4-EBC5-08406EC3E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6004"/>
            <a:ext cx="7315200" cy="366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48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DA1DBD-3AB0-B8E0-9578-E5C3A9D53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447578-71B7-057E-48B1-3CD9DAFCC662}"/>
              </a:ext>
            </a:extLst>
          </p:cNvPr>
          <p:cNvSpPr txBox="1"/>
          <p:nvPr/>
        </p:nvSpPr>
        <p:spPr>
          <a:xfrm>
            <a:off x="207142" y="942441"/>
            <a:ext cx="69978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    making specific requests to God, and by thanking him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what he does.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29262A-E10B-A64E-A3A4-7B78F8FAF8C3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Imperative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B61211-CC12-1F8C-BEB6-65CD88D96116}"/>
              </a:ext>
            </a:extLst>
          </p:cNvPr>
          <p:cNvSpPr txBox="1"/>
          <p:nvPr/>
        </p:nvSpPr>
        <p:spPr>
          <a:xfrm>
            <a:off x="207142" y="2419020"/>
            <a:ext cx="2286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Worry: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A212B1-66BD-DA42-BF68-1674294FC6FC}"/>
              </a:ext>
            </a:extLst>
          </p:cNvPr>
          <p:cNvSpPr txBox="1"/>
          <p:nvPr/>
        </p:nvSpPr>
        <p:spPr>
          <a:xfrm>
            <a:off x="2159306" y="2419020"/>
            <a:ext cx="51558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Fear causes doubt.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want God to do.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all he wants from us.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19F323-5EE6-5949-65C2-F259616E154B}"/>
              </a:ext>
            </a:extLst>
          </p:cNvPr>
          <p:cNvSpPr txBox="1"/>
          <p:nvPr/>
        </p:nvSpPr>
        <p:spPr>
          <a:xfrm>
            <a:off x="207142" y="506613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Stop worrying about things.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Instead, pray about things by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5E4B5-119B-7FAA-5EC6-22FB92719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87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6254</TotalTime>
  <Words>832</Words>
  <Application>Microsoft Office PowerPoint</Application>
  <PresentationFormat>Custom</PresentationFormat>
  <Paragraphs>158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303</cp:revision>
  <dcterms:created xsi:type="dcterms:W3CDTF">2023-02-25T21:04:15Z</dcterms:created>
  <dcterms:modified xsi:type="dcterms:W3CDTF">2025-07-01T19:43:11Z</dcterms:modified>
</cp:coreProperties>
</file>