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91" r:id="rId4"/>
    <p:sldId id="371" r:id="rId5"/>
    <p:sldId id="373" r:id="rId6"/>
    <p:sldId id="379" r:id="rId7"/>
    <p:sldId id="381" r:id="rId8"/>
    <p:sldId id="374" r:id="rId9"/>
    <p:sldId id="375" r:id="rId10"/>
    <p:sldId id="376" r:id="rId11"/>
    <p:sldId id="377" r:id="rId12"/>
    <p:sldId id="368" r:id="rId13"/>
    <p:sldId id="384" r:id="rId14"/>
    <p:sldId id="378" r:id="rId15"/>
    <p:sldId id="370" r:id="rId16"/>
    <p:sldId id="372" r:id="rId17"/>
    <p:sldId id="354" r:id="rId18"/>
    <p:sldId id="261" r:id="rId19"/>
    <p:sldId id="383" r:id="rId20"/>
    <p:sldId id="382" r:id="rId21"/>
    <p:sldId id="302" r:id="rId22"/>
    <p:sldId id="380" r:id="rId23"/>
    <p:sldId id="321" r:id="rId24"/>
    <p:sldId id="329" r:id="rId25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69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6" y="24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5EDE4-CCB8-94B9-2896-67611E94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02" y="508869"/>
            <a:ext cx="5081888" cy="312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Philippians 4:10-23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9491-3076-0744-0C00-BB84BB8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02" y="523220"/>
            <a:ext cx="5067595" cy="31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4FAD0-C064-CB3D-2540-E57EF976B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91954-DE90-922F-34C5-2F0685341E03}"/>
              </a:ext>
            </a:extLst>
          </p:cNvPr>
          <p:cNvSpPr txBox="1"/>
          <p:nvPr/>
        </p:nvSpPr>
        <p:spPr>
          <a:xfrm>
            <a:off x="207142" y="136490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am not hoping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another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gift from you, but to gather more fruit for your account.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567EE-34C2-D758-0C74-AD7917D8A95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Givers meet needs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4A4C7-356F-6D44-AEB0-86100DB6659A}"/>
              </a:ext>
            </a:extLst>
          </p:cNvPr>
          <p:cNvSpPr txBox="1"/>
          <p:nvPr/>
        </p:nvSpPr>
        <p:spPr>
          <a:xfrm>
            <a:off x="247247" y="2729805"/>
            <a:ext cx="2085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Gift: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36D5A-7EA2-170A-D7BC-4A33D8A91F02}"/>
              </a:ext>
            </a:extLst>
          </p:cNvPr>
          <p:cNvSpPr txBox="1"/>
          <p:nvPr/>
        </p:nvSpPr>
        <p:spPr>
          <a:xfrm>
            <a:off x="2237875" y="2729805"/>
            <a:ext cx="5173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free, not a salary.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work gets more results.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Givers share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rewards.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20C17-8123-9475-C7ED-C826A65F1151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also know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that, while I was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Thessalonica, you sent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once and twice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meet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needs.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F7287-9E06-8090-6875-EE7FEB9C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09" y="578184"/>
            <a:ext cx="5304924" cy="35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7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D3DD2-997C-F362-0097-65558A544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4F09A8-8C16-2073-4B77-D06AD21A5BC3}"/>
              </a:ext>
            </a:extLst>
          </p:cNvPr>
          <p:cNvSpPr txBox="1"/>
          <p:nvPr/>
        </p:nvSpPr>
        <p:spPr>
          <a:xfrm>
            <a:off x="263290" y="1344811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I have all that I need, having received from Epaphroditus what you sent: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fragrant offering, a sacrifice acceptable and pleasing to God.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D0FEA-C3EB-269C-EFC5-8580F105919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Receivers reply to givers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9103-7801-9C8C-6C72-667039DF2057}"/>
              </a:ext>
            </a:extLst>
          </p:cNvPr>
          <p:cNvSpPr txBox="1"/>
          <p:nvPr/>
        </p:nvSpPr>
        <p:spPr>
          <a:xfrm>
            <a:off x="263290" y="3114526"/>
            <a:ext cx="2538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Acceptable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Pleasing: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A0296-BB2C-145B-BE6C-032117AC5087}"/>
              </a:ext>
            </a:extLst>
          </p:cNvPr>
          <p:cNvSpPr txBox="1"/>
          <p:nvPr/>
        </p:nvSpPr>
        <p:spPr>
          <a:xfrm>
            <a:off x="2801456" y="3114526"/>
            <a:ext cx="440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Ritually clean.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the minimum.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515D-8345-AE61-78EA-099B9F2FF88E}"/>
              </a:ext>
            </a:extLst>
          </p:cNvPr>
          <p:cNvSpPr txBox="1"/>
          <p:nvPr/>
        </p:nvSpPr>
        <p:spPr>
          <a:xfrm>
            <a:off x="207142" y="523220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received the full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my needs are more than met.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ow Did the Ancient Greeks and Romans Conduct Banking? | TheCollector">
            <a:extLst>
              <a:ext uri="{FF2B5EF4-FFF2-40B4-BE49-F238E27FC236}">
                <a16:creationId xmlns:a16="http://schemas.microsoft.com/office/drawing/2014/main" id="{78885BD7-2C9A-985F-2532-D82E6F6A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28" y="585537"/>
            <a:ext cx="6138086" cy="3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10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2656F-2982-F6F7-116D-BDC156C1E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F85D30-C853-F493-B498-E1FB2E16A1A6}"/>
              </a:ext>
            </a:extLst>
          </p:cNvPr>
          <p:cNvSpPr txBox="1"/>
          <p:nvPr/>
        </p:nvSpPr>
        <p:spPr>
          <a:xfrm>
            <a:off x="-64293" y="0"/>
            <a:ext cx="731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Permutatio</a:t>
            </a:r>
            <a:endParaRPr lang="en-US" sz="2800" i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20349-5A23-266B-824F-BD817D8370C1}"/>
              </a:ext>
            </a:extLst>
          </p:cNvPr>
          <p:cNvSpPr txBox="1"/>
          <p:nvPr/>
        </p:nvSpPr>
        <p:spPr>
          <a:xfrm>
            <a:off x="64294" y="394632"/>
            <a:ext cx="73151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“From Lucius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Argentarius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banker in Philippi, </a:t>
            </a:r>
            <a:b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Gaius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Numularius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banker in Rome, greetings. On the Kalends of April, in the consulship of Titus Flavius and Marcus Aurelius, I have received from Epaphroditus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Philippius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sum of 1,000 denarii. Pay to Epaphroditus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Philippius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said sum of 1,000 denarii, less the customary fee of 2%, upon presentation of this letter in Rome. Sealed by Lucius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Argentarius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witnessed by Quintus Fabius.”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24879-85A9-8511-9D69-3A58C99C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36" y="461665"/>
            <a:ext cx="4462987" cy="36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3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7454D-D38B-1514-2962-5F7FAF69A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914" y="0"/>
            <a:ext cx="7313371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diagram of a church&#10;&#10;AI-generated content may be incorrect.">
            <a:extLst>
              <a:ext uri="{FF2B5EF4-FFF2-40B4-BE49-F238E27FC236}">
                <a16:creationId xmlns:a16="http://schemas.microsoft.com/office/drawing/2014/main" id="{77F6EA09-EA32-5A3E-1167-89FB88923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>
            <a:fillRect/>
          </a:stretch>
        </p:blipFill>
        <p:spPr>
          <a:xfrm>
            <a:off x="20" y="769"/>
            <a:ext cx="7315180" cy="41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8340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47C73-92CC-EC50-4F22-220A2BAF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C533D-D9DF-9EB5-8B75-F2316EADE034}"/>
              </a:ext>
            </a:extLst>
          </p:cNvPr>
          <p:cNvSpPr txBox="1"/>
          <p:nvPr/>
        </p:nvSpPr>
        <p:spPr>
          <a:xfrm>
            <a:off x="207142" y="138283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we shall be amazed at God our Father forever and ever. Amen!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BD2D2-5000-CD78-6E55-22CD17DDCF3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Receivers edify givers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4A571-C69E-0C9D-C267-0EFA7F1CD8D8}"/>
              </a:ext>
            </a:extLst>
          </p:cNvPr>
          <p:cNvSpPr txBox="1"/>
          <p:nvPr/>
        </p:nvSpPr>
        <p:spPr>
          <a:xfrm>
            <a:off x="207142" y="2668217"/>
            <a:ext cx="2123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god: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Amazing: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Amazed: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6E12F-68AC-C36D-B7E8-FD907D85B108}"/>
              </a:ext>
            </a:extLst>
          </p:cNvPr>
          <p:cNvSpPr txBox="1"/>
          <p:nvPr/>
        </p:nvSpPr>
        <p:spPr>
          <a:xfrm>
            <a:off x="2330824" y="2668217"/>
            <a:ext cx="4814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whom I pray.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‘In glory’, near to him.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Enjoying him more than…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9C86A-176A-9CE9-97B9-64E2A7C8EA90}"/>
              </a:ext>
            </a:extLst>
          </p:cNvPr>
          <p:cNvSpPr txBox="1"/>
          <p:nvPr/>
        </p:nvSpPr>
        <p:spPr>
          <a:xfrm>
            <a:off x="207142" y="523220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my God will supply your every need from his amazing riches because you belong to Messiah Jesus.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63EDB-3488-620B-07B0-8F2ABBE5E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18" y="523220"/>
            <a:ext cx="5058563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9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9A4FB-D34A-276E-6CC9-8ADDB4E42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7CB4C-802B-804B-76AA-1B8E4A931CE5}"/>
              </a:ext>
            </a:extLst>
          </p:cNvPr>
          <p:cNvSpPr txBox="1"/>
          <p:nvPr/>
        </p:nvSpPr>
        <p:spPr>
          <a:xfrm>
            <a:off x="0" y="523220"/>
            <a:ext cx="7388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Moses and Elijah appeared in glory with Jesus atop Mount Hermon.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 9</a:t>
            </a:r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kumimoji="0" lang="en-US" sz="20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body is sown in dishonor … raised in glory.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1Cor 15</a:t>
            </a:r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ministry of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righteousness exceeds in glory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that of condemnation.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2Cor 3</a:t>
            </a:r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Christ appears, you also will appear with him in glory.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 3</a:t>
            </a:r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357188" indent="-357188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 in the flesh, taken up in glory.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1Tim 3</a:t>
            </a:r>
            <a:r>
              <a:rPr lang="en-US" sz="2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0" lang="en-US" sz="24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858D9-7155-199F-3C82-DD1A7A20E56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‘In glory’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33C09-28A1-621B-6CDA-2CAF5904E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52" y="503409"/>
            <a:ext cx="3939052" cy="36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02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8F32F-ED1A-99B7-3DF6-DCF178E9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0C77E9-391A-1657-9CF6-788142B84DD2}"/>
              </a:ext>
            </a:extLst>
          </p:cNvPr>
          <p:cNvSpPr txBox="1"/>
          <p:nvPr/>
        </p:nvSpPr>
        <p:spPr>
          <a:xfrm>
            <a:off x="207142" y="184590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the holy people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greet you, especially those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work in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Caesar’s household.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3E6B8-5347-B5A4-2E0B-A43BA1B560D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They greet one another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0A0B0-6F7C-E5C3-0562-27C94FD97A86}"/>
              </a:ext>
            </a:extLst>
          </p:cNvPr>
          <p:cNvSpPr txBox="1"/>
          <p:nvPr/>
        </p:nvSpPr>
        <p:spPr>
          <a:xfrm>
            <a:off x="281787" y="3160693"/>
            <a:ext cx="1621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F366F-D190-9484-E92F-B616E8819955}"/>
              </a:ext>
            </a:extLst>
          </p:cNvPr>
          <p:cNvSpPr txBox="1"/>
          <p:nvPr/>
        </p:nvSpPr>
        <p:spPr>
          <a:xfrm>
            <a:off x="1794640" y="3160692"/>
            <a:ext cx="5484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 of affection or of respect.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Belonging exclusively to…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4FF0F-71FD-DD1C-9A53-2E4D9C268209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Greet every one of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Messiah Jesus’ holy people. The Christians who are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me greet you.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50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523F3-ABF4-5131-4163-91CA23309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10DC37-3F92-4543-6DB9-929EB135002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Bless each other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69B41-9071-0C94-863B-AA1817498A4E}"/>
              </a:ext>
            </a:extLst>
          </p:cNvPr>
          <p:cNvSpPr txBox="1"/>
          <p:nvPr/>
        </p:nvSpPr>
        <p:spPr>
          <a:xfrm>
            <a:off x="207142" y="2057400"/>
            <a:ext cx="228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0AAFD-F8A4-02C8-CBB2-61158E20DF92}"/>
              </a:ext>
            </a:extLst>
          </p:cNvPr>
          <p:cNvSpPr txBox="1"/>
          <p:nvPr/>
        </p:nvSpPr>
        <p:spPr>
          <a:xfrm>
            <a:off x="1737602" y="2057400"/>
            <a:ext cx="55029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Powerful love.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one’s spirit? Attitude?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Spirit who is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you?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attitude?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74104-E411-73EB-E4C8-46D412E08459}"/>
              </a:ext>
            </a:extLst>
          </p:cNvPr>
          <p:cNvSpPr txBox="1"/>
          <p:nvPr/>
        </p:nvSpPr>
        <p:spPr>
          <a:xfrm>
            <a:off x="207142" y="53460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pray that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Lord, Messiah Jesus,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you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grace by the Spirit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dwells among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you. Amen.”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360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2D2-2790-6CA2-CB7E-70F7CD0FFD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F996-7921-C6AD-99ED-18B0D715C158}"/>
              </a:ext>
            </a:extLst>
          </p:cNvPr>
          <p:cNvSpPr txBox="1"/>
          <p:nvPr/>
        </p:nvSpPr>
        <p:spPr>
          <a:xfrm>
            <a:off x="142149" y="599944"/>
            <a:ext cx="7030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chapter 4 this week.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4:10–23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at www.netbible.org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Visit http://philippians.site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Memorize one 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05DD2-39B4-B80A-7497-DEDD160E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4" y="1583800"/>
            <a:ext cx="1842825" cy="2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7D11E-6042-CA37-7A9A-C07F6E446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44253E-6322-2D1E-614B-A532AE168B5F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711524-0736-3AB6-2F9E-F3946D94904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15BA1-CB12-68AA-17BE-A3164856F6E8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5992E-145F-513E-8559-52155AB1CB2D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D8CE7-F14B-A697-D946-8093AD642BDF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5382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A45E3-E9C6-DBF7-0FB0-DF0EB167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150D0-6479-EF9C-7AC9-26C55D61090F}"/>
              </a:ext>
            </a:extLst>
          </p:cNvPr>
          <p:cNvSpPr txBox="1"/>
          <p:nvPr/>
        </p:nvSpPr>
        <p:spPr>
          <a:xfrm>
            <a:off x="323917" y="717034"/>
            <a:ext cx="6667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Thankful Prayer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(1:1-11)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Paul's Missionary Report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(1:12-26)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Call to Be Holy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(1.27–2:30)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Doctrinal Polemics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(3:1–4:1)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Joyful Partnership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(4:2-23)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67217-EF87-33B6-DF0B-2A6B8E01578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STRUCTURE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C846A8BE-CED9-2AE4-061E-6BB7CA88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9356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5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1902A-682D-4779-6D51-7F859831C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C510B-945E-CC07-B512-C6313A09E21F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74DB9-10B5-35A3-E675-06BEED18DC1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A75F8-8891-EEF4-0A79-9C1C3D09B6DC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3DB0F-1FE9-7AC4-495B-E78C1951DC41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ECF14-69A8-3BBD-6DA0-81EC8BB4E80B}"/>
              </a:ext>
            </a:extLst>
          </p:cNvPr>
          <p:cNvSpPr txBox="1"/>
          <p:nvPr/>
        </p:nvSpPr>
        <p:spPr>
          <a:xfrm>
            <a:off x="207142" y="534608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03502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F782C-097D-9CB7-07AF-CB7477F2EEC4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1FA3-66B3-8F28-C233-3B7D14FB24C8}"/>
              </a:ext>
            </a:extLst>
          </p:cNvPr>
          <p:cNvSpPr txBox="1"/>
          <p:nvPr/>
        </p:nvSpPr>
        <p:spPr>
          <a:xfrm>
            <a:off x="185077" y="159443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59591705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892A-0DF4-2993-A249-667A6F8B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00A583-AF74-7DDE-C98F-4F8905D37B41}"/>
              </a:ext>
            </a:extLst>
          </p:cNvPr>
          <p:cNvSpPr txBox="1"/>
          <p:nvPr/>
        </p:nvSpPr>
        <p:spPr>
          <a:xfrm>
            <a:off x="88082" y="523220"/>
            <a:ext cx="7227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1436E-BAB8-2311-AD22-5AB59A3E58C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8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20217-6B2C-5D47-9889-3504753D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5D88D-1EF1-FE11-C580-C7EEFE37196C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52FA2-F580-1C45-833F-C02B5E40632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94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88082" y="1437144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2ADB6-860F-D1F9-D4EC-27E50991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CA006B-E252-5E05-A7AF-613C86315DCC}"/>
              </a:ext>
            </a:extLst>
          </p:cNvPr>
          <p:cNvSpPr txBox="1"/>
          <p:nvPr/>
        </p:nvSpPr>
        <p:spPr>
          <a:xfrm>
            <a:off x="63413" y="527671"/>
            <a:ext cx="69924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Joyful partnerships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(4:1-23)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spiritual provision </a:t>
            </a: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(4:2-9)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material provision </a:t>
            </a: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(4:10-23)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Workers’ needs </a:t>
            </a: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(4:10-13)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Givers’ gifts </a:t>
            </a: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(4:14-18a)</a:t>
            </a:r>
          </a:p>
          <a:p>
            <a:pPr lvl="0">
              <a:defRPr/>
            </a:pP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glory </a:t>
            </a:r>
            <a:r>
              <a:rPr lang="en-GB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(4:14b-20)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E673F-8CDB-AC15-2BA0-D5EA038E7590}"/>
              </a:ext>
            </a:extLst>
          </p:cNvPr>
          <p:cNvSpPr txBox="1"/>
          <p:nvPr/>
        </p:nvSpPr>
        <p:spPr>
          <a:xfrm>
            <a:off x="0" y="44535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OUTLINE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60136-518A-70B7-46A9-CC766FA0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38" y="960385"/>
            <a:ext cx="1990357" cy="2848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9E359-1948-F78D-F63F-F765B2ABAE68}"/>
              </a:ext>
            </a:extLst>
          </p:cNvPr>
          <p:cNvSpPr txBox="1"/>
          <p:nvPr/>
        </p:nvSpPr>
        <p:spPr>
          <a:xfrm>
            <a:off x="4263627" y="3780796"/>
            <a:ext cx="31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Papyrus 𝔓46, circa 175–225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FAB159-5593-889F-D84D-0E66506D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413" y="447163"/>
            <a:ext cx="3734321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1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F1C5A-1414-0868-AFDC-2D54CE76E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4CD947-B402-589F-E185-83B94DB385EE}"/>
              </a:ext>
            </a:extLst>
          </p:cNvPr>
          <p:cNvSpPr txBox="1"/>
          <p:nvPr/>
        </p:nvSpPr>
        <p:spPr>
          <a:xfrm>
            <a:off x="207142" y="130414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Although you were concerned for me, you had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opportunity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send help for me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C2DAD-8004-91D1-C727-C71603FCE39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needy rejoice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B5577-8AAF-DC76-8F52-18CC1E48B50A}"/>
              </a:ext>
            </a:extLst>
          </p:cNvPr>
          <p:cNvSpPr txBox="1"/>
          <p:nvPr/>
        </p:nvSpPr>
        <p:spPr>
          <a:xfrm>
            <a:off x="207142" y="2634174"/>
            <a:ext cx="2863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Rejoice: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B5DB2-1F9A-3AE8-C1A8-5D815808D4A1}"/>
              </a:ext>
            </a:extLst>
          </p:cNvPr>
          <p:cNvSpPr txBox="1"/>
          <p:nvPr/>
        </p:nvSpPr>
        <p:spPr>
          <a:xfrm>
            <a:off x="2831893" y="2634173"/>
            <a:ext cx="4276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Timeless verb form.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‘Thinking about’.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send someone.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C967C-6057-D92F-285D-4C3D40584799}"/>
              </a:ext>
            </a:extLst>
          </p:cNvPr>
          <p:cNvSpPr txBox="1"/>
          <p:nvPr/>
        </p:nvSpPr>
        <p:spPr>
          <a:xfrm>
            <a:off x="207142" y="45591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Lord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 to rejoice greatly that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now have already revived your concern for me.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94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FC35C-EBDA-81AA-889F-808AD860A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605E8F-E59C-6707-6B4D-EC3439922B9A}"/>
              </a:ext>
            </a:extLst>
          </p:cNvPr>
          <p:cNvSpPr txBox="1"/>
          <p:nvPr/>
        </p:nvSpPr>
        <p:spPr>
          <a:xfrm>
            <a:off x="207142" y="1377284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know how to survive, and I know how to thrive.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CE469-FFE9-C5EE-A184-4C2B506D41D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needy remain content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72E51-3BD4-D0CD-5A5D-4C7FE46EBA5B}"/>
              </a:ext>
            </a:extLst>
          </p:cNvPr>
          <p:cNvSpPr txBox="1"/>
          <p:nvPr/>
        </p:nvSpPr>
        <p:spPr>
          <a:xfrm>
            <a:off x="207142" y="2419020"/>
            <a:ext cx="1971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Thrive: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E05DC-BE3E-35CE-289A-A4F441CA211B}"/>
              </a:ext>
            </a:extLst>
          </p:cNvPr>
          <p:cNvSpPr txBox="1"/>
          <p:nvPr/>
        </p:nvSpPr>
        <p:spPr>
          <a:xfrm>
            <a:off x="2081919" y="2419020"/>
            <a:ext cx="5026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Hierarchy of needs.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poor.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prospering.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8450C-F44E-8B3C-00BC-700C25F66374}"/>
              </a:ext>
            </a:extLst>
          </p:cNvPr>
          <p:cNvSpPr txBox="1"/>
          <p:nvPr/>
        </p:nvSpPr>
        <p:spPr>
          <a:xfrm>
            <a:off x="207142" y="53460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do not talk about my needs, for I have learned to be content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regardless.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7A09D-BD5A-8C9F-C141-6BDAF74F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96" y="461321"/>
            <a:ext cx="4951541" cy="36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7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19E20-0A8E-0C62-0778-F6DD1CA3B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C68746-7B49-16EC-1DF7-71BD0B09A312}"/>
              </a:ext>
            </a:extLst>
          </p:cNvPr>
          <p:cNvSpPr txBox="1"/>
          <p:nvPr/>
        </p:nvSpPr>
        <p:spPr>
          <a:xfrm>
            <a:off x="61345" y="640862"/>
            <a:ext cx="3525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Lodging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Food &amp; drink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Clothing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&amp; materials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70E54C-B5B7-144E-246C-44EC11979F9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Workers’ needs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FBD2C-57C1-C34D-D6A7-EA0F72DB07DB}"/>
              </a:ext>
            </a:extLst>
          </p:cNvPr>
          <p:cNvSpPr txBox="1"/>
          <p:nvPr/>
        </p:nvSpPr>
        <p:spPr>
          <a:xfrm>
            <a:off x="3674904" y="640862"/>
            <a:ext cx="3525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&amp; medical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Taxes &amp; fees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Bibles &amp; books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Helpers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of mercy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85BF1-D18B-EC32-3706-9426B2EC9576}"/>
              </a:ext>
            </a:extLst>
          </p:cNvPr>
          <p:cNvSpPr txBox="1"/>
          <p:nvPr/>
        </p:nvSpPr>
        <p:spPr>
          <a:xfrm>
            <a:off x="47976" y="3230330"/>
            <a:ext cx="7253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Increasing number of ‘missionaries’ are self-supporting, applying low-cost, reproducible methods, as Paul did.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404EB-3B91-E955-0238-168D798CA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84" y="0"/>
            <a:ext cx="731331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3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EC7B02-6E11-F4BE-19C5-F0A9538EA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7A002-B9C9-9A96-28BD-3A5FDD30F2DB}"/>
              </a:ext>
            </a:extLst>
          </p:cNvPr>
          <p:cNvSpPr txBox="1"/>
          <p:nvPr/>
        </p:nvSpPr>
        <p:spPr>
          <a:xfrm>
            <a:off x="176163" y="610197"/>
            <a:ext cx="35254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Administration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Salary &amp; pension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Vehicle &amp; home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Insurances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Children’s 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60DB8-2BD0-E7CB-F625-DB1C3CD6AEE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Organizational Requirements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843DB-55C7-6058-8459-341FD94D5657}"/>
              </a:ext>
            </a:extLst>
          </p:cNvPr>
          <p:cNvSpPr txBox="1"/>
          <p:nvPr/>
        </p:nvSpPr>
        <p:spPr>
          <a:xfrm>
            <a:off x="3701641" y="610197"/>
            <a:ext cx="35254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Bibles &amp; books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Furlough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of mercy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 projects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Institutions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Worker subsidies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7E73D-3F9E-D155-B5EF-9B13AB327905}"/>
              </a:ext>
            </a:extLst>
          </p:cNvPr>
          <p:cNvSpPr txBox="1"/>
          <p:nvPr/>
        </p:nvSpPr>
        <p:spPr>
          <a:xfrm>
            <a:off x="367556" y="3374830"/>
            <a:ext cx="6614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Dual purposes: Maintain the mission, and control personnel through threat of withholding funds.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ED332-4612-13A9-9A57-1B80EBE43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62" y="4641130"/>
            <a:ext cx="5400758" cy="36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4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437D9-F5D7-2C02-240A-EF1F0CDA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3464D-106B-6452-54DC-F1E1A10558FE}"/>
              </a:ext>
            </a:extLst>
          </p:cNvPr>
          <p:cNvSpPr txBox="1"/>
          <p:nvPr/>
        </p:nvSpPr>
        <p:spPr>
          <a:xfrm>
            <a:off x="207142" y="1742546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am able to do all this by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Messiah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who strengthens me.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CD020-04A5-9220-BBF4-E9A7453518D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needy remain strong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0D98C-DEB0-9D35-DED5-E702991C78E6}"/>
              </a:ext>
            </a:extLst>
          </p:cNvPr>
          <p:cNvSpPr txBox="1"/>
          <p:nvPr/>
        </p:nvSpPr>
        <p:spPr>
          <a:xfrm>
            <a:off x="169434" y="2715798"/>
            <a:ext cx="2726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ecret: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Able: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Strengthens: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AEBF8-AAC2-6B10-1751-EA14E637DF25}"/>
              </a:ext>
            </a:extLst>
          </p:cNvPr>
          <p:cNvSpPr txBox="1"/>
          <p:nvPr/>
        </p:nvSpPr>
        <p:spPr>
          <a:xfrm>
            <a:off x="2811875" y="2696653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‘Initiated’.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strength.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Outer source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dynamis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F3B10-F41B-D04F-D4C0-57DFDCE018D8}"/>
              </a:ext>
            </a:extLst>
          </p:cNvPr>
          <p:cNvSpPr txBox="1"/>
          <p:nvPr/>
        </p:nvSpPr>
        <p:spPr>
          <a:xfrm>
            <a:off x="207142" y="44537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everything,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have learned the secret both to be filled and to go hungry, both to abound and to be in need.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B2861-377A-420A-74EC-6A393471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73" y="565933"/>
            <a:ext cx="6307054" cy="35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6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EC944C-5389-18DB-32E4-211F294D6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68250-032E-3B90-D950-27223859A2A1}"/>
              </a:ext>
            </a:extLst>
          </p:cNvPr>
          <p:cNvSpPr txBox="1"/>
          <p:nvPr/>
        </p:nvSpPr>
        <p:spPr>
          <a:xfrm>
            <a:off x="125938" y="939916"/>
            <a:ext cx="71892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you Philippians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know that when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first left Macedonia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spread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Good News, you were the only church that shared with me in the matter of giving and receiving.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9E23E-A43F-72D0-C425-2BA499A21EF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Givers enjoy sharing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C8244-78B5-B7A9-A548-F12885B17E52}"/>
              </a:ext>
            </a:extLst>
          </p:cNvPr>
          <p:cNvSpPr txBox="1"/>
          <p:nvPr/>
        </p:nvSpPr>
        <p:spPr>
          <a:xfrm>
            <a:off x="125938" y="3114526"/>
            <a:ext cx="2416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Church: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C7D38-DB1B-6B35-6AEA-720D49A52FEA}"/>
              </a:ext>
            </a:extLst>
          </p:cNvPr>
          <p:cNvSpPr txBox="1"/>
          <p:nvPr/>
        </p:nvSpPr>
        <p:spPr>
          <a:xfrm>
            <a:off x="2318084" y="3114526"/>
            <a:ext cx="4746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Corinthians 11:8-9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Who? From whom?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20034-3902-DF63-06B2-134AE3B966CD}"/>
              </a:ext>
            </a:extLst>
          </p:cNvPr>
          <p:cNvSpPr txBox="1"/>
          <p:nvPr/>
        </p:nvSpPr>
        <p:spPr>
          <a:xfrm>
            <a:off x="207142" y="523220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Still, you did well by sharing with me in my trouble.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280C8-7BEB-652C-9238-1B51B9146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96" y="593558"/>
            <a:ext cx="5121807" cy="35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75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7456</TotalTime>
  <Words>1092</Words>
  <Application>Microsoft Office PowerPoint</Application>
  <PresentationFormat>Custom</PresentationFormat>
  <Paragraphs>171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332</cp:revision>
  <dcterms:created xsi:type="dcterms:W3CDTF">2023-02-25T21:04:15Z</dcterms:created>
  <dcterms:modified xsi:type="dcterms:W3CDTF">2025-07-10T23:49:08Z</dcterms:modified>
</cp:coreProperties>
</file>