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85" r:id="rId3"/>
    <p:sldId id="257" r:id="rId4"/>
    <p:sldId id="277" r:id="rId5"/>
    <p:sldId id="276" r:id="rId6"/>
    <p:sldId id="273" r:id="rId7"/>
    <p:sldId id="286" r:id="rId8"/>
    <p:sldId id="284" r:id="rId9"/>
    <p:sldId id="278" r:id="rId10"/>
    <p:sldId id="279" r:id="rId11"/>
    <p:sldId id="281" r:id="rId12"/>
    <p:sldId id="282" r:id="rId13"/>
    <p:sldId id="261" r:id="rId14"/>
    <p:sldId id="283" r:id="rId15"/>
    <p:sldId id="275" r:id="rId16"/>
  </p:sldIdLst>
  <p:sldSz cx="7315200" cy="41148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34195FF-8F86-54BB-EB87-7D403376B1B0}" name="Galen Currah" initials="GC" userId="b9acc8d0659c3654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BFD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1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77" y="25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73418"/>
            <a:ext cx="5486400" cy="1432560"/>
          </a:xfrm>
        </p:spPr>
        <p:txBody>
          <a:bodyPr anchor="b"/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161223"/>
            <a:ext cx="5486400" cy="993457"/>
          </a:xfrm>
        </p:spPr>
        <p:txBody>
          <a:bodyPr/>
          <a:lstStyle>
            <a:lvl1pPr marL="0" indent="0" algn="ctr">
              <a:buNone/>
              <a:defRPr sz="1440"/>
            </a:lvl1pPr>
            <a:lvl2pPr marL="274320" indent="0" algn="ctr">
              <a:buNone/>
              <a:defRPr sz="1200"/>
            </a:lvl2pPr>
            <a:lvl3pPr marL="548640" indent="0" algn="ctr">
              <a:buNone/>
              <a:defRPr sz="1080"/>
            </a:lvl3pPr>
            <a:lvl4pPr marL="822960" indent="0" algn="ctr">
              <a:buNone/>
              <a:defRPr sz="960"/>
            </a:lvl4pPr>
            <a:lvl5pPr marL="1097280" indent="0" algn="ctr">
              <a:buNone/>
              <a:defRPr sz="960"/>
            </a:lvl5pPr>
            <a:lvl6pPr marL="1371600" indent="0" algn="ctr">
              <a:buNone/>
              <a:defRPr sz="960"/>
            </a:lvl6pPr>
            <a:lvl7pPr marL="1645920" indent="0" algn="ctr">
              <a:buNone/>
              <a:defRPr sz="960"/>
            </a:lvl7pPr>
            <a:lvl8pPr marL="1920240" indent="0" algn="ctr">
              <a:buNone/>
              <a:defRPr sz="960"/>
            </a:lvl8pPr>
            <a:lvl9pPr marL="2194560" indent="0" algn="ctr">
              <a:buNone/>
              <a:defRPr sz="9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212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278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234940" y="219075"/>
            <a:ext cx="1577340" cy="348710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219075"/>
            <a:ext cx="4640580" cy="348710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736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96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110" y="1025843"/>
            <a:ext cx="6309360" cy="1711642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9110" y="2753678"/>
            <a:ext cx="6309360" cy="900112"/>
          </a:xfrm>
        </p:spPr>
        <p:txBody>
          <a:bodyPr/>
          <a:lstStyle>
            <a:lvl1pPr marL="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1pPr>
            <a:lvl2pPr marL="2743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54864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3pPr>
            <a:lvl4pPr marL="82296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4pPr>
            <a:lvl5pPr marL="109728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5pPr>
            <a:lvl6pPr marL="137160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6pPr>
            <a:lvl7pPr marL="164592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7pPr>
            <a:lvl8pPr marL="192024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8pPr>
            <a:lvl9pPr marL="219456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278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095375"/>
            <a:ext cx="3108960" cy="26108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03320" y="1095375"/>
            <a:ext cx="3108960" cy="26108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734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219075"/>
            <a:ext cx="6309360" cy="7953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873" y="1008698"/>
            <a:ext cx="3094672" cy="494347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873" y="1503045"/>
            <a:ext cx="3094672" cy="22107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03320" y="1008698"/>
            <a:ext cx="3109913" cy="494347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03320" y="1503045"/>
            <a:ext cx="3109913" cy="22107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143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150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222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274320"/>
            <a:ext cx="2359342" cy="960120"/>
          </a:xfrm>
        </p:spPr>
        <p:txBody>
          <a:bodyPr anchor="b"/>
          <a:lstStyle>
            <a:lvl1pPr>
              <a:defRPr sz="1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9913" y="592455"/>
            <a:ext cx="3703320" cy="2924175"/>
          </a:xfrm>
        </p:spPr>
        <p:txBody>
          <a:bodyPr/>
          <a:lstStyle>
            <a:lvl1pPr>
              <a:defRPr sz="1920"/>
            </a:lvl1pPr>
            <a:lvl2pPr>
              <a:defRPr sz="1680"/>
            </a:lvl2pPr>
            <a:lvl3pPr>
              <a:defRPr sz="144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873" y="1234440"/>
            <a:ext cx="2359342" cy="2286953"/>
          </a:xfrm>
        </p:spPr>
        <p:txBody>
          <a:bodyPr/>
          <a:lstStyle>
            <a:lvl1pPr marL="0" indent="0">
              <a:buNone/>
              <a:defRPr sz="960"/>
            </a:lvl1pPr>
            <a:lvl2pPr marL="274320" indent="0">
              <a:buNone/>
              <a:defRPr sz="840"/>
            </a:lvl2pPr>
            <a:lvl3pPr marL="548640" indent="0">
              <a:buNone/>
              <a:defRPr sz="720"/>
            </a:lvl3pPr>
            <a:lvl4pPr marL="822960" indent="0">
              <a:buNone/>
              <a:defRPr sz="600"/>
            </a:lvl4pPr>
            <a:lvl5pPr marL="1097280" indent="0">
              <a:buNone/>
              <a:defRPr sz="600"/>
            </a:lvl5pPr>
            <a:lvl6pPr marL="1371600" indent="0">
              <a:buNone/>
              <a:defRPr sz="600"/>
            </a:lvl6pPr>
            <a:lvl7pPr marL="1645920" indent="0">
              <a:buNone/>
              <a:defRPr sz="600"/>
            </a:lvl7pPr>
            <a:lvl8pPr marL="1920240" indent="0">
              <a:buNone/>
              <a:defRPr sz="600"/>
            </a:lvl8pPr>
            <a:lvl9pPr marL="219456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587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274320"/>
            <a:ext cx="2359342" cy="960120"/>
          </a:xfrm>
        </p:spPr>
        <p:txBody>
          <a:bodyPr anchor="b"/>
          <a:lstStyle>
            <a:lvl1pPr>
              <a:defRPr sz="1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109913" y="592455"/>
            <a:ext cx="3703320" cy="2924175"/>
          </a:xfrm>
        </p:spPr>
        <p:txBody>
          <a:bodyPr anchor="t"/>
          <a:lstStyle>
            <a:lvl1pPr marL="0" indent="0">
              <a:buNone/>
              <a:defRPr sz="1920"/>
            </a:lvl1pPr>
            <a:lvl2pPr marL="274320" indent="0">
              <a:buNone/>
              <a:defRPr sz="1680"/>
            </a:lvl2pPr>
            <a:lvl3pPr marL="548640" indent="0">
              <a:buNone/>
              <a:defRPr sz="1440"/>
            </a:lvl3pPr>
            <a:lvl4pPr marL="822960" indent="0">
              <a:buNone/>
              <a:defRPr sz="1200"/>
            </a:lvl4pPr>
            <a:lvl5pPr marL="1097280" indent="0">
              <a:buNone/>
              <a:defRPr sz="1200"/>
            </a:lvl5pPr>
            <a:lvl6pPr marL="1371600" indent="0">
              <a:buNone/>
              <a:defRPr sz="1200"/>
            </a:lvl6pPr>
            <a:lvl7pPr marL="1645920" indent="0">
              <a:buNone/>
              <a:defRPr sz="1200"/>
            </a:lvl7pPr>
            <a:lvl8pPr marL="1920240" indent="0">
              <a:buNone/>
              <a:defRPr sz="1200"/>
            </a:lvl8pPr>
            <a:lvl9pPr marL="219456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873" y="1234440"/>
            <a:ext cx="2359342" cy="2286953"/>
          </a:xfrm>
        </p:spPr>
        <p:txBody>
          <a:bodyPr/>
          <a:lstStyle>
            <a:lvl1pPr marL="0" indent="0">
              <a:buNone/>
              <a:defRPr sz="960"/>
            </a:lvl1pPr>
            <a:lvl2pPr marL="274320" indent="0">
              <a:buNone/>
              <a:defRPr sz="840"/>
            </a:lvl2pPr>
            <a:lvl3pPr marL="548640" indent="0">
              <a:buNone/>
              <a:defRPr sz="720"/>
            </a:lvl3pPr>
            <a:lvl4pPr marL="822960" indent="0">
              <a:buNone/>
              <a:defRPr sz="600"/>
            </a:lvl4pPr>
            <a:lvl5pPr marL="1097280" indent="0">
              <a:buNone/>
              <a:defRPr sz="600"/>
            </a:lvl5pPr>
            <a:lvl6pPr marL="1371600" indent="0">
              <a:buNone/>
              <a:defRPr sz="600"/>
            </a:lvl6pPr>
            <a:lvl7pPr marL="1645920" indent="0">
              <a:buNone/>
              <a:defRPr sz="600"/>
            </a:lvl7pPr>
            <a:lvl8pPr marL="1920240" indent="0">
              <a:buNone/>
              <a:defRPr sz="600"/>
            </a:lvl8pPr>
            <a:lvl9pPr marL="219456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230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219075"/>
            <a:ext cx="6309360" cy="795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095375"/>
            <a:ext cx="6309360" cy="26108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3813810"/>
            <a:ext cx="1645920" cy="219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CF0BF-C3A9-4D6C-BDB3-FC19FEA1CBB9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23160" y="3813810"/>
            <a:ext cx="2468880" cy="219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66360" y="3813810"/>
            <a:ext cx="1645920" cy="219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32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548640" rtl="0" eaLnBrk="1" latinLnBrk="0" hangingPunct="1">
        <a:lnSpc>
          <a:spcPct val="90000"/>
        </a:lnSpc>
        <a:spcBef>
          <a:spcPct val="0"/>
        </a:spcBef>
        <a:buNone/>
        <a:defRPr sz="2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7160" indent="-137160" algn="l" defTabSz="54864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8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3pPr>
      <a:lvl4pPr marL="8229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1945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495EDE4-CCB8-94B9-2896-67611E94F6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802" y="508869"/>
            <a:ext cx="5081888" cy="31276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16CAE0-FBA9-66C6-B905-EDF726AD7B18}"/>
              </a:ext>
            </a:extLst>
          </p:cNvPr>
          <p:cNvSpPr txBox="1"/>
          <p:nvPr/>
        </p:nvSpPr>
        <p:spPr>
          <a:xfrm>
            <a:off x="0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Epistle to the Philippians 1:1-11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063A28-9CAA-B692-40CB-2306E587832C}"/>
              </a:ext>
            </a:extLst>
          </p:cNvPr>
          <p:cNvSpPr txBox="1"/>
          <p:nvPr/>
        </p:nvSpPr>
        <p:spPr>
          <a:xfrm>
            <a:off x="0" y="3591580"/>
            <a:ext cx="731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 Short Course for Men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479491-3076-0744-0C00-BB84BB8D0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802" y="523220"/>
            <a:ext cx="5067595" cy="312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1190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2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5B6BAB-E594-9BE5-A0DC-4175509E16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F431725-9660-2C31-9C7A-C31D0F8A841A}"/>
              </a:ext>
            </a:extLst>
          </p:cNvPr>
          <p:cNvSpPr txBox="1"/>
          <p:nvPr/>
        </p:nvSpPr>
        <p:spPr>
          <a:xfrm>
            <a:off x="163012" y="68248"/>
            <a:ext cx="71521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It is my right to continue thinking this about you all, because you are always on my mind.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4D36C6-47B0-3545-1D1C-16EBACFD2D96}"/>
              </a:ext>
            </a:extLst>
          </p:cNvPr>
          <p:cNvSpPr txBox="1"/>
          <p:nvPr/>
        </p:nvSpPr>
        <p:spPr>
          <a:xfrm>
            <a:off x="163012" y="915021"/>
            <a:ext cx="71080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				  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Whether I am in prison, or I am defending and explaining the Good News, you all kindly remain my partners.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C15435-D8A7-3BE7-6FD3-34CA2B256482}"/>
              </a:ext>
            </a:extLst>
          </p:cNvPr>
          <p:cNvSpPr txBox="1"/>
          <p:nvPr/>
        </p:nvSpPr>
        <p:spPr>
          <a:xfrm>
            <a:off x="207142" y="2667510"/>
            <a:ext cx="21193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Think: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Defend:</a:t>
            </a:r>
          </a:p>
          <a:p>
            <a:pPr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Explain: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987E66-52FA-5E8A-7D2E-2EF971DFE218}"/>
              </a:ext>
            </a:extLst>
          </p:cNvPr>
          <p:cNvSpPr txBox="1"/>
          <p:nvPr/>
        </p:nvSpPr>
        <p:spPr>
          <a:xfrm>
            <a:off x="2017615" y="2661557"/>
            <a:ext cx="52975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Spiritual includes mental.</a:t>
            </a:r>
          </a:p>
          <a:p>
            <a:pPr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Answering detractors.</a:t>
            </a:r>
          </a:p>
          <a:p>
            <a:pPr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is the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gospel’s content?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" name="Picture 2" descr="Is It Wrong For Christians to Defend their Rights?">
            <a:extLst>
              <a:ext uri="{FF2B5EF4-FFF2-40B4-BE49-F238E27FC236}">
                <a16:creationId xmlns:a16="http://schemas.microsoft.com/office/drawing/2014/main" id="{063772D8-FE35-479B-DBB9-2349B563B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58" y="0"/>
            <a:ext cx="69088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42405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03ECE7-E167-421A-C20A-E3E49D6AD1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AF6017D-D0F4-401F-1569-E827C0387D9E}"/>
              </a:ext>
            </a:extLst>
          </p:cNvPr>
          <p:cNvSpPr txBox="1"/>
          <p:nvPr/>
        </p:nvSpPr>
        <p:spPr>
          <a:xfrm>
            <a:off x="163012" y="56673"/>
            <a:ext cx="71521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God is my witness! He sees how much I long for you with the affection which Messiah Jesus 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gives me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you all.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6A880B-F62A-E986-E0A9-BDC4282BAC39}"/>
              </a:ext>
            </a:extLst>
          </p:cNvPr>
          <p:cNvSpPr txBox="1"/>
          <p:nvPr/>
        </p:nvSpPr>
        <p:spPr>
          <a:xfrm>
            <a:off x="163012" y="1316970"/>
            <a:ext cx="71080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  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 also pray for this: that your love continue increasing more and more, along with understanding and all insight.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7C2A1C-5BF3-3738-F282-32E458614B5B}"/>
              </a:ext>
            </a:extLst>
          </p:cNvPr>
          <p:cNvSpPr txBox="1"/>
          <p:nvPr/>
        </p:nvSpPr>
        <p:spPr>
          <a:xfrm>
            <a:off x="207142" y="2667510"/>
            <a:ext cx="22351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Affection: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Love:</a:t>
            </a:r>
          </a:p>
          <a:p>
            <a:pPr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Insight: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995CCD-6D23-4F4A-A731-CDAB10FAFB6E}"/>
              </a:ext>
            </a:extLst>
          </p:cNvPr>
          <p:cNvSpPr txBox="1"/>
          <p:nvPr/>
        </p:nvSpPr>
        <p:spPr>
          <a:xfrm>
            <a:off x="2224151" y="2667509"/>
            <a:ext cx="52975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‘Intestines’, emotional love.</a:t>
            </a:r>
          </a:p>
          <a:p>
            <a:pPr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Agape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volitional love.</a:t>
            </a:r>
          </a:p>
          <a:p>
            <a:pPr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Moral discernment.</a:t>
            </a:r>
          </a:p>
        </p:txBody>
      </p:sp>
    </p:spTree>
    <p:extLst>
      <p:ext uri="{BB962C8B-B14F-4D97-AF65-F5344CB8AC3E}">
        <p14:creationId xmlns:p14="http://schemas.microsoft.com/office/powerpoint/2010/main" val="15290017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F93D27-A4A4-ADDE-1B43-86696FE78F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24BEE09-516F-A50E-B031-8649092B4221}"/>
              </a:ext>
            </a:extLst>
          </p:cNvPr>
          <p:cNvSpPr txBox="1"/>
          <p:nvPr/>
        </p:nvSpPr>
        <p:spPr>
          <a:xfrm>
            <a:off x="163012" y="56673"/>
            <a:ext cx="71521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will always enable you to approve the things which are most important. </a:t>
            </a:r>
            <a:b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 a result, you will remain pure and blameless until Messiah returns.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45808B-AE8B-4D01-A9A8-627884B1D46A}"/>
              </a:ext>
            </a:extLst>
          </p:cNvPr>
          <p:cNvSpPr txBox="1"/>
          <p:nvPr/>
        </p:nvSpPr>
        <p:spPr>
          <a:xfrm>
            <a:off x="163011" y="3534907"/>
            <a:ext cx="70538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is the ultimate test of morality?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0E0D2D-8F05-6F8A-B362-022E18D3B56E}"/>
              </a:ext>
            </a:extLst>
          </p:cNvPr>
          <p:cNvSpPr txBox="1"/>
          <p:nvPr/>
        </p:nvSpPr>
        <p:spPr>
          <a:xfrm>
            <a:off x="163012" y="1328706"/>
            <a:ext cx="710805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		 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is because you are motivated to do righteous work, which comes through obeying Jesus Messiah, which brings glory and praise to God.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8410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15B7D7-948D-FA09-66D9-AA4B496C2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BB3A2D2-2790-6CA2-CB7E-70F7CD0FFDCD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Assignment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B8F996-7921-C6AD-99ED-18B0D715C158}"/>
              </a:ext>
            </a:extLst>
          </p:cNvPr>
          <p:cNvSpPr txBox="1"/>
          <p:nvPr/>
        </p:nvSpPr>
        <p:spPr>
          <a:xfrm>
            <a:off x="142149" y="599944"/>
            <a:ext cx="70309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Read the entire epistle his week.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Study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1:12-30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at netbible.org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Visit http://philippians.site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Memorize one verse.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605DD2-39B4-B80A-7497-DEDD160EC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2644" y="1583800"/>
            <a:ext cx="1842825" cy="238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5222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205C74-F7D6-87D0-CDFD-122D7AD05D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A26CBFC-A702-8D58-6972-62B10020C3A9}"/>
              </a:ext>
            </a:extLst>
          </p:cNvPr>
          <p:cNvSpPr txBox="1"/>
          <p:nvPr/>
        </p:nvSpPr>
        <p:spPr>
          <a:xfrm>
            <a:off x="163012" y="56673"/>
            <a:ext cx="7152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8D0C17-8C17-A8EE-FCEE-4B532CAC732A}"/>
              </a:ext>
            </a:extLst>
          </p:cNvPr>
          <p:cNvSpPr txBox="1"/>
          <p:nvPr/>
        </p:nvSpPr>
        <p:spPr>
          <a:xfrm>
            <a:off x="252077" y="3619150"/>
            <a:ext cx="6598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Text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A625DB-F61D-8F84-E785-66343195DAAA}"/>
              </a:ext>
            </a:extLst>
          </p:cNvPr>
          <p:cNvSpPr txBox="1"/>
          <p:nvPr/>
        </p:nvSpPr>
        <p:spPr>
          <a:xfrm>
            <a:off x="207142" y="2195785"/>
            <a:ext cx="7108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Verse</a:t>
            </a:r>
          </a:p>
        </p:txBody>
      </p:sp>
    </p:spTree>
    <p:extLst>
      <p:ext uri="{BB962C8B-B14F-4D97-AF65-F5344CB8AC3E}">
        <p14:creationId xmlns:p14="http://schemas.microsoft.com/office/powerpoint/2010/main" val="1373766351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51AFD1-4A63-7987-FB92-8216641D5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DADB227-4390-62BB-B126-83E3CCE04084}"/>
              </a:ext>
            </a:extLst>
          </p:cNvPr>
          <p:cNvSpPr txBox="1"/>
          <p:nvPr/>
        </p:nvSpPr>
        <p:spPr>
          <a:xfrm>
            <a:off x="163012" y="960883"/>
            <a:ext cx="7152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BE5687-22EE-8F31-F64C-81EB447AC0CC}"/>
              </a:ext>
            </a:extLst>
          </p:cNvPr>
          <p:cNvSpPr txBox="1"/>
          <p:nvPr/>
        </p:nvSpPr>
        <p:spPr>
          <a:xfrm>
            <a:off x="207142" y="3591580"/>
            <a:ext cx="6598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Text: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15EC60-AC67-1D26-915A-182469C4A1D0}"/>
              </a:ext>
            </a:extLst>
          </p:cNvPr>
          <p:cNvSpPr txBox="1"/>
          <p:nvPr/>
        </p:nvSpPr>
        <p:spPr>
          <a:xfrm>
            <a:off x="207142" y="2195785"/>
            <a:ext cx="7108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979451-B18A-DAF3-CF78-575EA572B3E7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…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777489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AA45E3-E9C6-DBF7-0FB0-DF0EB16776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2C150D0-6479-EF9C-7AC9-26C55D61090F}"/>
              </a:ext>
            </a:extLst>
          </p:cNvPr>
          <p:cNvSpPr txBox="1"/>
          <p:nvPr/>
        </p:nvSpPr>
        <p:spPr>
          <a:xfrm>
            <a:off x="77395" y="523220"/>
            <a:ext cx="723780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Our eternal and temporal identities.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How to partake of God’s grace. 2, 7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How to pray to get results. 3, 9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Partnership in gospel ministry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5, 7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How to stay hopeful. 6, 9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How to approve what is best. 10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How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remain pure and blameless. 10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How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become spiritually fruitful. 11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467217-EF87-33B6-DF0B-2A6B8E01578B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What did Paul want us to learn?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26" name="Picture 2" descr="The Spirit and Christians - Christian Publishing House Blog">
            <a:extLst>
              <a:ext uri="{FF2B5EF4-FFF2-40B4-BE49-F238E27FC236}">
                <a16:creationId xmlns:a16="http://schemas.microsoft.com/office/drawing/2014/main" id="{C846A8BE-CED9-2AE4-061E-6BB7CA886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49705"/>
            <a:ext cx="7315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2515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C3AC1E-3CD8-3594-1933-9526AE8823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E54C250-B099-0F74-988E-21106E92CB09}"/>
              </a:ext>
            </a:extLst>
          </p:cNvPr>
          <p:cNvSpPr txBox="1"/>
          <p:nvPr/>
        </p:nvSpPr>
        <p:spPr>
          <a:xfrm>
            <a:off x="257503" y="523220"/>
            <a:ext cx="680019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Paul, Timothy, Silas and Luke(?).</a:t>
            </a:r>
          </a:p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Lydia, ‘brothers and sisters’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Slave girl and owners</a:t>
            </a:r>
          </a:p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Jailer and household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Saints, overseers and deacons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Epaphroditus</a:t>
            </a:r>
          </a:p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Euodia and Syntyche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Picture">
            <a:extLst>
              <a:ext uri="{FF2B5EF4-FFF2-40B4-BE49-F238E27FC236}">
                <a16:creationId xmlns:a16="http://schemas.microsoft.com/office/drawing/2014/main" id="{28CAF4D5-0EB8-2583-94EF-3F045C92A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40"/>
            <a:ext cx="7315200" cy="356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1F81E5-E605-D24D-8238-55715C6C3891}"/>
              </a:ext>
            </a:extLst>
          </p:cNvPr>
          <p:cNvSpPr txBox="1"/>
          <p:nvPr/>
        </p:nvSpPr>
        <p:spPr>
          <a:xfrm>
            <a:off x="139874" y="0"/>
            <a:ext cx="7175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Known persons at Philippi</a:t>
            </a:r>
            <a:endParaRPr lang="en-US" sz="2800" baseline="300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933FBFB-5A80-2FB0-AE2A-4CD2B1E714EC}"/>
              </a:ext>
            </a:extLst>
          </p:cNvPr>
          <p:cNvCxnSpPr>
            <a:cxnSpLocks/>
          </p:cNvCxnSpPr>
          <p:nvPr/>
        </p:nvCxnSpPr>
        <p:spPr>
          <a:xfrm>
            <a:off x="404326" y="696686"/>
            <a:ext cx="2736979" cy="34212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32FBA91-279C-4D36-E301-DA49AFBB0914}"/>
              </a:ext>
            </a:extLst>
          </p:cNvPr>
          <p:cNvCxnSpPr>
            <a:cxnSpLocks/>
          </p:cNvCxnSpPr>
          <p:nvPr/>
        </p:nvCxnSpPr>
        <p:spPr>
          <a:xfrm flipH="1" flipV="1">
            <a:off x="3284375" y="1094792"/>
            <a:ext cx="746448" cy="914400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15346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072BCC-7121-66FC-E004-EA52CDFD47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467DF90-BA1B-466E-92A0-0270BC2FB0DE}"/>
              </a:ext>
            </a:extLst>
          </p:cNvPr>
          <p:cNvSpPr txBox="1"/>
          <p:nvPr/>
        </p:nvSpPr>
        <p:spPr>
          <a:xfrm>
            <a:off x="163011" y="491452"/>
            <a:ext cx="71521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are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Paul and Timothy. We serve 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God’s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Messiah Jesus. We are writing this to Messiah Jesus’ dedicated followers who reside in Phillipi City. These include your overseers and appointed workers.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4D0A21-6408-3E7A-D98E-8117039AD786}"/>
              </a:ext>
            </a:extLst>
          </p:cNvPr>
          <p:cNvSpPr txBox="1"/>
          <p:nvPr/>
        </p:nvSpPr>
        <p:spPr>
          <a:xfrm>
            <a:off x="163012" y="2706452"/>
            <a:ext cx="24644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Elders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Overseers: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Deacons: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7433A5-4414-78E7-B532-E446C1293BA2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Philippians chapter 1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4EFD21-45CC-CC27-1A1F-DB92C9FD6BAC}"/>
              </a:ext>
            </a:extLst>
          </p:cNvPr>
          <p:cNvSpPr txBox="1"/>
          <p:nvPr/>
        </p:nvSpPr>
        <p:spPr>
          <a:xfrm>
            <a:off x="2476983" y="3137340"/>
            <a:ext cx="45247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Speaking gifts: guidance.</a:t>
            </a:r>
          </a:p>
          <a:p>
            <a:pPr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Serving gifts: provision.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1CC2E0-C10A-2904-6FBE-CBFA0A3B2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7315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5290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FB7CCA-19D9-3688-9C1A-933869AEE3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31BB4A1-A543-8704-D756-093DC9500DAC}"/>
              </a:ext>
            </a:extLst>
          </p:cNvPr>
          <p:cNvSpPr txBox="1"/>
          <p:nvPr/>
        </p:nvSpPr>
        <p:spPr>
          <a:xfrm>
            <a:off x="163012" y="42698"/>
            <a:ext cx="71521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want you 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experience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the kindness and peace 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which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God our Father and our Lord Jesus Messiah give.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3241B1-E2B8-7E12-805D-615EFC1490C5}"/>
              </a:ext>
            </a:extLst>
          </p:cNvPr>
          <p:cNvSpPr txBox="1"/>
          <p:nvPr/>
        </p:nvSpPr>
        <p:spPr>
          <a:xfrm>
            <a:off x="163012" y="1437144"/>
            <a:ext cx="246444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Kindness: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Peace: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Lord: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Jesus: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Messiah: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098A0A-00E3-A72C-EFC2-E8A5D74821D1}"/>
              </a:ext>
            </a:extLst>
          </p:cNvPr>
          <p:cNvSpPr txBox="1"/>
          <p:nvPr/>
        </p:nvSpPr>
        <p:spPr>
          <a:xfrm>
            <a:off x="2297575" y="1442931"/>
            <a:ext cx="50176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Grace = power to do good.</a:t>
            </a:r>
          </a:p>
          <a:p>
            <a:pPr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Harmonious relations.</a:t>
            </a:r>
          </a:p>
          <a:p>
            <a:pPr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Creator, Provider, Protector.</a:t>
            </a:r>
          </a:p>
          <a:p>
            <a:pPr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Rightful Commander.</a:t>
            </a:r>
          </a:p>
          <a:p>
            <a:pPr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Fully human.</a:t>
            </a:r>
          </a:p>
          <a:p>
            <a:pPr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Promised Savior-King.</a:t>
            </a:r>
          </a:p>
        </p:txBody>
      </p:sp>
    </p:spTree>
    <p:extLst>
      <p:ext uri="{BB962C8B-B14F-4D97-AF65-F5344CB8AC3E}">
        <p14:creationId xmlns:p14="http://schemas.microsoft.com/office/powerpoint/2010/main" val="27228765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FEE8A7-20E3-12D4-56FE-4B590523D1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133842F-2409-73C2-6E77-A71C23E11403}"/>
              </a:ext>
            </a:extLst>
          </p:cNvPr>
          <p:cNvSpPr txBox="1"/>
          <p:nvPr/>
        </p:nvSpPr>
        <p:spPr>
          <a:xfrm>
            <a:off x="163012" y="79827"/>
            <a:ext cx="71521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always thank my God, every time I mention you </a:t>
            </a:r>
            <a:r>
              <a:rPr lang="en-GB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during my daily prayers.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3FE1C7-6749-BF64-EB57-2AFF90C8E34E}"/>
              </a:ext>
            </a:extLst>
          </p:cNvPr>
          <p:cNvSpPr txBox="1"/>
          <p:nvPr/>
        </p:nvSpPr>
        <p:spPr>
          <a:xfrm>
            <a:off x="207142" y="942781"/>
            <a:ext cx="71080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pray joyfully, </a:t>
            </a:r>
            <a:r>
              <a:rPr lang="en-GB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because you and I have remained partners in announcing the Good News, from the early days until now.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4264AA-F9CC-43B0-849E-3FD5A5904FBC}"/>
              </a:ext>
            </a:extLst>
          </p:cNvPr>
          <p:cNvSpPr txBox="1"/>
          <p:nvPr/>
        </p:nvSpPr>
        <p:spPr>
          <a:xfrm>
            <a:off x="207142" y="2667510"/>
            <a:ext cx="21193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Thank: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Pray:</a:t>
            </a:r>
          </a:p>
          <a:p>
            <a:pPr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Partners: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E8B814-EA2C-45AB-F25F-EE73F5347E91}"/>
              </a:ext>
            </a:extLst>
          </p:cNvPr>
          <p:cNvSpPr txBox="1"/>
          <p:nvPr/>
        </p:nvSpPr>
        <p:spPr>
          <a:xfrm>
            <a:off x="2168085" y="2667510"/>
            <a:ext cx="51912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Reflecting ‘grace’ to God.</a:t>
            </a:r>
          </a:p>
          <a:p>
            <a:pPr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Making requests to God.</a:t>
            </a:r>
          </a:p>
          <a:p>
            <a:pPr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Sharing costs and benefits.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81606A-E6F9-EA1D-D4C0-A3B2B8591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315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0496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7EB98A-BCCE-911A-4B8B-F14927056C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29BD960-9A27-0C94-6652-E8CA83CE4CF4}"/>
              </a:ext>
            </a:extLst>
          </p:cNvPr>
          <p:cNvSpPr txBox="1"/>
          <p:nvPr/>
        </p:nvSpPr>
        <p:spPr>
          <a:xfrm>
            <a:off x="239495" y="479971"/>
            <a:ext cx="683620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Hope: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Grace and peace.</a:t>
            </a:r>
          </a:p>
          <a:p>
            <a:pPr marL="0" marR="0" lvl="0" indent="0" algn="l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Thanks: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Past &amp; recent results.</a:t>
            </a:r>
          </a:p>
          <a:p>
            <a:pPr marL="0" marR="0" lvl="0" indent="0" algn="l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Prayers: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Regular and spontaneous.</a:t>
            </a:r>
          </a:p>
          <a:p>
            <a:pPr marL="0" marR="0" lvl="0" indent="0" algn="l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Confident: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God completes his work.</a:t>
            </a:r>
          </a:p>
          <a:p>
            <a:pPr marL="0" marR="0" lvl="0" indent="0" algn="l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Joy: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Fruit of the Holy Spirit.</a:t>
            </a:r>
          </a:p>
          <a:p>
            <a:pPr marL="358775" marR="0" lvl="0" indent="-358775" algn="l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Request: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Love, know, discern, approve, remain pure, blameless.</a:t>
            </a:r>
          </a:p>
          <a:p>
            <a:pPr marL="358775" marR="0" lvl="0" indent="-358775" algn="l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God: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Glory and praise.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F3F515-70DE-AE91-C75B-E97361413451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Pray for results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28" name="Picture 4" descr="A Group Of Men Praying Together - Stock Photo - Dissolve">
            <a:extLst>
              <a:ext uri="{FF2B5EF4-FFF2-40B4-BE49-F238E27FC236}">
                <a16:creationId xmlns:a16="http://schemas.microsoft.com/office/drawing/2014/main" id="{C2D9AD52-25E4-1F59-D8E5-24F14AD0F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0"/>
            <a:ext cx="61722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2452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F2412D-2EDE-F224-904F-499C31B9EB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appy Rocking GIF - Happy Rocking R2d2 - Discover &amp; Share GIFs">
            <a:extLst>
              <a:ext uri="{FF2B5EF4-FFF2-40B4-BE49-F238E27FC236}">
                <a16:creationId xmlns:a16="http://schemas.microsoft.com/office/drawing/2014/main" id="{D53CBC9F-061A-A21E-6C81-714D3D410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1942"/>
            <a:ext cx="7315200" cy="3172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78B4CE-26A6-E722-EA3D-D497357FDFCD}"/>
              </a:ext>
            </a:extLst>
          </p:cNvPr>
          <p:cNvSpPr txBox="1"/>
          <p:nvPr/>
        </p:nvSpPr>
        <p:spPr>
          <a:xfrm>
            <a:off x="139875" y="0"/>
            <a:ext cx="6532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</a:t>
            </a:r>
            <a:r>
              <a:rPr lang="en-US" sz="2800" b="1" baseline="300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</a:t>
            </a:r>
            <a:r>
              <a:rPr lang="en-US" sz="2800" b="1" baseline="300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</a:t>
            </a:r>
            <a:endParaRPr lang="en-US" sz="2800" baseline="300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500317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5AEFB1-E66D-9910-DD10-5744E9E99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FE96EFA-A301-92A2-66B2-917824535ECB}"/>
              </a:ext>
            </a:extLst>
          </p:cNvPr>
          <p:cNvSpPr txBox="1"/>
          <p:nvPr/>
        </p:nvSpPr>
        <p:spPr>
          <a:xfrm>
            <a:off x="87781" y="74035"/>
            <a:ext cx="71521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persuades me that he who began this good work amongst you will mature it until Messiah returns.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DDA704-CBB1-3F90-8710-95190F24F991}"/>
              </a:ext>
            </a:extLst>
          </p:cNvPr>
          <p:cNvSpPr txBox="1"/>
          <p:nvPr/>
        </p:nvSpPr>
        <p:spPr>
          <a:xfrm>
            <a:off x="87781" y="1437144"/>
            <a:ext cx="246444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Persuade: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Good: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Amongst: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Mature: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Returns: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B1418D-69C4-CB4D-D66D-BBA2CE8B92B8}"/>
              </a:ext>
            </a:extLst>
          </p:cNvPr>
          <p:cNvSpPr txBox="1"/>
          <p:nvPr/>
        </p:nvSpPr>
        <p:spPr>
          <a:xfrm>
            <a:off x="2222344" y="1442931"/>
            <a:ext cx="51680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Based on evidence.</a:t>
            </a:r>
          </a:p>
          <a:p>
            <a:pPr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Useful for purpose.</a:t>
            </a:r>
          </a:p>
          <a:p>
            <a:pPr>
              <a:defRPr/>
            </a:pPr>
            <a:r>
              <a:rPr lang="en-US" sz="28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Ergon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energetic activity.</a:t>
            </a:r>
          </a:p>
          <a:p>
            <a:pPr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 efforts.</a:t>
            </a:r>
          </a:p>
          <a:p>
            <a:pPr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Moving towards a goal.</a:t>
            </a:r>
          </a:p>
          <a:p>
            <a:pPr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what task is complete?</a:t>
            </a:r>
          </a:p>
        </p:txBody>
      </p:sp>
      <p:pic>
        <p:nvPicPr>
          <p:cNvPr id="1026" name="Picture 2" descr="12 Signs of Christ's Return - Carl Joseph Ministries">
            <a:extLst>
              <a:ext uri="{FF2B5EF4-FFF2-40B4-BE49-F238E27FC236}">
                <a16:creationId xmlns:a16="http://schemas.microsoft.com/office/drawing/2014/main" id="{D6864F61-9AC4-5D75-0EA0-B1A0E1800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0"/>
            <a:ext cx="5840413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76813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1878</TotalTime>
  <Words>735</Words>
  <Application>Microsoft Office PowerPoint</Application>
  <PresentationFormat>Custom</PresentationFormat>
  <Paragraphs>100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Galen Currah</dc:creator>
  <cp:lastModifiedBy>Galen Currah</cp:lastModifiedBy>
  <cp:revision>100</cp:revision>
  <dcterms:created xsi:type="dcterms:W3CDTF">2023-02-25T21:04:15Z</dcterms:created>
  <dcterms:modified xsi:type="dcterms:W3CDTF">2025-05-08T04:22:08Z</dcterms:modified>
</cp:coreProperties>
</file>