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4" r:id="rId3"/>
    <p:sldId id="285" r:id="rId4"/>
    <p:sldId id="283" r:id="rId5"/>
    <p:sldId id="257" r:id="rId6"/>
    <p:sldId id="286" r:id="rId7"/>
    <p:sldId id="287" r:id="rId8"/>
    <p:sldId id="288" r:id="rId9"/>
    <p:sldId id="289" r:id="rId10"/>
    <p:sldId id="291" r:id="rId11"/>
    <p:sldId id="292" r:id="rId12"/>
    <p:sldId id="293" r:id="rId13"/>
    <p:sldId id="261" r:id="rId14"/>
    <p:sldId id="290" r:id="rId15"/>
    <p:sldId id="275" r:id="rId16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BF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95EDE4-CCB8-94B9-2896-67611E94F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802" y="508869"/>
            <a:ext cx="5081888" cy="3127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0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Epistle to the Philippians 1:12-26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0" y="359158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Short Course for Men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79491-3076-0744-0C00-BB84BB8D0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02" y="523220"/>
            <a:ext cx="5067595" cy="312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6438B9-8EA1-A65D-6BD1-4BC0DB338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8125B6-BD6A-F362-5FA2-E6A196246D23}"/>
              </a:ext>
            </a:extLst>
          </p:cNvPr>
          <p:cNvSpPr txBox="1"/>
          <p:nvPr/>
        </p:nvSpPr>
        <p:spPr>
          <a:xfrm>
            <a:off x="163012" y="112370"/>
            <a:ext cx="71521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Anyway, this is what I except and hope for. This is because I am never reticent, but with all boldness, as in the past so now, too, I will exalt Christ in my body, whether by life or by death.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84B19F-2AE3-D03A-AC3C-C62333AE7AF1}"/>
              </a:ext>
            </a:extLst>
          </p:cNvPr>
          <p:cNvSpPr txBox="1"/>
          <p:nvPr/>
        </p:nvSpPr>
        <p:spPr>
          <a:xfrm>
            <a:off x="163012" y="3428424"/>
            <a:ext cx="6642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Hendiadys: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‘expect and hope’.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189C59-A6F2-128A-B139-A62042BCBB99}"/>
              </a:ext>
            </a:extLst>
          </p:cNvPr>
          <p:cNvSpPr txBox="1"/>
          <p:nvPr/>
        </p:nvSpPr>
        <p:spPr>
          <a:xfrm>
            <a:off x="163012" y="2359139"/>
            <a:ext cx="715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all, I live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only to serve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Christ, and when I die,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will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reward me.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For Me, to Live is Christ —">
            <a:extLst>
              <a:ext uri="{FF2B5EF4-FFF2-40B4-BE49-F238E27FC236}">
                <a16:creationId xmlns:a16="http://schemas.microsoft.com/office/drawing/2014/main" id="{25AE88D2-38CE-4798-504F-7AEF5490E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38" y="0"/>
            <a:ext cx="68580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107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658BFC-BDAB-DB94-D201-CB1D0E3BF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1F6A43-B6C6-92D3-94A4-FE094673C079}"/>
              </a:ext>
            </a:extLst>
          </p:cNvPr>
          <p:cNvSpPr txBox="1"/>
          <p:nvPr/>
        </p:nvSpPr>
        <p:spPr>
          <a:xfrm>
            <a:off x="163012" y="56673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Thus, the life which I lead in my body allows me to do more productive work, yet which I should choose I do not know.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C2D085-7474-6D12-44E0-08C7E2056936}"/>
              </a:ext>
            </a:extLst>
          </p:cNvPr>
          <p:cNvSpPr txBox="1"/>
          <p:nvPr/>
        </p:nvSpPr>
        <p:spPr>
          <a:xfrm>
            <a:off x="163012" y="3534907"/>
            <a:ext cx="659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Better: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what ways?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70FD05-955B-2CA0-B5EC-EEC257B8E788}"/>
              </a:ext>
            </a:extLst>
          </p:cNvPr>
          <p:cNvSpPr txBox="1"/>
          <p:nvPr/>
        </p:nvSpPr>
        <p:spPr>
          <a:xfrm>
            <a:off x="163012" y="1355574"/>
            <a:ext cx="71080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am torn betwixt the two: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would prefer to die and go be with Christ, which would be better for me,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but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me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remain in my body would be better for you.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Cagle.com">
            <a:extLst>
              <a:ext uri="{FF2B5EF4-FFF2-40B4-BE49-F238E27FC236}">
                <a16:creationId xmlns:a16="http://schemas.microsoft.com/office/drawing/2014/main" id="{679C3BBE-8201-FBB5-2E91-6B658F9D5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0"/>
            <a:ext cx="597058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150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AF5CAF-06DC-08A5-E143-793A5C88B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B50166-6348-3D8E-7710-7034F814FC4E}"/>
              </a:ext>
            </a:extLst>
          </p:cNvPr>
          <p:cNvSpPr txBox="1"/>
          <p:nvPr/>
        </p:nvSpPr>
        <p:spPr>
          <a:xfrm>
            <a:off x="163012" y="56673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This convinces me that I shall remain and continue helping you increase the joy which faith gives.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E3CF3B-FC5C-B882-B26B-B8A805B7EE6F}"/>
              </a:ext>
            </a:extLst>
          </p:cNvPr>
          <p:cNvSpPr txBox="1"/>
          <p:nvPr/>
        </p:nvSpPr>
        <p:spPr>
          <a:xfrm>
            <a:off x="163012" y="2749897"/>
            <a:ext cx="7035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marR="0" lvl="0" indent="-2651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are some reasons for which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ought to reverse our illnesses?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5D0640-885B-124C-3F17-E38D3FC93440}"/>
              </a:ext>
            </a:extLst>
          </p:cNvPr>
          <p:cNvSpPr txBox="1"/>
          <p:nvPr/>
        </p:nvSpPr>
        <p:spPr>
          <a:xfrm>
            <a:off x="163012" y="1364902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a result, you will boast more about Messiah Jesus because of me when I come again to you.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22" name="Picture 2" descr="What “moves” you in worship? – Religious Affections Ministries">
            <a:extLst>
              <a:ext uri="{FF2B5EF4-FFF2-40B4-BE49-F238E27FC236}">
                <a16:creationId xmlns:a16="http://schemas.microsoft.com/office/drawing/2014/main" id="{59CBC7CB-CAE7-0126-8747-1FE64B9C2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6172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605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15B7D7-948D-FA09-66D9-AA4B496C2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B3A2D2-2790-6CA2-CB7E-70F7CD0FFDCD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Assignment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8F996-7921-C6AD-99ED-18B0D715C158}"/>
              </a:ext>
            </a:extLst>
          </p:cNvPr>
          <p:cNvSpPr txBox="1"/>
          <p:nvPr/>
        </p:nvSpPr>
        <p:spPr>
          <a:xfrm>
            <a:off x="142149" y="599944"/>
            <a:ext cx="70309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Read the entire epistle this week.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Study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1:27–2:4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at netbible.org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Visit http://philippians.site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Memorize one verse.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05DD2-39B4-B80A-7497-DEDD160EC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644" y="1583800"/>
            <a:ext cx="1842825" cy="238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22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CFAFF-8A3D-BCDA-7D1F-6C0581DCB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0CCCD1-B508-B379-A892-9620D98A4652}"/>
              </a:ext>
            </a:extLst>
          </p:cNvPr>
          <p:cNvSpPr txBox="1"/>
          <p:nvPr/>
        </p:nvSpPr>
        <p:spPr>
          <a:xfrm>
            <a:off x="163012" y="56673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758039-9908-E85E-D916-EFC24303597F}"/>
              </a:ext>
            </a:extLst>
          </p:cNvPr>
          <p:cNvSpPr txBox="1"/>
          <p:nvPr/>
        </p:nvSpPr>
        <p:spPr>
          <a:xfrm>
            <a:off x="252077" y="3619150"/>
            <a:ext cx="659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92B0F2-4B29-9C11-38D2-1610F74CDA1D}"/>
              </a:ext>
            </a:extLst>
          </p:cNvPr>
          <p:cNvSpPr txBox="1"/>
          <p:nvPr/>
        </p:nvSpPr>
        <p:spPr>
          <a:xfrm>
            <a:off x="207142" y="2195785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</p:spTree>
    <p:extLst>
      <p:ext uri="{BB962C8B-B14F-4D97-AF65-F5344CB8AC3E}">
        <p14:creationId xmlns:p14="http://schemas.microsoft.com/office/powerpoint/2010/main" val="289958871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51AFD1-4A63-7987-FB92-8216641D5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ADB227-4390-62BB-B126-83E3CCE04084}"/>
              </a:ext>
            </a:extLst>
          </p:cNvPr>
          <p:cNvSpPr txBox="1"/>
          <p:nvPr/>
        </p:nvSpPr>
        <p:spPr>
          <a:xfrm>
            <a:off x="163012" y="960883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BE5687-22EE-8F31-F64C-81EB447AC0CC}"/>
              </a:ext>
            </a:extLst>
          </p:cNvPr>
          <p:cNvSpPr txBox="1"/>
          <p:nvPr/>
        </p:nvSpPr>
        <p:spPr>
          <a:xfrm>
            <a:off x="207142" y="3591580"/>
            <a:ext cx="659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15EC60-AC67-1D26-915A-182469C4A1D0}"/>
              </a:ext>
            </a:extLst>
          </p:cNvPr>
          <p:cNvSpPr txBox="1"/>
          <p:nvPr/>
        </p:nvSpPr>
        <p:spPr>
          <a:xfrm>
            <a:off x="207142" y="2195785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9451-B18A-DAF3-CF78-575EA572B3E7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77748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AA45E3-E9C6-DBF7-0FB0-DF0EB1677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C150D0-6479-EF9C-7AC9-26C55D61090F}"/>
              </a:ext>
            </a:extLst>
          </p:cNvPr>
          <p:cNvSpPr txBox="1"/>
          <p:nvPr/>
        </p:nvSpPr>
        <p:spPr>
          <a:xfrm>
            <a:off x="323917" y="717034"/>
            <a:ext cx="66673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Thankful Prayer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(1:1-11)</a:t>
            </a:r>
          </a:p>
          <a:p>
            <a:pPr lvl="0">
              <a:spcAft>
                <a:spcPts val="1200"/>
              </a:spcAft>
              <a:defRPr/>
            </a:pP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Paul's Missionary Report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(1:12-26)</a:t>
            </a:r>
          </a:p>
          <a:p>
            <a:pPr lvl="0">
              <a:spcAft>
                <a:spcPts val="1200"/>
              </a:spcAft>
              <a:defRPr/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God’s Call to Be Holy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(1.27–2:30)</a:t>
            </a:r>
          </a:p>
          <a:p>
            <a:pPr lvl="0">
              <a:spcAft>
                <a:spcPts val="1200"/>
              </a:spcAft>
              <a:defRPr/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Doctrinal Polemics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(3:1–4:1)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Joyful Partnership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(4:2-23)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467217-EF87-33B6-DF0B-2A6B8E01578B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STRUCTURE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The Spirit and Christians - Christian Publishing House Blog">
            <a:extLst>
              <a:ext uri="{FF2B5EF4-FFF2-40B4-BE49-F238E27FC236}">
                <a16:creationId xmlns:a16="http://schemas.microsoft.com/office/drawing/2014/main" id="{C846A8BE-CED9-2AE4-061E-6BB7CA886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885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AA45E3-E9C6-DBF7-0FB0-DF0EB1677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C150D0-6479-EF9C-7AC9-26C55D61090F}"/>
              </a:ext>
            </a:extLst>
          </p:cNvPr>
          <p:cNvSpPr txBox="1"/>
          <p:nvPr/>
        </p:nvSpPr>
        <p:spPr>
          <a:xfrm>
            <a:off x="77395" y="523220"/>
            <a:ext cx="72378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Paul’s Missionary Report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1:12-26</a:t>
            </a:r>
            <a:endParaRPr lang="en-US" sz="2800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conditions 12-17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Gospel progress 12-14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Advance with adversity 15-17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 attitude 18-26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the Lord 18-20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Death or more fruit 21-24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Progress and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25-26</a:t>
            </a:r>
            <a:endParaRPr lang="en-US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467217-EF87-33B6-DF0B-2A6B8E01578B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Outline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251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205C74-F7D6-87D0-CDFD-122D7AD05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26CBFC-A702-8D58-6972-62B10020C3A9}"/>
              </a:ext>
            </a:extLst>
          </p:cNvPr>
          <p:cNvSpPr txBox="1"/>
          <p:nvPr/>
        </p:nvSpPr>
        <p:spPr>
          <a:xfrm>
            <a:off x="163012" y="478282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Dear friends, I want you to know that my situation has actually allowed the Good News to spread farther.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8D0C17-8C17-A8EE-FCEE-4B532CAC732A}"/>
              </a:ext>
            </a:extLst>
          </p:cNvPr>
          <p:cNvSpPr txBox="1"/>
          <p:nvPr/>
        </p:nvSpPr>
        <p:spPr>
          <a:xfrm>
            <a:off x="139874" y="3591580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Describe Paul’s situation.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A625DB-F61D-8F84-E785-66343195DAAA}"/>
              </a:ext>
            </a:extLst>
          </p:cNvPr>
          <p:cNvSpPr txBox="1"/>
          <p:nvPr/>
        </p:nvSpPr>
        <p:spPr>
          <a:xfrm>
            <a:off x="163012" y="1820636"/>
            <a:ext cx="70826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a result, it has become clear,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the imperial guards, and to everyone else, that I am confined in chains as a Christian.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11FAA1-B3C8-E19D-F239-C2E4BC17A7EF}"/>
              </a:ext>
            </a:extLst>
          </p:cNvPr>
          <p:cNvSpPr txBox="1"/>
          <p:nvPr/>
        </p:nvSpPr>
        <p:spPr>
          <a:xfrm>
            <a:off x="0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12-17 Current conditions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EF788-A0F9-4B36-B0E6-957AA3033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56" y="507531"/>
            <a:ext cx="6224086" cy="360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66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C3AC1E-3CD8-3594-1933-9526AE882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54C250-B099-0F74-988E-21106E92CB09}"/>
              </a:ext>
            </a:extLst>
          </p:cNvPr>
          <p:cNvSpPr txBox="1"/>
          <p:nvPr/>
        </p:nvSpPr>
        <p:spPr>
          <a:xfrm>
            <a:off x="174624" y="523220"/>
            <a:ext cx="710582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I often intended to come to you’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Rom 1:13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‘All passed through the sea’ 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 Cor 10:1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‘Grace … among the churches’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 Cor 8:1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‘Happened to advance the gospel’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Phil 1:12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‘The struggle I have for you’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Col  2:1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1F81E5-E605-D24D-8238-55715C6C3891}"/>
              </a:ext>
            </a:extLst>
          </p:cNvPr>
          <p:cNvSpPr txBox="1"/>
          <p:nvPr/>
        </p:nvSpPr>
        <p:spPr>
          <a:xfrm>
            <a:off x="139874" y="0"/>
            <a:ext cx="717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“I want you to know”</a:t>
            </a:r>
            <a:endParaRPr lang="en-US" sz="2800" baseline="300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534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D4D2CD-225E-2B47-F878-E502AAF27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016735-40BE-89DE-3F9F-35DC4FE6DC1F}"/>
              </a:ext>
            </a:extLst>
          </p:cNvPr>
          <p:cNvSpPr txBox="1"/>
          <p:nvPr/>
        </p:nvSpPr>
        <p:spPr>
          <a:xfrm>
            <a:off x="66761" y="56673"/>
            <a:ext cx="72056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Also, my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being in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chains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has caused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of the Lord’s people fearlessly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dare to speak the Lord’s message.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198F7-A6A4-BEDE-4DA2-BA44AE2176A4}"/>
              </a:ext>
            </a:extLst>
          </p:cNvPr>
          <p:cNvSpPr txBox="1"/>
          <p:nvPr/>
        </p:nvSpPr>
        <p:spPr>
          <a:xfrm>
            <a:off x="66760" y="3175318"/>
            <a:ext cx="70933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What is the Lord’s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message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Envious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what? While quarrelsome?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1B3F99-B812-92F8-C8FC-401DF804C46F}"/>
              </a:ext>
            </a:extLst>
          </p:cNvPr>
          <p:cNvSpPr txBox="1"/>
          <p:nvPr/>
        </p:nvSpPr>
        <p:spPr>
          <a:xfrm>
            <a:off x="66761" y="1400552"/>
            <a:ext cx="72858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course, some folk who announce the Messiah do so because they are envious and quarrelsome, but others do so with pure motives.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8 Reasons Jesus Definitely Existed - Listverse">
            <a:extLst>
              <a:ext uri="{FF2B5EF4-FFF2-40B4-BE49-F238E27FC236}">
                <a16:creationId xmlns:a16="http://schemas.microsoft.com/office/drawing/2014/main" id="{34A227CA-7E57-BFF7-CCC0-AB5FBCCD8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3" y="0"/>
            <a:ext cx="531018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82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ABA5FD-5722-932C-4B4D-358184752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FB0930-91AF-15EF-C675-292976910167}"/>
              </a:ext>
            </a:extLst>
          </p:cNvPr>
          <p:cNvSpPr txBox="1"/>
          <p:nvPr/>
        </p:nvSpPr>
        <p:spPr>
          <a:xfrm>
            <a:off x="163012" y="56673"/>
            <a:ext cx="715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folk love me, knowing that my purpose is to defend the Good News.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F443BF-1BED-A7B5-3557-8F5BCCF21A29}"/>
              </a:ext>
            </a:extLst>
          </p:cNvPr>
          <p:cNvSpPr txBox="1"/>
          <p:nvPr/>
        </p:nvSpPr>
        <p:spPr>
          <a:xfrm>
            <a:off x="163012" y="3164624"/>
            <a:ext cx="65985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Defend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from what?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More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trouble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from whom?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D0BD1B-CEDE-9203-D677-7C430620342F}"/>
              </a:ext>
            </a:extLst>
          </p:cNvPr>
          <p:cNvSpPr txBox="1"/>
          <p:nvPr/>
        </p:nvSpPr>
        <p:spPr>
          <a:xfrm>
            <a:off x="103570" y="1010780"/>
            <a:ext cx="72116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those others announce the Messiah with selfish motives, not pure motives, supposing that they can cause me more trouble while I am in confine-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Baptism—A Testament of Faith and Obedience - Christian Publishing House Blog">
            <a:extLst>
              <a:ext uri="{FF2B5EF4-FFF2-40B4-BE49-F238E27FC236}">
                <a16:creationId xmlns:a16="http://schemas.microsoft.com/office/drawing/2014/main" id="{483ECE3E-8E70-1670-A8BC-DDD5A2EFB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850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7D1648-35F1-CDA9-672C-A6DA5873A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E039B6-3A3A-C3F6-E7E6-4C43654A5498}"/>
              </a:ext>
            </a:extLst>
          </p:cNvPr>
          <p:cNvSpPr txBox="1"/>
          <p:nvPr/>
        </p:nvSpPr>
        <p:spPr>
          <a:xfrm>
            <a:off x="163011" y="495150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what? Well, by all means, whether by pretext or in sincerely,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folk are announcing the Messiah.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918F7E-66AD-3563-5312-A5E1E9A95C53}"/>
              </a:ext>
            </a:extLst>
          </p:cNvPr>
          <p:cNvSpPr txBox="1"/>
          <p:nvPr/>
        </p:nvSpPr>
        <p:spPr>
          <a:xfrm>
            <a:off x="163011" y="2244774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marR="0" lvl="0" indent="-2651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Why Messiah?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Why not God, the Lord, or just Jesus?</a:t>
            </a:r>
          </a:p>
          <a:p>
            <a:pPr marL="265113" marR="0" lvl="0" indent="-2651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What was the ‘issue’ about Paul and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Messiah Jesus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the early church?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ED7B66-1B9A-BBBD-92E5-E8DAE786E8F9}"/>
              </a:ext>
            </a:extLst>
          </p:cNvPr>
          <p:cNvSpPr txBox="1"/>
          <p:nvPr/>
        </p:nvSpPr>
        <p:spPr>
          <a:xfrm>
            <a:off x="185076" y="1795790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this I rejoice.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544E55-7685-8C9D-A6FD-23F59E1412E8}"/>
              </a:ext>
            </a:extLst>
          </p:cNvPr>
          <p:cNvSpPr txBox="1"/>
          <p:nvPr/>
        </p:nvSpPr>
        <p:spPr>
          <a:xfrm>
            <a:off x="0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18-26 Constant attitude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1A3D44-2183-D3F1-AE23-84FDECFC1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1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32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558641-B9D7-5EDD-DFF8-564F450B5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9990183-ABA4-D604-7D30-D0AAE82254DE}"/>
              </a:ext>
            </a:extLst>
          </p:cNvPr>
          <p:cNvSpPr txBox="1"/>
          <p:nvPr/>
        </p:nvSpPr>
        <p:spPr>
          <a:xfrm>
            <a:off x="163012" y="56673"/>
            <a:ext cx="71521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	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Moreover, I shall soon rejoice,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because I know that this will result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my release through your prayers and through the help which Messiah Jesus’ Spirit gives me.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3A4CB8-9A4B-67DE-D8A0-E5FEBC7EAE1D}"/>
              </a:ext>
            </a:extLst>
          </p:cNvPr>
          <p:cNvSpPr txBox="1"/>
          <p:nvPr/>
        </p:nvSpPr>
        <p:spPr>
          <a:xfrm>
            <a:off x="163011" y="2380495"/>
            <a:ext cx="71521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marR="0" lvl="0" indent="-2651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did Jesus say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his apostles about when they would have to give a defense before kings?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Matt 10:15-20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AutoShape 2" descr="Acts 26 - Paul Appeals to Caesar - The Bible in Small Steps">
            <a:extLst>
              <a:ext uri="{FF2B5EF4-FFF2-40B4-BE49-F238E27FC236}">
                <a16:creationId xmlns:a16="http://schemas.microsoft.com/office/drawing/2014/main" id="{17D0CD9B-5C5B-DA08-F5A5-2199C6F0E4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05200" y="1905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F02C8-3819-20DA-EA19-DD21DF96E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906"/>
            <a:ext cx="7311819" cy="417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64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2177</TotalTime>
  <Words>739</Words>
  <Application>Microsoft Office PowerPoint</Application>
  <PresentationFormat>Custom</PresentationFormat>
  <Paragraphs>63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116</cp:revision>
  <dcterms:created xsi:type="dcterms:W3CDTF">2023-02-25T21:04:15Z</dcterms:created>
  <dcterms:modified xsi:type="dcterms:W3CDTF">2025-05-19T03:24:43Z</dcterms:modified>
</cp:coreProperties>
</file>