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91" r:id="rId4"/>
    <p:sldId id="296" r:id="rId5"/>
    <p:sldId id="301" r:id="rId6"/>
    <p:sldId id="312" r:id="rId7"/>
    <p:sldId id="304" r:id="rId8"/>
    <p:sldId id="314" r:id="rId9"/>
    <p:sldId id="315" r:id="rId10"/>
    <p:sldId id="307" r:id="rId11"/>
    <p:sldId id="299" r:id="rId12"/>
    <p:sldId id="308" r:id="rId13"/>
    <p:sldId id="306" r:id="rId14"/>
    <p:sldId id="309" r:id="rId15"/>
    <p:sldId id="310" r:id="rId16"/>
    <p:sldId id="303" r:id="rId17"/>
    <p:sldId id="300" r:id="rId18"/>
    <p:sldId id="261" r:id="rId19"/>
    <p:sldId id="313" r:id="rId20"/>
    <p:sldId id="311" r:id="rId21"/>
    <p:sldId id="302" r:id="rId22"/>
  </p:sldIdLst>
  <p:sldSz cx="7315200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195FF-8F86-54BB-EB87-7D403376B1B0}" name="Galen Currah" initials="GC" userId="b9acc8d0659c365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2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0BF-C3A9-4D6C-BDB3-FC19FEA1CBB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0BF-C3A9-4D6C-BDB3-FC19FEA1CBB9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56DE-DC01-4506-95B8-19EE7E39E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95EDE4-CCB8-94B9-2896-67611E94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02" y="508869"/>
            <a:ext cx="5081888" cy="3127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16CAE0-FBA9-66C6-B905-EDF726AD7B18}"/>
              </a:ext>
            </a:extLst>
          </p:cNvPr>
          <p:cNvSpPr txBox="1"/>
          <p:nvPr/>
        </p:nvSpPr>
        <p:spPr>
          <a:xfrm>
            <a:off x="0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Epistle to the Philippians 2:5-11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63A28-9CAA-B692-40CB-2306E587832C}"/>
              </a:ext>
            </a:extLst>
          </p:cNvPr>
          <p:cNvSpPr txBox="1"/>
          <p:nvPr/>
        </p:nvSpPr>
        <p:spPr>
          <a:xfrm>
            <a:off x="0" y="35915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Short Course for 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79491-3076-0744-0C00-BB84BB8D0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02" y="523220"/>
            <a:ext cx="5067595" cy="31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12328-52F3-D387-322C-543685549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199329-DE70-036F-51F7-058BE67BA396}"/>
              </a:ext>
            </a:extLst>
          </p:cNvPr>
          <p:cNvSpPr txBox="1"/>
          <p:nvPr/>
        </p:nvSpPr>
        <p:spPr>
          <a:xfrm>
            <a:off x="252077" y="458864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himself emptied,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of-servant taking,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similarity of-humans [~of a human]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becoming,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38C73-BF22-16D0-A66C-9FF1D100979F}"/>
              </a:ext>
            </a:extLst>
          </p:cNvPr>
          <p:cNvSpPr txBox="1"/>
          <p:nvPr/>
        </p:nvSpPr>
        <p:spPr>
          <a:xfrm>
            <a:off x="252077" y="3591580"/>
            <a:ext cx="7063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Emptied: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Theological speculation.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012E82-09C3-D4E9-4FAB-3007FED8A999}"/>
              </a:ext>
            </a:extLst>
          </p:cNvPr>
          <p:cNvSpPr txBox="1"/>
          <p:nvPr/>
        </p:nvSpPr>
        <p:spPr>
          <a:xfrm>
            <a:off x="274142" y="2206585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Instead, he divested himself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becoming a real servant.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became human in every way,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7E2C1-1618-80F6-D5A4-DB54BF524A13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Jesus’ example as God 7a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2767B5-54F9-264E-B396-69335C71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06585"/>
            <a:ext cx="7574723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78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FA1453-B696-F37B-4653-115975D12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DF3EC2-1E4F-BD57-CDDB-5ACBE6FAF0D8}"/>
              </a:ext>
            </a:extLst>
          </p:cNvPr>
          <p:cNvSpPr txBox="1"/>
          <p:nvPr/>
        </p:nvSpPr>
        <p:spPr>
          <a:xfrm>
            <a:off x="88082" y="523220"/>
            <a:ext cx="7227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Chalcedonian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(AD 451). Fully God and fully human, Jesus experienced authentic human limitations.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</a:t>
            </a:r>
            <a:r>
              <a:rPr lang="en-US" sz="28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cent). Jesus abandoned some divine attributes such as omniscience or omnipotence.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Example.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prime pattern of self-sacrificing humility.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1E7AD0-351C-9129-B4ED-098E4BD93C57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Kenosis theories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Pourquoi ma chasse d'eau fuit?">
            <a:extLst>
              <a:ext uri="{FF2B5EF4-FFF2-40B4-BE49-F238E27FC236}">
                <a16:creationId xmlns:a16="http://schemas.microsoft.com/office/drawing/2014/main" id="{899EB220-802E-E427-A334-03B3FD729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 b="4176"/>
          <a:stretch>
            <a:fillRect/>
          </a:stretch>
        </p:blipFill>
        <p:spPr bwMode="auto">
          <a:xfrm>
            <a:off x="1726006" y="523220"/>
            <a:ext cx="3995285" cy="35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3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BAE0E5-A785-0028-E9AC-A9CAC05F7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CF8B9D-4FB8-8193-1691-67D5E27B30EA}"/>
              </a:ext>
            </a:extLst>
          </p:cNvPr>
          <p:cNvSpPr txBox="1"/>
          <p:nvPr/>
        </p:nvSpPr>
        <p:spPr>
          <a:xfrm>
            <a:off x="252077" y="458864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outwardly found as human, </a:t>
            </a:r>
          </a:p>
          <a:p>
            <a:pPr lvl="0">
              <a:defRPr/>
            </a:pP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He-humbled himself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Becoming obedient until death,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death of-cross.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18D5DF-475C-6FB2-2B6C-D69E22611597}"/>
              </a:ext>
            </a:extLst>
          </p:cNvPr>
          <p:cNvSpPr txBox="1"/>
          <p:nvPr/>
        </p:nvSpPr>
        <p:spPr>
          <a:xfrm>
            <a:off x="251674" y="2189718"/>
            <a:ext cx="710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7b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having appeared as a human being, 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humbled himself,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becoming obedient unto death.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on a cross!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008CE-FA43-48B2-7379-B59AD74F16C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Jesus’ example as Man 7b-8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1D198-FE7A-15CB-3207-6C010316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4745"/>
            <a:ext cx="7351376" cy="1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54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85A0C9-CBE0-73A8-211F-D199D41E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7CEA84-7BA2-89A2-382D-80AAB1ABAC04}"/>
              </a:ext>
            </a:extLst>
          </p:cNvPr>
          <p:cNvSpPr txBox="1"/>
          <p:nvPr/>
        </p:nvSpPr>
        <p:spPr>
          <a:xfrm>
            <a:off x="252076" y="471795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also the God him above-upped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graced to-him the [~a] name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above every name.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EB8B7-C431-4B3F-BEF4-A3EF80539781}"/>
              </a:ext>
            </a:extLst>
          </p:cNvPr>
          <p:cNvSpPr txBox="1"/>
          <p:nvPr/>
        </p:nvSpPr>
        <p:spPr>
          <a:xfrm>
            <a:off x="252075" y="3591580"/>
            <a:ext cx="6956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real personal presence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58456-BB55-416F-0038-FAAB15315058}"/>
              </a:ext>
            </a:extLst>
          </p:cNvPr>
          <p:cNvSpPr txBox="1"/>
          <p:nvPr/>
        </p:nvSpPr>
        <p:spPr>
          <a:xfrm>
            <a:off x="252075" y="1797425"/>
            <a:ext cx="70631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Wherefore the God also highly exalted him,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has given to him the Name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above every other name.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B7375-1EB2-6235-D596-C89E67AD473A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Jesus’ exaltation 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3D3F67-EAC8-4C49-F3AA-1E973CF50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58886"/>
            <a:ext cx="7332283" cy="10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7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67C43-039B-6D5C-6822-AEDBB454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1AC4E0-8970-7534-1BA7-54183B94F5F3}"/>
              </a:ext>
            </a:extLst>
          </p:cNvPr>
          <p:cNvSpPr txBox="1"/>
          <p:nvPr/>
        </p:nvSpPr>
        <p:spPr>
          <a:xfrm>
            <a:off x="163012" y="425081"/>
            <a:ext cx="7152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So-that in the name of-Jesus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knee bend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of-those-above-sky and of-those-upon land, and of-those-under-ground.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BA12B-7F7E-9278-C7EF-1825B8776766}"/>
              </a:ext>
            </a:extLst>
          </p:cNvPr>
          <p:cNvSpPr txBox="1"/>
          <p:nvPr/>
        </p:nvSpPr>
        <p:spPr>
          <a:xfrm>
            <a:off x="216680" y="3571660"/>
            <a:ext cx="709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purpose or result clause.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EFCF3-811F-C24E-123C-4C49344B44F7}"/>
              </a:ext>
            </a:extLst>
          </p:cNvPr>
          <p:cNvSpPr txBox="1"/>
          <p:nvPr/>
        </p:nvSpPr>
        <p:spPr>
          <a:xfrm>
            <a:off x="216680" y="2186665"/>
            <a:ext cx="7152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at Jesus’ Name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knee must bend to give him honor,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heaven, on earth, and underground.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AB543-B065-C98E-30DE-798273F40946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Jesus’ exaltation 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075F7C-812A-9AB6-0CDB-45EB24B49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38100"/>
            <a:ext cx="7315199" cy="14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89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3CD21F-65EB-3F6E-0BDC-96405B490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CAA8FD-E5CF-CD38-1899-3FCBEC8ECB7F}"/>
              </a:ext>
            </a:extLst>
          </p:cNvPr>
          <p:cNvSpPr txBox="1"/>
          <p:nvPr/>
        </p:nvSpPr>
        <p:spPr>
          <a:xfrm>
            <a:off x="252077" y="574672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every tongue out-same-speak</a:t>
            </a:r>
            <a:b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Lord (is) Jesus Messiah,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Unto glory of-God of-Father.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3DCC2-41E9-F22B-6686-D878B1B4B2B0}"/>
              </a:ext>
            </a:extLst>
          </p:cNvPr>
          <p:cNvSpPr txBox="1"/>
          <p:nvPr/>
        </p:nvSpPr>
        <p:spPr>
          <a:xfrm>
            <a:off x="207142" y="3396114"/>
            <a:ext cx="691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Lord: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predicate nominative, definite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1D0FC-F71F-98A2-B751-969E7C91B3A0}"/>
              </a:ext>
            </a:extLst>
          </p:cNvPr>
          <p:cNvSpPr txBox="1"/>
          <p:nvPr/>
        </p:nvSpPr>
        <p:spPr>
          <a:xfrm>
            <a:off x="207142" y="1959667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everyone must admit verbally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Jesus Messiah is the Lord.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glorifies God his Father.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45850-68AF-4064-F30E-FA293A99D5EE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Jesus’ exaltation 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9A46E1-DEFF-1677-6BEC-75C62B971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953"/>
            <a:ext cx="7320654" cy="10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04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80D944-9222-28A6-F31D-58AF38CF1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8AD2FD-D8A9-737F-7C35-EAFA10581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4185"/>
            <a:ext cx="2138543" cy="1394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5DABF-D166-1F6E-BB89-835EE1576198}"/>
              </a:ext>
            </a:extLst>
          </p:cNvPr>
          <p:cNvSpPr txBox="1"/>
          <p:nvPr/>
        </p:nvSpPr>
        <p:spPr>
          <a:xfrm>
            <a:off x="81505" y="523220"/>
            <a:ext cx="723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Mid-third century. Discovered 2018 at Frankfurt.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CA1D4-57FA-4731-8BB7-ECF87F43EDF1}"/>
              </a:ext>
            </a:extLst>
          </p:cNvPr>
          <p:cNvSpPr txBox="1"/>
          <p:nvPr/>
        </p:nvSpPr>
        <p:spPr>
          <a:xfrm>
            <a:off x="2138543" y="984885"/>
            <a:ext cx="5176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 the name?] of St. Titus.</a:t>
            </a:r>
          </a:p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Holy, holy, holy!</a:t>
            </a:r>
          </a:p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name of Jesus Christ, Son of God!</a:t>
            </a:r>
          </a:p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at the name of Jesus Christ every knee should bow, of those in heaven, and on earth, and under the earth, and every tongue should confess…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 1–3, 13–18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173DE-443D-9963-07C0-FACADFF4FF6A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Frankfurt silver inscription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86FDA8-DFEB-0268-7813-CF241002F2E6}"/>
              </a:ext>
            </a:extLst>
          </p:cNvPr>
          <p:cNvSpPr txBox="1"/>
          <p:nvPr/>
        </p:nvSpPr>
        <p:spPr>
          <a:xfrm>
            <a:off x="2138543" y="984885"/>
            <a:ext cx="5176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?]NE SANCTI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TITĪ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AGIOS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AGIOS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AGIOS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[in]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NOMINE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IHS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XP DEI F(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0" algn="ctr">
              <a:defRPr/>
            </a:pP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QVONIAM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IHS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XP OMNES{T} GENVA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FLECTENT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CAELESTES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TERRESTRES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OMNIS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LINGVA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CONFITEATVR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 1–3, 13–18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84A9B-CDA8-7A51-19DC-592CA032A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25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703FD9-E466-6B43-DDD3-D3F8FE6AA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C40AC5-DEA6-9839-5F9D-7AACB70F6F75}"/>
              </a:ext>
            </a:extLst>
          </p:cNvPr>
          <p:cNvSpPr txBox="1"/>
          <p:nvPr/>
        </p:nvSpPr>
        <p:spPr>
          <a:xfrm>
            <a:off x="88082" y="1437144"/>
            <a:ext cx="7227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Powerful people will despise you.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will ignore you as useless.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Leaders will exploit you to their gain.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God will teach you insights and skills.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will exalt your influence.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learn to exalt other humble folk.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62900-7B09-C49D-831B-43732DB3B5B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Discuss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5CAE1-9EBC-4A78-BCC1-A4DAC668B0B5}"/>
              </a:ext>
            </a:extLst>
          </p:cNvPr>
          <p:cNvSpPr txBox="1"/>
          <p:nvPr/>
        </p:nvSpPr>
        <p:spPr>
          <a:xfrm>
            <a:off x="252077" y="483037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When you choose to serve others, what is likely to happen to you?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Is Mensgroup Free? - Everything You Need To Know">
            <a:extLst>
              <a:ext uri="{FF2B5EF4-FFF2-40B4-BE49-F238E27FC236}">
                <a16:creationId xmlns:a16="http://schemas.microsoft.com/office/drawing/2014/main" id="{621932C2-383E-8EED-5F74-8D3E5E82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81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15B7D7-948D-FA09-66D9-AA4B496C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B3A2D2-2790-6CA2-CB7E-70F7CD0FFDCD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Assignment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8F996-7921-C6AD-99ED-18B0D715C158}"/>
              </a:ext>
            </a:extLst>
          </p:cNvPr>
          <p:cNvSpPr txBox="1"/>
          <p:nvPr/>
        </p:nvSpPr>
        <p:spPr>
          <a:xfrm>
            <a:off x="142149" y="599944"/>
            <a:ext cx="7030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Read the entire epistle this week.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Study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2:12-18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at www.netbible.org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Visit http://philippians.site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Memorize one verse.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05DD2-39B4-B80A-7497-DEDD160E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644" y="1583800"/>
            <a:ext cx="1842825" cy="23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2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A19CDF-9F5B-BCA3-97F1-A3147D65F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76495B-4F32-2618-DEBB-A9FC77BAB95D}"/>
              </a:ext>
            </a:extLst>
          </p:cNvPr>
          <p:cNvSpPr txBox="1"/>
          <p:nvPr/>
        </p:nvSpPr>
        <p:spPr>
          <a:xfrm>
            <a:off x="88082" y="523220"/>
            <a:ext cx="7227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</a:t>
            </a:r>
          </a:p>
          <a:p>
            <a:pPr marL="357188" indent="-357188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7188" indent="-357188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B53DB-8301-5C8C-468E-7949D195BABD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87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A45E3-E9C6-DBF7-0FB0-DF0EB1677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C150D0-6479-EF9C-7AC9-26C55D61090F}"/>
              </a:ext>
            </a:extLst>
          </p:cNvPr>
          <p:cNvSpPr txBox="1"/>
          <p:nvPr/>
        </p:nvSpPr>
        <p:spPr>
          <a:xfrm>
            <a:off x="323917" y="717034"/>
            <a:ext cx="6667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Thankful Prayer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(1:1-11)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Paul's Missionary Report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(1:12-26)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God’s Call to Be Holy 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(1.27–2:30)</a:t>
            </a:r>
          </a:p>
          <a:p>
            <a:pPr lvl="0">
              <a:spcAft>
                <a:spcPts val="1200"/>
              </a:spcAft>
              <a:defRPr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Doctrinal Polemics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(3:1–4:1)</a:t>
            </a:r>
          </a:p>
          <a:p>
            <a:pPr lvl="0"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Joyful Partnership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(4:2-23)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67217-EF87-33B6-DF0B-2A6B8E01578B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STRUCTURE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The Spirit and Christians - Christian Publishing House Blog">
            <a:extLst>
              <a:ext uri="{FF2B5EF4-FFF2-40B4-BE49-F238E27FC236}">
                <a16:creationId xmlns:a16="http://schemas.microsoft.com/office/drawing/2014/main" id="{C846A8BE-CED9-2AE4-061E-6BB7CA88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731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51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298ED7-0A94-2B7C-2F6D-1335974B8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1C3C15-577C-EFAC-57F7-5EE1767DA237}"/>
              </a:ext>
            </a:extLst>
          </p:cNvPr>
          <p:cNvSpPr txBox="1"/>
          <p:nvPr/>
        </p:nvSpPr>
        <p:spPr>
          <a:xfrm>
            <a:off x="252077" y="772420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D216D-BE4F-C4DE-C46C-6A4F45FF0597}"/>
              </a:ext>
            </a:extLst>
          </p:cNvPr>
          <p:cNvSpPr txBox="1"/>
          <p:nvPr/>
        </p:nvSpPr>
        <p:spPr>
          <a:xfrm>
            <a:off x="252077" y="3619150"/>
            <a:ext cx="659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Texte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C35E8-F127-F7CE-130E-D14A5B4B0678}"/>
              </a:ext>
            </a:extLst>
          </p:cNvPr>
          <p:cNvSpPr txBox="1"/>
          <p:nvPr/>
        </p:nvSpPr>
        <p:spPr>
          <a:xfrm>
            <a:off x="207142" y="2195785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F6F3B-46BC-2116-3BC9-544CCF22B8D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Titre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9692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9DFDC9-EC8B-40F8-FE0B-D55126993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152B7D-B0E5-64BB-3731-1018BB7B7031}"/>
              </a:ext>
            </a:extLst>
          </p:cNvPr>
          <p:cNvSpPr txBox="1"/>
          <p:nvPr/>
        </p:nvSpPr>
        <p:spPr>
          <a:xfrm>
            <a:off x="163012" y="56673"/>
            <a:ext cx="715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F782C-097D-9CB7-07AF-CB7477F2EEC4}"/>
              </a:ext>
            </a:extLst>
          </p:cNvPr>
          <p:cNvSpPr txBox="1"/>
          <p:nvPr/>
        </p:nvSpPr>
        <p:spPr>
          <a:xfrm>
            <a:off x="252077" y="3619150"/>
            <a:ext cx="659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21FA3-66B3-8F28-C233-3B7D14FB24C8}"/>
              </a:ext>
            </a:extLst>
          </p:cNvPr>
          <p:cNvSpPr txBox="1"/>
          <p:nvPr/>
        </p:nvSpPr>
        <p:spPr>
          <a:xfrm>
            <a:off x="207142" y="2195785"/>
            <a:ext cx="71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Verse</a:t>
            </a:r>
          </a:p>
        </p:txBody>
      </p:sp>
    </p:spTree>
    <p:extLst>
      <p:ext uri="{BB962C8B-B14F-4D97-AF65-F5344CB8AC3E}">
        <p14:creationId xmlns:p14="http://schemas.microsoft.com/office/powerpoint/2010/main" val="17126169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82ADB6-860F-D1F9-D4EC-27E50991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CA006B-E252-5E05-A7AF-613C86315DCC}"/>
              </a:ext>
            </a:extLst>
          </p:cNvPr>
          <p:cNvSpPr txBox="1"/>
          <p:nvPr/>
        </p:nvSpPr>
        <p:spPr>
          <a:xfrm>
            <a:off x="322771" y="454326"/>
            <a:ext cx="6992427" cy="3592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Call to be Hol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1:27-2:30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Christian Humility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2:5-11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Paul’s exhortation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Jesus’ example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6-11</a:t>
            </a: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As God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6-7a</a:t>
            </a:r>
          </a:p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As Man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7b-8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Jesus’ exaltation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9-11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Christian Obedience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2:12-18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E673F-8CDB-AC15-2BA0-D5EA038E7590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OUTLINE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60136-518A-70B7-46A9-CC766FA04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197" y="677118"/>
            <a:ext cx="2210108" cy="3162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9E359-1948-F78D-F63F-F765B2ABAE68}"/>
              </a:ext>
            </a:extLst>
          </p:cNvPr>
          <p:cNvSpPr txBox="1"/>
          <p:nvPr/>
        </p:nvSpPr>
        <p:spPr>
          <a:xfrm>
            <a:off x="4263627" y="3780796"/>
            <a:ext cx="310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Papyrus P46 2</a:t>
            </a:r>
            <a:r>
              <a:rPr lang="en-US" baseline="30000" dirty="0"/>
              <a:t>nd</a:t>
            </a:r>
            <a:r>
              <a:rPr lang="en-US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724913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0A4A4-E758-0FFB-DC5B-3A81EA919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72D71B-1B9F-9240-E2CD-B0165495C0B1}"/>
              </a:ext>
            </a:extLst>
          </p:cNvPr>
          <p:cNvSpPr txBox="1"/>
          <p:nvPr/>
        </p:nvSpPr>
        <p:spPr>
          <a:xfrm>
            <a:off x="207142" y="523220"/>
            <a:ext cx="7152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[For] This you-be-thinking [~Think] in you, which also in Christ Jesus.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02547-211F-41D1-A674-60DE107F04C2}"/>
              </a:ext>
            </a:extLst>
          </p:cNvPr>
          <p:cNvSpPr txBox="1"/>
          <p:nvPr/>
        </p:nvSpPr>
        <p:spPr>
          <a:xfrm>
            <a:off x="207142" y="1480268"/>
            <a:ext cx="710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thinking this among you: that which Messiah Jesus was thinking.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9F3F9-9637-8CE4-D53D-217E3BC27AF6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Paul’s exhortation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36079-C714-1388-8D38-3578F938F9CB}"/>
              </a:ext>
            </a:extLst>
          </p:cNvPr>
          <p:cNvSpPr txBox="1"/>
          <p:nvPr/>
        </p:nvSpPr>
        <p:spPr>
          <a:xfrm>
            <a:off x="207142" y="2434375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thinking this about yourselves: that which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think about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Messiah Jesus.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54FFE-5535-820E-75B1-D7C8E3B37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89" y="1523137"/>
            <a:ext cx="7334577" cy="12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2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966F9A-5E5B-4D1D-4978-00C4A007A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F667AA-6BFC-8DD6-FE6B-D8D40F8DD5B3}"/>
              </a:ext>
            </a:extLst>
          </p:cNvPr>
          <p:cNvSpPr txBox="1"/>
          <p:nvPr/>
        </p:nvSpPr>
        <p:spPr>
          <a:xfrm>
            <a:off x="268448" y="964312"/>
            <a:ext cx="71558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in the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God existing</a:t>
            </a:r>
          </a:p>
          <a:p>
            <a:pPr marL="914400" lvl="0" indent="-45243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an advantage considered his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equal with God</a:t>
            </a:r>
          </a:p>
          <a:p>
            <a:pPr marL="914400" lvl="0" indent="-452438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nothing he made himself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servant adopting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686BE-BA6F-3924-FED7-4AE41E11EF9D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Humiliation, stage one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965AC-5D92-42CC-40B8-D471A08DADE9}"/>
              </a:ext>
            </a:extLst>
          </p:cNvPr>
          <p:cNvSpPr txBox="1"/>
          <p:nvPr/>
        </p:nvSpPr>
        <p:spPr>
          <a:xfrm>
            <a:off x="159391" y="542182"/>
            <a:ext cx="659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Divine humiliation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6-7a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B84B2-B812-EB00-6B78-3BA9F7CE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09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A5C5A4-6CAF-72E9-1980-374563CEE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F2C65-2533-52CF-CF49-DC505E641F04}"/>
              </a:ext>
            </a:extLst>
          </p:cNvPr>
          <p:cNvSpPr txBox="1"/>
          <p:nvPr/>
        </p:nvSpPr>
        <p:spPr>
          <a:xfrm>
            <a:off x="159391" y="1156937"/>
            <a:ext cx="71558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likeness of men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becoming</a:t>
            </a:r>
          </a:p>
          <a:p>
            <a:pPr lvl="0" indent="344488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 appearance being found as man</a:t>
            </a:r>
          </a:p>
          <a:p>
            <a:pPr lvl="0" indent="344488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humbled himself</a:t>
            </a:r>
          </a:p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becoming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obedient to death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0A2AA-56E9-CBAB-DC7A-FDEFF7943FED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Humiliation, stage two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58E4F-D282-1321-B81A-1D1E6F944F0C}"/>
              </a:ext>
            </a:extLst>
          </p:cNvPr>
          <p:cNvSpPr txBox="1"/>
          <p:nvPr/>
        </p:nvSpPr>
        <p:spPr>
          <a:xfrm>
            <a:off x="77306" y="639788"/>
            <a:ext cx="659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humiliation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7b-8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EE1108-34A0-F10C-567C-E2A4117D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97" y="0"/>
            <a:ext cx="620280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22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57E90-89EF-53F5-F50D-1DCE03CCB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955B5-D7E2-5418-9BA7-87EF15A3B0FC}"/>
              </a:ext>
            </a:extLst>
          </p:cNvPr>
          <p:cNvSpPr txBox="1"/>
          <p:nvPr/>
        </p:nvSpPr>
        <p:spPr>
          <a:xfrm>
            <a:off x="252077" y="534020"/>
            <a:ext cx="7152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in form of-God existing, 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property he-regarded</a:t>
            </a:r>
          </a:p>
          <a:p>
            <a:pPr lvl="0"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to-be equally to-God,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002AE-13A9-A053-8D68-F683DC40277C}"/>
              </a:ext>
            </a:extLst>
          </p:cNvPr>
          <p:cNvSpPr txBox="1"/>
          <p:nvPr/>
        </p:nvSpPr>
        <p:spPr>
          <a:xfrm>
            <a:off x="252076" y="3580780"/>
            <a:ext cx="7063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morph</a:t>
            </a:r>
            <a:r>
              <a:rPr kumimoji="0" lang="fr-CA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é. </a:t>
            </a:r>
            <a:r>
              <a:rPr kumimoji="0" lang="fr-CA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(‘</a:t>
            </a:r>
            <a:r>
              <a:rPr kumimoji="0" lang="fr-CA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</a:t>
            </a:r>
            <a:r>
              <a:rPr kumimoji="0" lang="fr-CA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 </a:t>
            </a:r>
            <a:r>
              <a:rPr kumimoji="0" lang="fr-CA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implies</a:t>
            </a:r>
            <a:r>
              <a:rPr kumimoji="0" lang="fr-CA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fake.)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95491-C323-2A24-2DE6-8E023107D77B}"/>
              </a:ext>
            </a:extLst>
          </p:cNvPr>
          <p:cNvSpPr txBox="1"/>
          <p:nvPr/>
        </p:nvSpPr>
        <p:spPr>
          <a:xfrm>
            <a:off x="207142" y="2057400"/>
            <a:ext cx="710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he was real God,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did not regard being God’s equal,</a:t>
            </a: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which he had to retain.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1DDF5-5222-971F-60A3-C299F39D03C5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Jesus’ example as </a:t>
            </a:r>
            <a:r>
              <a:rPr lang="en-US" sz="28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God 6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84B32-4EED-71FD-2A5E-7AAAD01DC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136"/>
            <a:ext cx="7315200" cy="14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6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A8D45F-13A0-CF6F-F976-222391140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86DEA6-B32F-17BD-7D32-F98B898AD49A}"/>
              </a:ext>
            </a:extLst>
          </p:cNvPr>
          <p:cNvSpPr txBox="1"/>
          <p:nvPr/>
        </p:nvSpPr>
        <p:spPr>
          <a:xfrm>
            <a:off x="88082" y="523220"/>
            <a:ext cx="7227118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Sovereignty: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authority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Righteousness: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Always right</a:t>
            </a:r>
          </a:p>
          <a:p>
            <a:pPr marL="357188" indent="-357188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Always fair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Always good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Eternal life: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Always alive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8921C-B242-6740-8C0C-786565037C01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Essence of God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485C2-1C0F-D33D-A2ED-63580F42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14" y="431760"/>
            <a:ext cx="4774572" cy="36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3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BBE138-ED52-B72D-93EC-38868CBEA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C67777-DD68-704A-4F46-7297EDCB2247}"/>
              </a:ext>
            </a:extLst>
          </p:cNvPr>
          <p:cNvSpPr txBox="1"/>
          <p:nvPr/>
        </p:nvSpPr>
        <p:spPr>
          <a:xfrm>
            <a:off x="88082" y="523220"/>
            <a:ext cx="7227118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Omniscience: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knowing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Omnipotence: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powerful</a:t>
            </a:r>
          </a:p>
          <a:p>
            <a:pPr marL="357188" indent="-357188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Omnipresence: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Always everywhere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Immutability: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Never changing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7188" indent="-357188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Veracity: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Always truthful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30282A-57F7-EBE3-6269-9322E2DE59C7}"/>
              </a:ext>
            </a:extLst>
          </p:cNvPr>
          <p:cNvSpPr txBox="1"/>
          <p:nvPr/>
        </p:nvSpPr>
        <p:spPr>
          <a:xfrm>
            <a:off x="1" y="0"/>
            <a:ext cx="731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Essence of God</a:t>
            </a:r>
            <a:endParaRPr lang="en-US" sz="2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9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4181</TotalTime>
  <Words>897</Words>
  <Application>Microsoft Office PowerPoint</Application>
  <PresentationFormat>Custom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Galen Currah</dc:creator>
  <cp:lastModifiedBy>Galen Currah</cp:lastModifiedBy>
  <cp:revision>188</cp:revision>
  <dcterms:created xsi:type="dcterms:W3CDTF">2023-02-25T21:04:15Z</dcterms:created>
  <dcterms:modified xsi:type="dcterms:W3CDTF">2025-05-29T00:34:15Z</dcterms:modified>
</cp:coreProperties>
</file>