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5" r:id="rId3"/>
    <p:sldId id="291" r:id="rId4"/>
    <p:sldId id="318" r:id="rId5"/>
    <p:sldId id="330" r:id="rId6"/>
    <p:sldId id="332" r:id="rId7"/>
    <p:sldId id="324" r:id="rId8"/>
    <p:sldId id="336" r:id="rId9"/>
    <p:sldId id="334" r:id="rId10"/>
    <p:sldId id="337" r:id="rId11"/>
    <p:sldId id="335" r:id="rId12"/>
    <p:sldId id="338" r:id="rId13"/>
    <p:sldId id="339" r:id="rId14"/>
    <p:sldId id="300" r:id="rId15"/>
    <p:sldId id="261" r:id="rId16"/>
    <p:sldId id="331" r:id="rId17"/>
    <p:sldId id="321" r:id="rId18"/>
    <p:sldId id="333" r:id="rId19"/>
    <p:sldId id="302" r:id="rId20"/>
    <p:sldId id="329" r:id="rId21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69" autoAdjust="0"/>
    <p:restoredTop sz="94660"/>
  </p:normalViewPr>
  <p:slideViewPr>
    <p:cSldViewPr snapToGrid="0">
      <p:cViewPr varScale="1">
        <p:scale>
          <a:sx n="78" d="100"/>
          <a:sy n="78" d="100"/>
        </p:scale>
        <p:origin x="43" y="2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95EDE4-CCB8-94B9-2896-67611E94F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02" y="508869"/>
            <a:ext cx="5081888" cy="3127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Epistle to the Philippians 2:19-30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79491-3076-0744-0C00-BB84BB8D0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02" y="523220"/>
            <a:ext cx="5067595" cy="312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426264-D4BE-8FAF-2E79-D93616214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1352F7-34A5-026B-EB88-25792F8D7A0F}"/>
              </a:ext>
            </a:extLst>
          </p:cNvPr>
          <p:cNvSpPr txBox="1"/>
          <p:nvPr/>
        </p:nvSpPr>
        <p:spPr>
          <a:xfrm>
            <a:off x="252077" y="523220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And, I think it is best for me to send Epaphroditus back to you, whom you sent to take care of my practical needs,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7F7E2A-17D1-7F26-05EE-718582D5507F}"/>
              </a:ext>
            </a:extLst>
          </p:cNvPr>
          <p:cNvSpPr txBox="1"/>
          <p:nvPr/>
        </p:nvSpPr>
        <p:spPr>
          <a:xfrm>
            <a:off x="252077" y="180337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he has been like a brother to me, as well as a coworker and a fellow soldier.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3F505C-110A-7F4F-068A-368D19614838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Epaphroditus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A9E192-75B5-B659-5989-85629C0D3105}"/>
              </a:ext>
            </a:extLst>
          </p:cNvPr>
          <p:cNvSpPr txBox="1"/>
          <p:nvPr/>
        </p:nvSpPr>
        <p:spPr>
          <a:xfrm>
            <a:off x="207142" y="3083536"/>
            <a:ext cx="2286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Sent: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Coworker: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3C33C-40B2-3A0F-9C46-72F6A3F5F7BD}"/>
              </a:ext>
            </a:extLst>
          </p:cNvPr>
          <p:cNvSpPr txBox="1"/>
          <p:nvPr/>
        </p:nvSpPr>
        <p:spPr>
          <a:xfrm>
            <a:off x="2382376" y="3083535"/>
            <a:ext cx="5135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Literally, “your apostle.”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‘rank’ in kingdom work.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71BD9-8396-4A76-A869-20C7B1853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5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87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B2D46A-0FF0-F653-B51E-78BC71459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11AB29-493F-C507-330A-E8EBB77D3A31}"/>
              </a:ext>
            </a:extLst>
          </p:cNvPr>
          <p:cNvSpPr txBox="1"/>
          <p:nvPr/>
        </p:nvSpPr>
        <p:spPr>
          <a:xfrm>
            <a:off x="125304" y="472333"/>
            <a:ext cx="72653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because he has been longing to see you all, and has been distressed because you heard that he was sick.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A7F50E-EBF2-E063-4245-2F9B236C86BE}"/>
              </a:ext>
            </a:extLst>
          </p:cNvPr>
          <p:cNvSpPr txBox="1"/>
          <p:nvPr/>
        </p:nvSpPr>
        <p:spPr>
          <a:xfrm>
            <a:off x="125304" y="1780419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Indeed, he was very sick and nearly died.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46E586-77BE-A7AC-6351-A7C078608D3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Epaphroditus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CC9EE-8646-3236-FDA9-AB95BEFFB2BE}"/>
              </a:ext>
            </a:extLst>
          </p:cNvPr>
          <p:cNvSpPr txBox="1"/>
          <p:nvPr/>
        </p:nvSpPr>
        <p:spPr>
          <a:xfrm>
            <a:off x="211855" y="2606730"/>
            <a:ext cx="20499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Longing: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Sick 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Died: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09D8B4-81F6-13CE-5497-71D83713A3B3}"/>
              </a:ext>
            </a:extLst>
          </p:cNvPr>
          <p:cNvSpPr txBox="1"/>
          <p:nvPr/>
        </p:nvSpPr>
        <p:spPr>
          <a:xfrm>
            <a:off x="2184413" y="2606729"/>
            <a:ext cx="5130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Belonging = a human need.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human condition.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Always be ready to go! </a:t>
            </a:r>
          </a:p>
        </p:txBody>
      </p:sp>
      <p:pic>
        <p:nvPicPr>
          <p:cNvPr id="1026" name="Picture 2" descr="Epaphroditus, a Zealous Helper of the Imprisoned Apostle Paul, Suffered  from Depression - Christian Publishing House Blog">
            <a:extLst>
              <a:ext uri="{FF2B5EF4-FFF2-40B4-BE49-F238E27FC236}">
                <a16:creationId xmlns:a16="http://schemas.microsoft.com/office/drawing/2014/main" id="{30F8F235-76D3-AFE8-85E7-4ECD31B6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459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EC695D-8376-B5AE-36BF-F48DF2611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83F949-1DCE-D0DB-BF4A-6B173EB50747}"/>
              </a:ext>
            </a:extLst>
          </p:cNvPr>
          <p:cNvSpPr txBox="1"/>
          <p:nvPr/>
        </p:nvSpPr>
        <p:spPr>
          <a:xfrm>
            <a:off x="207142" y="475476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Therefore, I am eager to send him, so that you will be glad to see him again, and that I will have less to worry about.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58E47A-EC54-A46D-C004-04E23DD616DC}"/>
              </a:ext>
            </a:extLst>
          </p:cNvPr>
          <p:cNvSpPr txBox="1"/>
          <p:nvPr/>
        </p:nvSpPr>
        <p:spPr>
          <a:xfrm>
            <a:off x="229207" y="1758004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please, welcome him with full joy in the Lord.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1F6B8B-B189-1286-5FD8-5790A9D6CF2F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Philippians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F1F5E6-2BBB-6809-0132-9CC66E7357D6}"/>
              </a:ext>
            </a:extLst>
          </p:cNvPr>
          <p:cNvSpPr txBox="1"/>
          <p:nvPr/>
        </p:nvSpPr>
        <p:spPr>
          <a:xfrm>
            <a:off x="207142" y="2673543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Eager: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Worry: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039D0-3DF9-3895-1F9F-7FC6E2C4AF7A}"/>
              </a:ext>
            </a:extLst>
          </p:cNvPr>
          <p:cNvSpPr txBox="1"/>
          <p:nvPr/>
        </p:nvSpPr>
        <p:spPr>
          <a:xfrm>
            <a:off x="2325815" y="2692827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 ‘urgently’.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‘anxiety’.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‘accept’.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2" descr="The Spirit and Christians - Christian Publishing House Blog">
            <a:extLst>
              <a:ext uri="{FF2B5EF4-FFF2-40B4-BE49-F238E27FC236}">
                <a16:creationId xmlns:a16="http://schemas.microsoft.com/office/drawing/2014/main" id="{0BEE0075-0934-921B-915C-81DB6C6C2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72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97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7BB02D-16FE-C0DF-5E7A-767078192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BDEA1E-A73A-ED9D-672D-FD7FD1659A19}"/>
              </a:ext>
            </a:extLst>
          </p:cNvPr>
          <p:cNvSpPr txBox="1"/>
          <p:nvPr/>
        </p:nvSpPr>
        <p:spPr>
          <a:xfrm>
            <a:off x="247364" y="534608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honor men like him, 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because he nearly died to work for Christ.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A97AF-3F54-7084-A6BE-C6175C8DC6F4}"/>
              </a:ext>
            </a:extLst>
          </p:cNvPr>
          <p:cNvSpPr txBox="1"/>
          <p:nvPr/>
        </p:nvSpPr>
        <p:spPr>
          <a:xfrm>
            <a:off x="247364" y="970268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		 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risked his life in order to complete what you were not to do in serving me.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59FD03-CB82-9FD0-DE47-3B32D5EA0A5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Epaphroditus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8C300-54AA-1A30-BDF4-650927062135}"/>
              </a:ext>
            </a:extLst>
          </p:cNvPr>
          <p:cNvSpPr txBox="1"/>
          <p:nvPr/>
        </p:nvSpPr>
        <p:spPr>
          <a:xfrm>
            <a:off x="207142" y="2419020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Honor: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1337E-01E9-5F9D-67BC-9360A261026A}"/>
              </a:ext>
            </a:extLst>
          </p:cNvPr>
          <p:cNvSpPr txBox="1"/>
          <p:nvPr/>
        </p:nvSpPr>
        <p:spPr>
          <a:xfrm>
            <a:off x="1939316" y="2419020"/>
            <a:ext cx="5276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 despise as a quitter.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true cost of mission.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Lit., ‘liturgy’, service to God.</a:t>
            </a:r>
          </a:p>
        </p:txBody>
      </p:sp>
      <p:pic>
        <p:nvPicPr>
          <p:cNvPr id="2050" name="Picture 2" descr="Acts 11:4 - &quot;But Peter rehearsed the matter from the beginning, and expounded it by order unto them, saying,&quot;&#10;&#10;Visualize the scene from Acts 11:4, where Peter is rehearsing the matter from the beginning, explaining it to others orderly. He stands in a lively environment, perhaps on a stage or in a gathering. Show him gesturing, as if passionately articulating his point. Render the scene in the style of digital art, with the distinctive qualities of high-contrast colouring, clean lines, and clear focus.">
            <a:extLst>
              <a:ext uri="{FF2B5EF4-FFF2-40B4-BE49-F238E27FC236}">
                <a16:creationId xmlns:a16="http://schemas.microsoft.com/office/drawing/2014/main" id="{FB1C4028-19F5-A6C0-C0AE-ECA4687CC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79" y="534608"/>
            <a:ext cx="3583692" cy="358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806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703FD9-E466-6B43-DDD3-D3F8FE6AA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C40AC5-DEA6-9839-5F9D-7AACB70F6F75}"/>
              </a:ext>
            </a:extLst>
          </p:cNvPr>
          <p:cNvSpPr txBox="1"/>
          <p:nvPr/>
        </p:nvSpPr>
        <p:spPr>
          <a:xfrm>
            <a:off x="252077" y="1322844"/>
            <a:ext cx="593552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lnSpc>
                <a:spcPct val="150000"/>
              </a:lnSpc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Apostolic m</a:t>
            </a:r>
            <a:r>
              <a:rPr kumimoji="0" lang="en-US" sz="2800" b="1" i="0" u="none" strike="noStrike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issionaries</a:t>
            </a:r>
            <a:endParaRPr kumimoji="0" lang="en-US" sz="2800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lnSpc>
                <a:spcPct val="150000"/>
              </a:lnSpc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Church-planter trainees</a:t>
            </a:r>
          </a:p>
          <a:p>
            <a:pPr marL="357188" indent="-357188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Sending churches</a:t>
            </a:r>
          </a:p>
          <a:p>
            <a:pPr marL="357188" indent="-357188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Short-termers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E62900-7B09-C49D-831B-43732DB3B5B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Discuss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5CAE1-9EBC-4A78-BCC1-A4DAC668B0B5}"/>
              </a:ext>
            </a:extLst>
          </p:cNvPr>
          <p:cNvSpPr txBox="1"/>
          <p:nvPr/>
        </p:nvSpPr>
        <p:spPr>
          <a:xfrm>
            <a:off x="252077" y="483037"/>
            <a:ext cx="7063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some character traits </a:t>
            </a:r>
            <a:b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look for in missionary personnel?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s Mensgroup Free? - Everything You Need To Know">
            <a:extLst>
              <a:ext uri="{FF2B5EF4-FFF2-40B4-BE49-F238E27FC236}">
                <a16:creationId xmlns:a16="http://schemas.microsoft.com/office/drawing/2014/main" id="{621932C2-383E-8EED-5F74-8D3E5E82D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81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15B7D7-948D-FA09-66D9-AA4B496C2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B3A2D2-2790-6CA2-CB7E-70F7CD0FFDCD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Assignment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8F996-7921-C6AD-99ED-18B0D715C158}"/>
              </a:ext>
            </a:extLst>
          </p:cNvPr>
          <p:cNvSpPr txBox="1"/>
          <p:nvPr/>
        </p:nvSpPr>
        <p:spPr>
          <a:xfrm>
            <a:off x="142149" y="599944"/>
            <a:ext cx="70309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Read chapter 3 this week.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Study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3:1-11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at www.netbible.org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Visit http://philippians.site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Memorize one verse.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05DD2-39B4-B80A-7497-DEDD160EC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644" y="1583800"/>
            <a:ext cx="1842825" cy="23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22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A5D63D-22B3-5FEC-3D68-9CB3372CC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746EBC-F252-2166-1BC8-89E7238741B1}"/>
              </a:ext>
            </a:extLst>
          </p:cNvPr>
          <p:cNvSpPr txBox="1"/>
          <p:nvPr/>
        </p:nvSpPr>
        <p:spPr>
          <a:xfrm>
            <a:off x="88082" y="523220"/>
            <a:ext cx="72271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57188" indent="-357188"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DD18AF-F847-7CE0-4002-B52259D6295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504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520217-6B2C-5D47-9889-3504753DC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F5D88D-1EF1-FE11-C580-C7EEFE37196C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52FA2-F580-1C45-833F-C02B5E40632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486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A3D1C7-1A4E-B1D9-9E8B-287473E00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EC43B6-83A1-F948-7F3C-6831725615F5}"/>
              </a:ext>
            </a:extLst>
          </p:cNvPr>
          <p:cNvSpPr txBox="1"/>
          <p:nvPr/>
        </p:nvSpPr>
        <p:spPr>
          <a:xfrm>
            <a:off x="207142" y="413292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80EC0A-0A3F-9CC4-90CE-4D6B71B95317}"/>
              </a:ext>
            </a:extLst>
          </p:cNvPr>
          <p:cNvSpPr txBox="1"/>
          <p:nvPr/>
        </p:nvSpPr>
        <p:spPr>
          <a:xfrm>
            <a:off x="207142" y="1592437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042BD2-16A1-F91A-73E7-2BC969BF81E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34678C-DB5A-48EB-2905-CAD9E66DD304}"/>
              </a:ext>
            </a:extLst>
          </p:cNvPr>
          <p:cNvSpPr txBox="1"/>
          <p:nvPr/>
        </p:nvSpPr>
        <p:spPr>
          <a:xfrm>
            <a:off x="207142" y="2419020"/>
            <a:ext cx="2286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92852-4883-C56C-5835-DF183F158F3B}"/>
              </a:ext>
            </a:extLst>
          </p:cNvPr>
          <p:cNvSpPr txBox="1"/>
          <p:nvPr/>
        </p:nvSpPr>
        <p:spPr>
          <a:xfrm>
            <a:off x="2745308" y="2419020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72036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9DFDC9-EC8B-40F8-FE0B-D55126993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152B7D-B0E5-64BB-3731-1018BB7B7031}"/>
              </a:ext>
            </a:extLst>
          </p:cNvPr>
          <p:cNvSpPr txBox="1"/>
          <p:nvPr/>
        </p:nvSpPr>
        <p:spPr>
          <a:xfrm>
            <a:off x="163012" y="56673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F782C-097D-9CB7-07AF-CB7477F2EEC4}"/>
              </a:ext>
            </a:extLst>
          </p:cNvPr>
          <p:cNvSpPr txBox="1"/>
          <p:nvPr/>
        </p:nvSpPr>
        <p:spPr>
          <a:xfrm>
            <a:off x="252077" y="3619150"/>
            <a:ext cx="659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121FA3-66B3-8F28-C233-3B7D14FB24C8}"/>
              </a:ext>
            </a:extLst>
          </p:cNvPr>
          <p:cNvSpPr txBox="1"/>
          <p:nvPr/>
        </p:nvSpPr>
        <p:spPr>
          <a:xfrm>
            <a:off x="207142" y="2195785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</p:spTree>
    <p:extLst>
      <p:ext uri="{BB962C8B-B14F-4D97-AF65-F5344CB8AC3E}">
        <p14:creationId xmlns:p14="http://schemas.microsoft.com/office/powerpoint/2010/main" val="171261693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A45E3-E9C6-DBF7-0FB0-DF0EB1677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C150D0-6479-EF9C-7AC9-26C55D61090F}"/>
              </a:ext>
            </a:extLst>
          </p:cNvPr>
          <p:cNvSpPr txBox="1"/>
          <p:nvPr/>
        </p:nvSpPr>
        <p:spPr>
          <a:xfrm>
            <a:off x="323917" y="717034"/>
            <a:ext cx="66673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Thankful Prayer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(1:1-11)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Paul's Missionary Report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(1:12-26)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God’s Call to Be Holy 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(1.27–2:30)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Doctrinal Polemics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(3:1–4:1)</a:t>
            </a:r>
          </a:p>
          <a:p>
            <a:pPr lvl="0">
              <a:defRPr/>
            </a:pP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en-GB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Joyful Partnership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(4:2-23)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467217-EF87-33B6-DF0B-2A6B8E01578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STRUCTURE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The Spirit and Christians - Christian Publishing House Blog">
            <a:extLst>
              <a:ext uri="{FF2B5EF4-FFF2-40B4-BE49-F238E27FC236}">
                <a16:creationId xmlns:a16="http://schemas.microsoft.com/office/drawing/2014/main" id="{C846A8BE-CED9-2AE4-061E-6BB7CA886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2515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8A57B2-37C5-EDE4-3A6A-2F89AC41D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88FCF9-221E-0A05-6093-66D1A94B3B6D}"/>
              </a:ext>
            </a:extLst>
          </p:cNvPr>
          <p:cNvSpPr txBox="1"/>
          <p:nvPr/>
        </p:nvSpPr>
        <p:spPr>
          <a:xfrm>
            <a:off x="88082" y="1437144"/>
            <a:ext cx="72271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75E51-64FD-BCE6-9C67-28EF66EFF56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Discuss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76E18-5698-C881-B8AC-53B4CA2202E4}"/>
              </a:ext>
            </a:extLst>
          </p:cNvPr>
          <p:cNvSpPr txBox="1"/>
          <p:nvPr/>
        </p:nvSpPr>
        <p:spPr>
          <a:xfrm>
            <a:off x="252077" y="483037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37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82ADB6-860F-D1F9-D4EC-27E509914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CA006B-E252-5E05-A7AF-613C86315DCC}"/>
              </a:ext>
            </a:extLst>
          </p:cNvPr>
          <p:cNvSpPr txBox="1"/>
          <p:nvPr/>
        </p:nvSpPr>
        <p:spPr>
          <a:xfrm>
            <a:off x="161386" y="437165"/>
            <a:ext cx="69924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Call to be Hol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1:27-2:30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Citizenship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1:27-2:4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Humility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2:5-11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Obedience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2:12-18</a:t>
            </a:r>
          </a:p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Service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2:19-30</a:t>
            </a:r>
          </a:p>
          <a:p>
            <a:pPr>
              <a:defRPr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2:19, 23-24</a:t>
            </a:r>
          </a:p>
          <a:p>
            <a:pPr>
              <a:defRPr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Timothy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2:20-22</a:t>
            </a:r>
          </a:p>
          <a:p>
            <a:pPr>
              <a:defRPr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Epaphroditus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2:25-30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CE673F-8CDB-AC15-2BA0-D5EA038E759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OUTLINE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860136-518A-70B7-46A9-CC766FA0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722" y="677954"/>
            <a:ext cx="2210108" cy="3162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F9E359-1948-F78D-F63F-F765B2ABAE68}"/>
              </a:ext>
            </a:extLst>
          </p:cNvPr>
          <p:cNvSpPr txBox="1"/>
          <p:nvPr/>
        </p:nvSpPr>
        <p:spPr>
          <a:xfrm>
            <a:off x="4263627" y="3780796"/>
            <a:ext cx="310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Papyrus 𝔓46, circa 175–225</a:t>
            </a:r>
          </a:p>
        </p:txBody>
      </p:sp>
    </p:spTree>
    <p:extLst>
      <p:ext uri="{BB962C8B-B14F-4D97-AF65-F5344CB8AC3E}">
        <p14:creationId xmlns:p14="http://schemas.microsoft.com/office/powerpoint/2010/main" val="2724913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DDDCC1-71DE-A0F7-AE7C-1C01F2D1B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389C88-D6D9-BABD-9016-00F61936B732}"/>
              </a:ext>
            </a:extLst>
          </p:cNvPr>
          <p:cNvSpPr txBox="1"/>
          <p:nvPr/>
        </p:nvSpPr>
        <p:spPr>
          <a:xfrm>
            <a:off x="88082" y="523220"/>
            <a:ext cx="2969443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lnSpc>
                <a:spcPct val="150000"/>
              </a:lnSpc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57188" indent="-357188">
              <a:lnSpc>
                <a:spcPct val="150000"/>
              </a:lnSpc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Timothy: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57188" indent="-357188">
              <a:lnSpc>
                <a:spcPct val="150000"/>
              </a:lnSpc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Epaphroditus: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57188" indent="-357188">
              <a:lnSpc>
                <a:spcPct val="150000"/>
              </a:lnSpc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Philippians: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0811F1-02C9-74A4-516D-9C5350C76C2F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Team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7B642B-6966-96CE-62CE-951404512259}"/>
              </a:ext>
            </a:extLst>
          </p:cNvPr>
          <p:cNvSpPr txBox="1"/>
          <p:nvPr/>
        </p:nvSpPr>
        <p:spPr>
          <a:xfrm>
            <a:off x="2915102" y="523220"/>
            <a:ext cx="3862888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lnSpc>
                <a:spcPct val="15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Jew, apostle, 60s?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lnSpc>
                <a:spcPct val="15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Mixed, trainee, 30s?</a:t>
            </a:r>
          </a:p>
          <a:p>
            <a:pPr marL="357188" indent="-357188">
              <a:lnSpc>
                <a:spcPct val="150000"/>
              </a:lnSpc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Greek, helper, 20s?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lnSpc>
                <a:spcPct val="150000"/>
              </a:lnSpc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Mixed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congregation.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A05964-5416-74F3-7DB5-4E63E524E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9493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9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30AF19-57B8-7E13-4C1E-BB71BF093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51DA61-B9E8-97C1-D81C-34A7B193AAE1}"/>
              </a:ext>
            </a:extLst>
          </p:cNvPr>
          <p:cNvSpPr txBox="1"/>
          <p:nvPr/>
        </p:nvSpPr>
        <p:spPr>
          <a:xfrm>
            <a:off x="230710" y="487254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hope that the Lord Jesus will soon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me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send Timothy to you, so that I can be glad to know how things are with you.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D9F99E-C130-CB73-B875-C7F2EEBACFA7}"/>
              </a:ext>
            </a:extLst>
          </p:cNvPr>
          <p:cNvSpPr txBox="1"/>
          <p:nvPr/>
        </p:nvSpPr>
        <p:spPr>
          <a:xfrm>
            <a:off x="197716" y="2259462"/>
            <a:ext cx="1616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Hope: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Glad: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BE0C8D-4F6B-81A4-E284-900349435D8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Paul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FDE61-9A88-25F5-B137-868B28FE9780}"/>
              </a:ext>
            </a:extLst>
          </p:cNvPr>
          <p:cNvSpPr txBox="1"/>
          <p:nvPr/>
        </p:nvSpPr>
        <p:spPr>
          <a:xfrm>
            <a:off x="1706252" y="2265916"/>
            <a:ext cx="55429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Pray and let the Lord decide.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opportunities for others.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Genuine interest in people.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Inquire and listen.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64B6BF-6FA4-2F04-A8BC-62208A49A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"/>
            <a:ext cx="7315200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19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6E99B4-D3F5-96D4-CFE9-0199D4E1B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F5EA24-85CC-C3C3-ED46-EAEE01F55888}"/>
              </a:ext>
            </a:extLst>
          </p:cNvPr>
          <p:cNvSpPr txBox="1"/>
          <p:nvPr/>
        </p:nvSpPr>
        <p:spPr>
          <a:xfrm>
            <a:off x="252077" y="623375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currently have no other likeminded companion who genuinely cares about your welfare.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11E922-8F3F-F9D1-DC3C-9EA3525C6730}"/>
              </a:ext>
            </a:extLst>
          </p:cNvPr>
          <p:cNvSpPr txBox="1"/>
          <p:nvPr/>
        </p:nvSpPr>
        <p:spPr>
          <a:xfrm>
            <a:off x="207142" y="1464913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others seek their own interests, not those of Jesus Christ.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C5A77-B022-6B6D-A0A8-39F3231D018F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Timothy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7458C-70CB-C3C8-B509-B739BAB3DF7F}"/>
              </a:ext>
            </a:extLst>
          </p:cNvPr>
          <p:cNvSpPr txBox="1"/>
          <p:nvPr/>
        </p:nvSpPr>
        <p:spPr>
          <a:xfrm>
            <a:off x="207142" y="2419020"/>
            <a:ext cx="25973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Likeminded: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Interests: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2C696E-7C7C-5E31-7996-A71B3BF295AF}"/>
              </a:ext>
            </a:extLst>
          </p:cNvPr>
          <p:cNvSpPr txBox="1"/>
          <p:nvPr/>
        </p:nvSpPr>
        <p:spPr>
          <a:xfrm>
            <a:off x="2745308" y="2419020"/>
            <a:ext cx="4400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Agree on ministry goals.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about people.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Seek Christ’s interests. </a:t>
            </a:r>
          </a:p>
        </p:txBody>
      </p:sp>
    </p:spTree>
    <p:extLst>
      <p:ext uri="{BB962C8B-B14F-4D97-AF65-F5344CB8AC3E}">
        <p14:creationId xmlns:p14="http://schemas.microsoft.com/office/powerpoint/2010/main" val="729405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DF083F-A199-2E07-CE80-132835105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15D977-1941-8BAC-818B-B490B1466FA7}"/>
              </a:ext>
            </a:extLst>
          </p:cNvPr>
          <p:cNvSpPr txBox="1"/>
          <p:nvPr/>
        </p:nvSpPr>
        <p:spPr>
          <a:xfrm>
            <a:off x="247363" y="523220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familiar with Timothy’s proven character, how he serves the Good News with me,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46DE7F-4F74-20BD-1371-F72CBEA3059E}"/>
              </a:ext>
            </a:extLst>
          </p:cNvPr>
          <p:cNvSpPr txBox="1"/>
          <p:nvPr/>
        </p:nvSpPr>
        <p:spPr>
          <a:xfrm>
            <a:off x="247363" y="1388098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    like a son working with his father.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BCE67-485E-9F45-59BB-81BE2205DBF7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Timothy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DDB7DF-492E-37F3-24E7-F2E73A50C3AB}"/>
              </a:ext>
            </a:extLst>
          </p:cNvPr>
          <p:cNvSpPr txBox="1"/>
          <p:nvPr/>
        </p:nvSpPr>
        <p:spPr>
          <a:xfrm>
            <a:off x="207142" y="2352676"/>
            <a:ext cx="1909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Proven: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Serves: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C4D43E-D569-F162-458B-7B358F1C63CD}"/>
              </a:ext>
            </a:extLst>
          </p:cNvPr>
          <p:cNvSpPr txBox="1"/>
          <p:nvPr/>
        </p:nvSpPr>
        <p:spPr>
          <a:xfrm>
            <a:off x="2010017" y="2360703"/>
            <a:ext cx="5201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Observed over time.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Focused on outcomes.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Mentorship in ministry.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6F3AF-9DE0-415A-0044-592628878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47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B729C8-7BB9-AF9F-6416-FA142F57D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E2C36F-C5D3-5275-26D6-80930CC08680}"/>
              </a:ext>
            </a:extLst>
          </p:cNvPr>
          <p:cNvSpPr txBox="1"/>
          <p:nvPr/>
        </p:nvSpPr>
        <p:spPr>
          <a:xfrm>
            <a:off x="222504" y="1436700"/>
            <a:ext cx="68406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Pray for wisdom (Jam 1:5).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reports (Luke 10:17)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 next steps to implement.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Authorize to obey Jesus’ commands.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 Bible reading.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Intercede for others &amp; outcomes.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FDD590-0F37-5C21-A33F-04D7B2FE7D6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Mentorship in Ministry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F2660D-6989-8E75-F747-689DB9AC549C}"/>
              </a:ext>
            </a:extLst>
          </p:cNvPr>
          <p:cNvSpPr txBox="1"/>
          <p:nvPr/>
        </p:nvSpPr>
        <p:spPr>
          <a:xfrm>
            <a:off x="252077" y="483037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Do these activities every time you meet, in person or online: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FAB08-75F7-8148-EA5A-F60AB4599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95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66FE33-9CA4-6348-36BD-34443797E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C1EFB8-DA16-6496-09B0-535A113CE933}"/>
              </a:ext>
            </a:extLst>
          </p:cNvPr>
          <p:cNvSpPr txBox="1"/>
          <p:nvPr/>
        </p:nvSpPr>
        <p:spPr>
          <a:xfrm>
            <a:off x="252077" y="484902"/>
            <a:ext cx="6964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I hope to send him, as soon as I learn how things are with me.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185F2C-3B7A-F574-40B9-76D41626E6ED}"/>
              </a:ext>
            </a:extLst>
          </p:cNvPr>
          <p:cNvSpPr txBox="1"/>
          <p:nvPr/>
        </p:nvSpPr>
        <p:spPr>
          <a:xfrm>
            <a:off x="252077" y="928961"/>
            <a:ext cx="70090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	    24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convinced by the Lord that I myself shall soon come see you.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8833AD-43E1-C136-93BB-DA708DE6E9F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Paul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260D3-04C5-FF65-D688-00970E9FBFF1}"/>
              </a:ext>
            </a:extLst>
          </p:cNvPr>
          <p:cNvSpPr txBox="1"/>
          <p:nvPr/>
        </p:nvSpPr>
        <p:spPr>
          <a:xfrm>
            <a:off x="207142" y="2419020"/>
            <a:ext cx="24559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Learn: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Convinced: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Lord: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9C2B12-6BB9-3B91-8FB4-E1808E1423F2}"/>
              </a:ext>
            </a:extLst>
          </p:cNvPr>
          <p:cNvSpPr txBox="1"/>
          <p:nvPr/>
        </p:nvSpPr>
        <p:spPr>
          <a:xfrm>
            <a:off x="2564091" y="2419019"/>
            <a:ext cx="4652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Details unpredictable.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Sense the future strongly.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Make him our companion.</a:t>
            </a:r>
          </a:p>
        </p:txBody>
      </p:sp>
    </p:spTree>
    <p:extLst>
      <p:ext uri="{BB962C8B-B14F-4D97-AF65-F5344CB8AC3E}">
        <p14:creationId xmlns:p14="http://schemas.microsoft.com/office/powerpoint/2010/main" val="72764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4960</TotalTime>
  <Words>854</Words>
  <Application>Microsoft Office PowerPoint</Application>
  <PresentationFormat>Custom</PresentationFormat>
  <Paragraphs>150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243</cp:revision>
  <dcterms:created xsi:type="dcterms:W3CDTF">2023-02-25T21:04:15Z</dcterms:created>
  <dcterms:modified xsi:type="dcterms:W3CDTF">2025-06-12T02:06:12Z</dcterms:modified>
</cp:coreProperties>
</file>