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5" r:id="rId3"/>
    <p:sldId id="291" r:id="rId4"/>
    <p:sldId id="350" r:id="rId5"/>
    <p:sldId id="356" r:id="rId6"/>
    <p:sldId id="344" r:id="rId7"/>
    <p:sldId id="347" r:id="rId8"/>
    <p:sldId id="348" r:id="rId9"/>
    <p:sldId id="349" r:id="rId10"/>
    <p:sldId id="351" r:id="rId11"/>
    <p:sldId id="352" r:id="rId12"/>
    <p:sldId id="353" r:id="rId13"/>
    <p:sldId id="346" r:id="rId14"/>
    <p:sldId id="357" r:id="rId15"/>
    <p:sldId id="300" r:id="rId16"/>
    <p:sldId id="261" r:id="rId17"/>
    <p:sldId id="355" r:id="rId18"/>
    <p:sldId id="354" r:id="rId19"/>
    <p:sldId id="302" r:id="rId20"/>
    <p:sldId id="331" r:id="rId21"/>
    <p:sldId id="321" r:id="rId22"/>
    <p:sldId id="329" r:id="rId23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6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7" y="28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95EDE4-CCB8-94B9-2896-67611E94F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02" y="508869"/>
            <a:ext cx="5081888" cy="3127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Epistle to the Philippians 3:12-21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79491-3076-0744-0C00-BB84BB8D0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02" y="523220"/>
            <a:ext cx="5067595" cy="312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18C94C-6E20-889B-9571-522B69B0D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F9BF61-D246-88FD-8A15-5D1DC2217438}"/>
              </a:ext>
            </a:extLst>
          </p:cNvPr>
          <p:cNvSpPr txBox="1"/>
          <p:nvPr/>
        </p:nvSpPr>
        <p:spPr>
          <a:xfrm>
            <a:off x="207142" y="1351192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  who are opposed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faith in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Messiah crucified.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2C8C2B-134E-B34B-5EFE-4A4CC98F013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Crucified Messiah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F6684F-DFD9-CD89-25CC-0F5AD15DFC9D}"/>
              </a:ext>
            </a:extLst>
          </p:cNvPr>
          <p:cNvSpPr txBox="1"/>
          <p:nvPr/>
        </p:nvSpPr>
        <p:spPr>
          <a:xfrm>
            <a:off x="207142" y="50098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say this while weeping, just as I often warned you: there are people who behave as enemies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185AF-BC75-3ADA-2F82-CFB949586CD2}"/>
              </a:ext>
            </a:extLst>
          </p:cNvPr>
          <p:cNvSpPr txBox="1"/>
          <p:nvPr/>
        </p:nvSpPr>
        <p:spPr>
          <a:xfrm>
            <a:off x="207142" y="2281182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‘Messiah will come in great power’.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‘Messiah will destroy Israel’s enemies’.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‘Messiah will make Israel great again’.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‘Messiah will be the greatest king’.</a:t>
            </a:r>
          </a:p>
        </p:txBody>
      </p:sp>
      <p:sp>
        <p:nvSpPr>
          <p:cNvPr id="6" name="AutoShape 2" descr="Group Of Older Men With Long Beards Background, Picture Of Jews, Jew, Jews  Background Image And Wallpaper for Free Download">
            <a:extLst>
              <a:ext uri="{FF2B5EF4-FFF2-40B4-BE49-F238E27FC236}">
                <a16:creationId xmlns:a16="http://schemas.microsoft.com/office/drawing/2014/main" id="{B3A28754-F30F-5464-4FAA-961C499DD9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05200" y="1905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AE8ECA-9B93-62BF-3D6B-F93B2E915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87" y="481971"/>
            <a:ext cx="6476353" cy="363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85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EFB651-9E9F-08E8-911B-8D7EA6F09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67C136-C6F9-DA58-5A08-508D02F31253}"/>
              </a:ext>
            </a:extLst>
          </p:cNvPr>
          <p:cNvSpPr txBox="1"/>
          <p:nvPr/>
        </p:nvSpPr>
        <p:spPr>
          <a:xfrm>
            <a:off x="207142" y="846123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proud of their shameful behavior. They only think about things on earth.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B224A2-DBE7-88F7-1B94-85F9DA4054E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Destruction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E6CD8-4990-76F7-73DE-8C35822B2E32}"/>
              </a:ext>
            </a:extLst>
          </p:cNvPr>
          <p:cNvSpPr txBox="1"/>
          <p:nvPr/>
        </p:nvSpPr>
        <p:spPr>
          <a:xfrm>
            <a:off x="207142" y="2195197"/>
            <a:ext cx="17359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Goal: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Proud: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740D32-DEB8-6E75-3AE6-B454B59A2630}"/>
              </a:ext>
            </a:extLst>
          </p:cNvPr>
          <p:cNvSpPr txBox="1"/>
          <p:nvPr/>
        </p:nvSpPr>
        <p:spPr>
          <a:xfrm>
            <a:off x="1844355" y="2195197"/>
            <a:ext cx="54708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Destination, without ‘end’.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in their own image.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Glory … shame.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‘Cultural constructs’.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DC769-4748-D90F-9587-7AA126B155BB}"/>
              </a:ext>
            </a:extLst>
          </p:cNvPr>
          <p:cNvSpPr txBox="1"/>
          <p:nvPr/>
        </p:nvSpPr>
        <p:spPr>
          <a:xfrm>
            <a:off x="207142" y="440476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‘goal’ is destruction. Their own desires are their god.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06925DA-56E0-CA5F-D3C2-16E4FFC23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t="4111" r="3709" b="3099"/>
          <a:stretch>
            <a:fillRect/>
          </a:stretch>
        </p:blipFill>
        <p:spPr bwMode="auto">
          <a:xfrm>
            <a:off x="1815662" y="440476"/>
            <a:ext cx="3683875" cy="369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201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3370F5-0F68-59A5-3857-F887F8652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68927B-82B1-0AFD-B99E-2E7B1CA84569}"/>
              </a:ext>
            </a:extLst>
          </p:cNvPr>
          <p:cNvSpPr txBox="1"/>
          <p:nvPr/>
        </p:nvSpPr>
        <p:spPr>
          <a:xfrm>
            <a:off x="207142" y="1003282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from whence we are awaiting a Savior, our Lord Jesus Messiah.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42507-4E92-DD4C-57B8-2D3A7AA7B8B8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Coming Savior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BFF5F3-73C2-4111-AF3B-F498330EF682}"/>
              </a:ext>
            </a:extLst>
          </p:cNvPr>
          <p:cNvSpPr txBox="1"/>
          <p:nvPr/>
        </p:nvSpPr>
        <p:spPr>
          <a:xfrm>
            <a:off x="207142" y="2287641"/>
            <a:ext cx="2538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Citizenship: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Await: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Savior: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16663-530A-771F-44BD-CF42B1D35760}"/>
              </a:ext>
            </a:extLst>
          </p:cNvPr>
          <p:cNvSpPr txBox="1"/>
          <p:nvPr/>
        </p:nvSpPr>
        <p:spPr>
          <a:xfrm>
            <a:off x="2745308" y="2287641"/>
            <a:ext cx="45698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we have rights!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Missionaries from Israel.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must we wait?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Save from/to what?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31980E-69C4-FAE2-93D6-66447ACBD8BA}"/>
              </a:ext>
            </a:extLst>
          </p:cNvPr>
          <p:cNvSpPr txBox="1"/>
          <p:nvPr/>
        </p:nvSpPr>
        <p:spPr>
          <a:xfrm>
            <a:off x="207142" y="534608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contrast, we possess citizenship in the heavens,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C374F-872F-D4D2-8E9F-3B153A691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63" y="534608"/>
            <a:ext cx="5966816" cy="358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60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90DC46-28DF-CF06-7AE1-A96C31AAA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B22AE1-BD3E-D43E-BC67-513C279AA1AE}"/>
              </a:ext>
            </a:extLst>
          </p:cNvPr>
          <p:cNvSpPr txBox="1"/>
          <p:nvPr/>
        </p:nvSpPr>
        <p:spPr>
          <a:xfrm>
            <a:off x="207142" y="940255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  He will do this by employing his power to subject everything to himself.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568BA1-562D-21A2-48B9-57B02D0C9112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Glorified bodies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6F9A2-06AB-2A0A-A55D-A489BFB34370}"/>
              </a:ext>
            </a:extLst>
          </p:cNvPr>
          <p:cNvSpPr txBox="1"/>
          <p:nvPr/>
        </p:nvSpPr>
        <p:spPr>
          <a:xfrm>
            <a:off x="207142" y="2250855"/>
            <a:ext cx="23612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Weak: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Glorified: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038D5B-2EE6-975E-4600-85E914A3277D}"/>
              </a:ext>
            </a:extLst>
          </p:cNvPr>
          <p:cNvSpPr txBox="1"/>
          <p:nvPr/>
        </p:nvSpPr>
        <p:spPr>
          <a:xfrm>
            <a:off x="2494429" y="2250855"/>
            <a:ext cx="48947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are our  limits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Jesus like, now?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whisps or ghosts.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Enable to enjoy everything.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2FD371-39EE-06D4-85CE-1C4B99A250A1}"/>
              </a:ext>
            </a:extLst>
          </p:cNvPr>
          <p:cNvSpPr txBox="1"/>
          <p:nvPr/>
        </p:nvSpPr>
        <p:spPr>
          <a:xfrm>
            <a:off x="207142" y="534608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will transform our weak bodies to be like his glorified body.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61E826-3A39-84F1-D1E6-F60F5559B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679" y="471915"/>
            <a:ext cx="4712983" cy="364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13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D594AF-7BEE-9EAD-A7D7-80DDE1F0A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2AB0D5-820A-C69B-6823-29D98591CD8E}"/>
              </a:ext>
            </a:extLst>
          </p:cNvPr>
          <p:cNvSpPr txBox="1"/>
          <p:nvPr/>
        </p:nvSpPr>
        <p:spPr>
          <a:xfrm>
            <a:off x="88082" y="596316"/>
            <a:ext cx="72271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to reproduce and to rule.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Subjected to physical death at the Fall.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Shortened lifespan.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Washed in baptism.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Sanctified by the Holy Spirit.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Resurrected at Jesus’ return.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Transformed to be a glorified body.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2F2405-6EAC-FB9B-D3E6-AC1D5E15135E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‘Evolution ‘ of the human body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Timeline of Human Evolution | History &amp; Science Wiki">
            <a:extLst>
              <a:ext uri="{FF2B5EF4-FFF2-40B4-BE49-F238E27FC236}">
                <a16:creationId xmlns:a16="http://schemas.microsoft.com/office/drawing/2014/main" id="{6DEE1A53-F7A0-A115-4B13-2001EE7F8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23" y="409941"/>
            <a:ext cx="7227118" cy="373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516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703FD9-E466-6B43-DDD3-D3F8FE6AA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C40AC5-DEA6-9839-5F9D-7AACB70F6F75}"/>
              </a:ext>
            </a:extLst>
          </p:cNvPr>
          <p:cNvSpPr txBox="1"/>
          <p:nvPr/>
        </p:nvSpPr>
        <p:spPr>
          <a:xfrm>
            <a:off x="252077" y="1338609"/>
            <a:ext cx="69370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Forgetting … straining forwards?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how we should think?</a:t>
            </a:r>
            <a:endParaRPr kumimoji="0" lang="en-US" sz="2800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God will reveal this to you?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Imitate me and watch good models?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Live by what we have attained?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Citizenship in the heavens?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E62900-7B09-C49D-831B-43732DB3B5B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Discuss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5CAE1-9EBC-4A78-BCC1-A4DAC668B0B5}"/>
              </a:ext>
            </a:extLst>
          </p:cNvPr>
          <p:cNvSpPr txBox="1"/>
          <p:nvPr/>
        </p:nvSpPr>
        <p:spPr>
          <a:xfrm>
            <a:off x="252077" y="483037"/>
            <a:ext cx="7063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abiding belief or principle do you draw from this passage?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s Mensgroup Free? - Everything You Need To Know">
            <a:extLst>
              <a:ext uri="{FF2B5EF4-FFF2-40B4-BE49-F238E27FC236}">
                <a16:creationId xmlns:a16="http://schemas.microsoft.com/office/drawing/2014/main" id="{621932C2-383E-8EED-5F74-8D3E5E82D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0007"/>
            <a:ext cx="7315200" cy="415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81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15B7D7-948D-FA09-66D9-AA4B496C2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B3A2D2-2790-6CA2-CB7E-70F7CD0FFDCD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Assignment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8F996-7921-C6AD-99ED-18B0D715C158}"/>
              </a:ext>
            </a:extLst>
          </p:cNvPr>
          <p:cNvSpPr txBox="1"/>
          <p:nvPr/>
        </p:nvSpPr>
        <p:spPr>
          <a:xfrm>
            <a:off x="142149" y="599944"/>
            <a:ext cx="70309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Read chapter 3 this week.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Study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4:2–9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at www.netbible.org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Visit http://philippians.site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Memorize one verse.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05DD2-39B4-B80A-7497-DEDD160EC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644" y="1583800"/>
            <a:ext cx="1842825" cy="23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22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B8720-034C-C537-E266-417BC0FE8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9A38C5-D10B-084A-3F55-41C75A1EC65E}"/>
              </a:ext>
            </a:extLst>
          </p:cNvPr>
          <p:cNvSpPr txBox="1"/>
          <p:nvPr/>
        </p:nvSpPr>
        <p:spPr>
          <a:xfrm>
            <a:off x="207142" y="1592437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61DFA5-3D03-340C-5B5B-EE2F646ED919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A197E-CCAE-008A-DC46-24CE09DF8A34}"/>
              </a:ext>
            </a:extLst>
          </p:cNvPr>
          <p:cNvSpPr txBox="1"/>
          <p:nvPr/>
        </p:nvSpPr>
        <p:spPr>
          <a:xfrm>
            <a:off x="207142" y="2419020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E4E22-6497-C829-A123-FFA8AC52C7D6}"/>
              </a:ext>
            </a:extLst>
          </p:cNvPr>
          <p:cNvSpPr txBox="1"/>
          <p:nvPr/>
        </p:nvSpPr>
        <p:spPr>
          <a:xfrm>
            <a:off x="2745308" y="2419020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41D89-1873-64C1-7C4A-4B6F64BE60D1}"/>
              </a:ext>
            </a:extLst>
          </p:cNvPr>
          <p:cNvSpPr txBox="1"/>
          <p:nvPr/>
        </p:nvSpPr>
        <p:spPr>
          <a:xfrm>
            <a:off x="207142" y="534608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202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6523F3-ABF4-5131-4163-91CA23309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FEE3F0-109F-5DC5-8BDE-6038566926A5}"/>
              </a:ext>
            </a:extLst>
          </p:cNvPr>
          <p:cNvSpPr txBox="1"/>
          <p:nvPr/>
        </p:nvSpPr>
        <p:spPr>
          <a:xfrm>
            <a:off x="207142" y="1592437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0DC37-3F92-4543-6DB9-929EB135002F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B69B41-9071-0C94-863B-AA1817498A4E}"/>
              </a:ext>
            </a:extLst>
          </p:cNvPr>
          <p:cNvSpPr txBox="1"/>
          <p:nvPr/>
        </p:nvSpPr>
        <p:spPr>
          <a:xfrm>
            <a:off x="207142" y="2419020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B0AAFD-F8A4-02C8-CBB2-61158E20DF92}"/>
              </a:ext>
            </a:extLst>
          </p:cNvPr>
          <p:cNvSpPr txBox="1"/>
          <p:nvPr/>
        </p:nvSpPr>
        <p:spPr>
          <a:xfrm>
            <a:off x="2745308" y="2419020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A74104-E411-73EB-E4C8-46D412E08459}"/>
              </a:ext>
            </a:extLst>
          </p:cNvPr>
          <p:cNvSpPr txBox="1"/>
          <p:nvPr/>
        </p:nvSpPr>
        <p:spPr>
          <a:xfrm>
            <a:off x="207142" y="534608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84360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9DFDC9-EC8B-40F8-FE0B-D55126993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152B7D-B0E5-64BB-3731-1018BB7B7031}"/>
              </a:ext>
            </a:extLst>
          </p:cNvPr>
          <p:cNvSpPr txBox="1"/>
          <p:nvPr/>
        </p:nvSpPr>
        <p:spPr>
          <a:xfrm>
            <a:off x="163012" y="92941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F782C-097D-9CB7-07AF-CB7477F2EEC4}"/>
              </a:ext>
            </a:extLst>
          </p:cNvPr>
          <p:cNvSpPr txBox="1"/>
          <p:nvPr/>
        </p:nvSpPr>
        <p:spPr>
          <a:xfrm>
            <a:off x="252077" y="361915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121FA3-66B3-8F28-C233-3B7D14FB24C8}"/>
              </a:ext>
            </a:extLst>
          </p:cNvPr>
          <p:cNvSpPr txBox="1"/>
          <p:nvPr/>
        </p:nvSpPr>
        <p:spPr>
          <a:xfrm>
            <a:off x="185077" y="1594435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</p:spTree>
    <p:extLst>
      <p:ext uri="{BB962C8B-B14F-4D97-AF65-F5344CB8AC3E}">
        <p14:creationId xmlns:p14="http://schemas.microsoft.com/office/powerpoint/2010/main" val="159591705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A45E3-E9C6-DBF7-0FB0-DF0EB1677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C150D0-6479-EF9C-7AC9-26C55D61090F}"/>
              </a:ext>
            </a:extLst>
          </p:cNvPr>
          <p:cNvSpPr txBox="1"/>
          <p:nvPr/>
        </p:nvSpPr>
        <p:spPr>
          <a:xfrm>
            <a:off x="323917" y="717034"/>
            <a:ext cx="66673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Thankful Prayer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(1:1-11)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Paul's Missionary Report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(1:12-26)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Call to Be Holy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(1.27–2:30)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Doctrinal Polemics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(3:1–4:1)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Joyful Partnership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(4:2-23)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467217-EF87-33B6-DF0B-2A6B8E01578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STRUCTURE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The Spirit and Christians - Christian Publishing House Blog">
            <a:extLst>
              <a:ext uri="{FF2B5EF4-FFF2-40B4-BE49-F238E27FC236}">
                <a16:creationId xmlns:a16="http://schemas.microsoft.com/office/drawing/2014/main" id="{C846A8BE-CED9-2AE4-061E-6BB7CA886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251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A5D63D-22B3-5FEC-3D68-9CB3372CC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746EBC-F252-2166-1BC8-89E7238741B1}"/>
              </a:ext>
            </a:extLst>
          </p:cNvPr>
          <p:cNvSpPr txBox="1"/>
          <p:nvPr/>
        </p:nvSpPr>
        <p:spPr>
          <a:xfrm>
            <a:off x="88082" y="523220"/>
            <a:ext cx="72271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DD18AF-F847-7CE0-4002-B52259D6295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68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520217-6B2C-5D47-9889-3504753DC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F5D88D-1EF1-FE11-C580-C7EEFE37196C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52FA2-F580-1C45-833F-C02B5E40632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194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8A57B2-37C5-EDE4-3A6A-2F89AC41D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88FCF9-221E-0A05-6093-66D1A94B3B6D}"/>
              </a:ext>
            </a:extLst>
          </p:cNvPr>
          <p:cNvSpPr txBox="1"/>
          <p:nvPr/>
        </p:nvSpPr>
        <p:spPr>
          <a:xfrm>
            <a:off x="88082" y="1437144"/>
            <a:ext cx="72271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75E51-64FD-BCE6-9C67-28EF66EFF56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Discuss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76E18-5698-C881-B8AC-53B4CA2202E4}"/>
              </a:ext>
            </a:extLst>
          </p:cNvPr>
          <p:cNvSpPr txBox="1"/>
          <p:nvPr/>
        </p:nvSpPr>
        <p:spPr>
          <a:xfrm>
            <a:off x="252077" y="483037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1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82ADB6-860F-D1F9-D4EC-27E509914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CA006B-E252-5E05-A7AF-613C86315DCC}"/>
              </a:ext>
            </a:extLst>
          </p:cNvPr>
          <p:cNvSpPr txBox="1"/>
          <p:nvPr/>
        </p:nvSpPr>
        <p:spPr>
          <a:xfrm>
            <a:off x="62912" y="437165"/>
            <a:ext cx="69924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GB" sz="28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Doctrinal Polemics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(3:1–4:1)</a:t>
            </a:r>
          </a:p>
          <a:p>
            <a:pPr lvl="0">
              <a:defRPr/>
            </a:pPr>
            <a:r>
              <a:rPr lang="en-GB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being right with God </a:t>
            </a:r>
            <a:r>
              <a:rPr lang="en-GB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(3:1-11)</a:t>
            </a:r>
          </a:p>
          <a:p>
            <a:pPr lvl="0">
              <a:defRPr/>
            </a:pPr>
            <a:r>
              <a:rPr lang="en-GB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believing God’s call </a:t>
            </a:r>
            <a:r>
              <a:rPr lang="en-GB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(3:12–4:1)</a:t>
            </a:r>
          </a:p>
          <a:p>
            <a:pPr lvl="0">
              <a:defRPr/>
            </a:pPr>
            <a:r>
              <a:rPr lang="en-GB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Seized by Christ </a:t>
            </a:r>
            <a:r>
              <a:rPr lang="en-GB" sz="2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lvl="0">
              <a:defRPr/>
            </a:pPr>
            <a:r>
              <a:rPr lang="en-GB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Called by God </a:t>
            </a:r>
            <a:r>
              <a:rPr lang="en-GB" sz="2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13-14</a:t>
            </a:r>
          </a:p>
          <a:p>
            <a:pPr lvl="0">
              <a:defRPr/>
            </a:pPr>
            <a:r>
              <a:rPr lang="en-GB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Revealed truth </a:t>
            </a:r>
            <a:r>
              <a:rPr lang="en-GB" sz="2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15-16</a:t>
            </a:r>
          </a:p>
          <a:p>
            <a:pPr lvl="0">
              <a:defRPr/>
            </a:pPr>
            <a:r>
              <a:rPr lang="en-GB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Crucified Messiah </a:t>
            </a:r>
            <a:r>
              <a:rPr lang="en-GB" sz="2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17-19</a:t>
            </a:r>
          </a:p>
          <a:p>
            <a:pPr lvl="0">
              <a:defRPr/>
            </a:pPr>
            <a:r>
              <a:rPr lang="en-GB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Coming Savior</a:t>
            </a:r>
            <a:r>
              <a:rPr lang="en-GB" sz="2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20-21, 4:1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CE673F-8CDB-AC15-2BA0-D5EA038E759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OUTLINE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860136-518A-70B7-46A9-CC766FA0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539" y="1075765"/>
            <a:ext cx="1990356" cy="28482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9E359-1948-F78D-F63F-F765B2ABAE68}"/>
              </a:ext>
            </a:extLst>
          </p:cNvPr>
          <p:cNvSpPr txBox="1"/>
          <p:nvPr/>
        </p:nvSpPr>
        <p:spPr>
          <a:xfrm>
            <a:off x="4263627" y="3780796"/>
            <a:ext cx="310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Papyrus 𝔓46, circa 175–225</a:t>
            </a:r>
          </a:p>
        </p:txBody>
      </p:sp>
    </p:spTree>
    <p:extLst>
      <p:ext uri="{BB962C8B-B14F-4D97-AF65-F5344CB8AC3E}">
        <p14:creationId xmlns:p14="http://schemas.microsoft.com/office/powerpoint/2010/main" val="2724913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5A90D-F65D-4A33-1993-767CFF36F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3A4B56-F439-7800-9C7D-3448548BE2D9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Paul’s antagonists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112490-CA41-032E-4202-7ED86BD60406}"/>
              </a:ext>
            </a:extLst>
          </p:cNvPr>
          <p:cNvSpPr txBox="1"/>
          <p:nvPr/>
        </p:nvSpPr>
        <p:spPr>
          <a:xfrm>
            <a:off x="124904" y="622074"/>
            <a:ext cx="73151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Jerusalem authorities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Synagogue Jews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other cities.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Judaizers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churches.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Legalists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who want you to keep rules.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Mystics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who like to feel superior.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Perfectionists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who are critical of others.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 authorities</a:t>
            </a:r>
          </a:p>
        </p:txBody>
      </p:sp>
      <p:pic>
        <p:nvPicPr>
          <p:cNvPr id="2050" name="Picture 2" descr="After Quite a Bit of Dissension” (Acts 15:2)">
            <a:extLst>
              <a:ext uri="{FF2B5EF4-FFF2-40B4-BE49-F238E27FC236}">
                <a16:creationId xmlns:a16="http://schemas.microsoft.com/office/drawing/2014/main" id="{6759558C-FBDD-6978-BE58-7638C2DF7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" y="0"/>
            <a:ext cx="717708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226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405E87-DC67-2C48-A16C-2203AA332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C07C8A-1FDA-7DAE-BA63-8C1DD2EBF264}"/>
              </a:ext>
            </a:extLst>
          </p:cNvPr>
          <p:cNvSpPr txBox="1"/>
          <p:nvPr/>
        </p:nvSpPr>
        <p:spPr>
          <a:xfrm>
            <a:off x="207142" y="136149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 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 keep trying to reach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which Messiah Jesus has already reached me.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8E528E-4338-C925-D022-6A040192B53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Seized by Christ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64CE8-71FD-BA4C-D61F-6B4CC901AE09}"/>
              </a:ext>
            </a:extLst>
          </p:cNvPr>
          <p:cNvSpPr txBox="1"/>
          <p:nvPr/>
        </p:nvSpPr>
        <p:spPr>
          <a:xfrm>
            <a:off x="207141" y="2729805"/>
            <a:ext cx="2502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Perfection: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Trying: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B5098F-87FB-23E0-3C9D-796BE42B2957}"/>
              </a:ext>
            </a:extLst>
          </p:cNvPr>
          <p:cNvSpPr txBox="1"/>
          <p:nvPr/>
        </p:nvSpPr>
        <p:spPr>
          <a:xfrm>
            <a:off x="2709582" y="2729804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‘reached the goal’.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 + effort.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‘to make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one’s own’.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575F3-6775-B513-4A93-FC2FBDF4F7D9}"/>
              </a:ext>
            </a:extLst>
          </p:cNvPr>
          <p:cNvSpPr txBox="1"/>
          <p:nvPr/>
        </p:nvSpPr>
        <p:spPr>
          <a:xfrm>
            <a:off x="207142" y="53460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am not saying that I have already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 like Jesus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 that I have already reached perfection.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66854-3544-18AD-96CC-9DBC90DB0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92" y="481317"/>
            <a:ext cx="5461758" cy="363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75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D559BB-F7CC-5CAE-D58B-408B3954F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290A26-6465-1756-90B1-4B66823FF48D}"/>
              </a:ext>
            </a:extLst>
          </p:cNvPr>
          <p:cNvSpPr txBox="1"/>
          <p:nvPr/>
        </p:nvSpPr>
        <p:spPr>
          <a:xfrm>
            <a:off x="207141" y="1262734"/>
            <a:ext cx="7108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   forgetting my past goals, I keep straining 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towards the goal ‘to win the prize’, when God will call to rise upwards those who belong to Jesus Messiah.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789299-6F87-ECF9-0026-2DA5C103A447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Called by God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D0F44-F4B5-41C3-8608-B1403DBEFB0E}"/>
              </a:ext>
            </a:extLst>
          </p:cNvPr>
          <p:cNvSpPr txBox="1"/>
          <p:nvPr/>
        </p:nvSpPr>
        <p:spPr>
          <a:xfrm>
            <a:off x="207141" y="3447646"/>
            <a:ext cx="2415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Forgetting: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751B72-97D1-710B-AB5A-EB1CD6CE5959}"/>
              </a:ext>
            </a:extLst>
          </p:cNvPr>
          <p:cNvSpPr txBox="1"/>
          <p:nvPr/>
        </p:nvSpPr>
        <p:spPr>
          <a:xfrm>
            <a:off x="2550325" y="3447646"/>
            <a:ext cx="4838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forfeit, abandon.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81956-4EEE-4C1E-94C5-B5F31FA5C2D6}"/>
              </a:ext>
            </a:extLst>
          </p:cNvPr>
          <p:cNvSpPr txBox="1"/>
          <p:nvPr/>
        </p:nvSpPr>
        <p:spPr>
          <a:xfrm>
            <a:off x="207141" y="405544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friends, I myself do not think that I have reached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goal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But I do this one thing: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Pheidippides Giving Word Of Victory Drawing by Heritage Images - Pixels">
            <a:extLst>
              <a:ext uri="{FF2B5EF4-FFF2-40B4-BE49-F238E27FC236}">
                <a16:creationId xmlns:a16="http://schemas.microsoft.com/office/drawing/2014/main" id="{3D93714D-8703-3554-37C6-F6B1ED0C1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86" y="519781"/>
            <a:ext cx="4735368" cy="360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986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9D265A-862E-6C45-5052-99A5CA71A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11F39E-C81F-E782-0C52-43E122E2B269}"/>
              </a:ext>
            </a:extLst>
          </p:cNvPr>
          <p:cNvSpPr txBox="1"/>
          <p:nvPr/>
        </p:nvSpPr>
        <p:spPr>
          <a:xfrm>
            <a:off x="207141" y="1299925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   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God will also reveal this to you.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91019B-A631-4D3B-0043-5B62BFDB5925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Revealed insight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74C45-D73E-8D74-81F1-655312D32E93}"/>
              </a:ext>
            </a:extLst>
          </p:cNvPr>
          <p:cNvSpPr txBox="1"/>
          <p:nvPr/>
        </p:nvSpPr>
        <p:spPr>
          <a:xfrm>
            <a:off x="207141" y="2166772"/>
            <a:ext cx="20105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Mature: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Reveal: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ED3D75-52E5-A5FA-CF55-9CFD5A03F6D2}"/>
              </a:ext>
            </a:extLst>
          </p:cNvPr>
          <p:cNvSpPr txBox="1"/>
          <p:nvPr/>
        </p:nvSpPr>
        <p:spPr>
          <a:xfrm>
            <a:off x="2056802" y="2166772"/>
            <a:ext cx="53162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Reasonable, not reactive.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reason, evaluate, choose.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Insight from the Holy Spirit.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hear from God?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D4908C-8D51-8294-D92E-A1EE958D0219}"/>
              </a:ext>
            </a:extLst>
          </p:cNvPr>
          <p:cNvSpPr txBox="1"/>
          <p:nvPr/>
        </p:nvSpPr>
        <p:spPr>
          <a:xfrm>
            <a:off x="207141" y="450525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then, we who are mature, this is how we should think. And if any among you think differently,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9EABB-3050-3277-E520-EFDE49556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81" y="498071"/>
            <a:ext cx="5425094" cy="361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08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62C3C4-1118-D094-9937-6AC70C3B3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0CD3CD-21EF-02FE-AA2D-A8570374B491}"/>
              </a:ext>
            </a:extLst>
          </p:cNvPr>
          <p:cNvSpPr txBox="1"/>
          <p:nvPr/>
        </p:nvSpPr>
        <p:spPr>
          <a:xfrm>
            <a:off x="207142" y="1488715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Literally: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‘Only, unto which we-have- attained, to-this to follow’?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BF7B0F-7BCF-1733-9DD7-F01725074F65}"/>
              </a:ext>
            </a:extLst>
          </p:cNvPr>
          <p:cNvSpPr txBox="1"/>
          <p:nvPr/>
        </p:nvSpPr>
        <p:spPr>
          <a:xfrm>
            <a:off x="10357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Meanwhile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2DCA4-AF8C-682E-C67D-EC805E9EB7FC}"/>
              </a:ext>
            </a:extLst>
          </p:cNvPr>
          <p:cNvSpPr txBox="1"/>
          <p:nvPr/>
        </p:nvSpPr>
        <p:spPr>
          <a:xfrm>
            <a:off x="207142" y="2457772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Attained: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by: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C1CD2-B157-5E08-1AB3-575D88C85B32}"/>
              </a:ext>
            </a:extLst>
          </p:cNvPr>
          <p:cNvSpPr txBox="1"/>
          <p:nvPr/>
        </p:nvSpPr>
        <p:spPr>
          <a:xfrm>
            <a:off x="2220872" y="2442822"/>
            <a:ext cx="5094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Mature faith, insight?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Lit., ‘line up with’ this.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Trying to clarify grammar.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0D2A8-5D36-E8CE-064C-3922034B38CB}"/>
              </a:ext>
            </a:extLst>
          </p:cNvPr>
          <p:cNvSpPr txBox="1"/>
          <p:nvPr/>
        </p:nvSpPr>
        <p:spPr>
          <a:xfrm>
            <a:off x="207142" y="534608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Whatever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insight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have attained, 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should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live by it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8FFEE-1B05-55AF-0E62-8031948DD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57200"/>
            <a:ext cx="548639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61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6820B7-DB00-9C8F-775A-2E5ACDCDC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57A2FE-3305-7388-36BA-40D439DD600E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Imitate me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A398F-89F5-4D80-12B7-F4DE3592F5FF}"/>
              </a:ext>
            </a:extLst>
          </p:cNvPr>
          <p:cNvSpPr txBox="1"/>
          <p:nvPr/>
        </p:nvSpPr>
        <p:spPr>
          <a:xfrm>
            <a:off x="207142" y="2057400"/>
            <a:ext cx="20116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Imitate: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Have: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0B6D79-C57B-E5A1-F09F-D00739FE4120}"/>
              </a:ext>
            </a:extLst>
          </p:cNvPr>
          <p:cNvSpPr txBox="1"/>
          <p:nvPr/>
        </p:nvSpPr>
        <p:spPr>
          <a:xfrm>
            <a:off x="2039337" y="2057400"/>
            <a:ext cx="52758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 from proven leaders.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life habits.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others by example.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they can, then we can, too.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050D56-22AE-DF87-54CC-E7BA3944158A}"/>
              </a:ext>
            </a:extLst>
          </p:cNvPr>
          <p:cNvSpPr txBox="1"/>
          <p:nvPr/>
        </p:nvSpPr>
        <p:spPr>
          <a:xfrm>
            <a:off x="207142" y="53460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 brothers, imitate me, and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watch those who behave as I do, since you have us as 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model.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7733A-04D6-F6CC-6F7E-BC7C1E762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73" y="472966"/>
            <a:ext cx="5401978" cy="36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50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5928</TotalTime>
  <Words>1032</Words>
  <Application>Microsoft Office PowerPoint</Application>
  <PresentationFormat>Custom</PresentationFormat>
  <Paragraphs>172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287</cp:revision>
  <dcterms:created xsi:type="dcterms:W3CDTF">2023-02-25T21:04:15Z</dcterms:created>
  <dcterms:modified xsi:type="dcterms:W3CDTF">2025-06-25T02:21:04Z</dcterms:modified>
</cp:coreProperties>
</file>