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5"/>
  </p:notesMasterIdLst>
  <p:sldIdLst>
    <p:sldId id="290" r:id="rId2"/>
    <p:sldId id="304" r:id="rId3"/>
    <p:sldId id="313" r:id="rId4"/>
    <p:sldId id="311" r:id="rId5"/>
    <p:sldId id="312" r:id="rId6"/>
    <p:sldId id="315" r:id="rId7"/>
    <p:sldId id="314" r:id="rId8"/>
    <p:sldId id="320" r:id="rId9"/>
    <p:sldId id="316" r:id="rId10"/>
    <p:sldId id="317" r:id="rId11"/>
    <p:sldId id="318" r:id="rId12"/>
    <p:sldId id="335" r:id="rId13"/>
    <p:sldId id="321" r:id="rId14"/>
    <p:sldId id="319" r:id="rId15"/>
    <p:sldId id="325" r:id="rId16"/>
    <p:sldId id="323" r:id="rId17"/>
    <p:sldId id="324" r:id="rId18"/>
    <p:sldId id="326" r:id="rId19"/>
    <p:sldId id="322" r:id="rId20"/>
    <p:sldId id="329" r:id="rId21"/>
    <p:sldId id="328" r:id="rId22"/>
    <p:sldId id="342" r:id="rId23"/>
    <p:sldId id="331" r:id="rId24"/>
    <p:sldId id="330" r:id="rId25"/>
    <p:sldId id="334" r:id="rId26"/>
    <p:sldId id="336" r:id="rId27"/>
    <p:sldId id="338" r:id="rId28"/>
    <p:sldId id="339" r:id="rId29"/>
    <p:sldId id="337" r:id="rId30"/>
    <p:sldId id="341" r:id="rId31"/>
    <p:sldId id="340" r:id="rId32"/>
    <p:sldId id="267" r:id="rId33"/>
    <p:sldId id="333" r:id="rId34"/>
  </p:sldIdLst>
  <p:sldSz cx="7315200" cy="41148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34195FF-8F86-54BB-EB87-7D403376B1B0}" name="Galen Currah" initials="GC" userId="b9acc8d0659c3654"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DE7"/>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1" autoAdjust="0"/>
    <p:restoredTop sz="94660"/>
  </p:normalViewPr>
  <p:slideViewPr>
    <p:cSldViewPr snapToGrid="0">
      <p:cViewPr varScale="1">
        <p:scale>
          <a:sx n="110" d="100"/>
          <a:sy n="110" d="100"/>
        </p:scale>
        <p:origin x="100" y="16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C6DAF6-89DF-4B40-BB13-C4A7BC64E129}" type="datetimeFigureOut">
              <a:rPr lang="en-US" smtClean="0"/>
              <a:t>10/20/2024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2D0A28-8312-43BF-BE21-636AA0227AE4}" type="slidenum">
              <a:rPr lang="en-US" smtClean="0"/>
              <a:t>‹#›</a:t>
            </a:fld>
            <a:endParaRPr lang="en-US"/>
          </a:p>
        </p:txBody>
      </p:sp>
    </p:spTree>
    <p:extLst>
      <p:ext uri="{BB962C8B-B14F-4D97-AF65-F5344CB8AC3E}">
        <p14:creationId xmlns:p14="http://schemas.microsoft.com/office/powerpoint/2010/main" val="2330891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CC0723-AF3F-4FD8-B6E4-50AB21643B57}" type="slidenum">
              <a:rPr lang="en-US" smtClean="0"/>
              <a:t>1</a:t>
            </a:fld>
            <a:endParaRPr lang="en-US"/>
          </a:p>
        </p:txBody>
      </p:sp>
    </p:spTree>
    <p:extLst>
      <p:ext uri="{BB962C8B-B14F-4D97-AF65-F5344CB8AC3E}">
        <p14:creationId xmlns:p14="http://schemas.microsoft.com/office/powerpoint/2010/main" val="42208615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830C52-E972-C734-63C3-F8B912413B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C294F5-ED1C-A4A0-66D9-35EB76E959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57EFA7-9A15-9CBD-7FC0-B4977FA1549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A94CE69-19FE-2C2F-D7FE-3068A15BB843}"/>
              </a:ext>
            </a:extLst>
          </p:cNvPr>
          <p:cNvSpPr>
            <a:spLocks noGrp="1"/>
          </p:cNvSpPr>
          <p:nvPr>
            <p:ph type="sldNum" sz="quarter" idx="5"/>
          </p:nvPr>
        </p:nvSpPr>
        <p:spPr/>
        <p:txBody>
          <a:bodyPr/>
          <a:lstStyle/>
          <a:p>
            <a:fld id="{C12D0A28-8312-43BF-BE21-636AA0227AE4}" type="slidenum">
              <a:rPr lang="en-US" smtClean="0"/>
              <a:t>10</a:t>
            </a:fld>
            <a:endParaRPr lang="en-US"/>
          </a:p>
        </p:txBody>
      </p:sp>
    </p:spTree>
    <p:extLst>
      <p:ext uri="{BB962C8B-B14F-4D97-AF65-F5344CB8AC3E}">
        <p14:creationId xmlns:p14="http://schemas.microsoft.com/office/powerpoint/2010/main" val="1115454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2D444-1A1A-9219-7F79-444AED4BF9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DFA3B3-617A-DA04-C591-0E302B1722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F78292-0B23-6F3D-FC01-511B77AAC30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1F7BE0B-EFC7-BD46-3CB8-4CDFF729C6C2}"/>
              </a:ext>
            </a:extLst>
          </p:cNvPr>
          <p:cNvSpPr>
            <a:spLocks noGrp="1"/>
          </p:cNvSpPr>
          <p:nvPr>
            <p:ph type="sldNum" sz="quarter" idx="5"/>
          </p:nvPr>
        </p:nvSpPr>
        <p:spPr/>
        <p:txBody>
          <a:bodyPr/>
          <a:lstStyle/>
          <a:p>
            <a:fld id="{C12D0A28-8312-43BF-BE21-636AA0227AE4}" type="slidenum">
              <a:rPr lang="en-US" smtClean="0"/>
              <a:t>11</a:t>
            </a:fld>
            <a:endParaRPr lang="en-US"/>
          </a:p>
        </p:txBody>
      </p:sp>
    </p:spTree>
    <p:extLst>
      <p:ext uri="{BB962C8B-B14F-4D97-AF65-F5344CB8AC3E}">
        <p14:creationId xmlns:p14="http://schemas.microsoft.com/office/powerpoint/2010/main" val="40698211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95DBCC-3DCE-E6BC-D19E-C8331C5EA3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DCC107-A9F2-79C5-697C-9EFCC9BC68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D0BF48-A20D-F430-E4F1-1EA160D0BD7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9AC1D68-A590-460C-BDD4-D32781C44B52}"/>
              </a:ext>
            </a:extLst>
          </p:cNvPr>
          <p:cNvSpPr>
            <a:spLocks noGrp="1"/>
          </p:cNvSpPr>
          <p:nvPr>
            <p:ph type="sldNum" sz="quarter" idx="5"/>
          </p:nvPr>
        </p:nvSpPr>
        <p:spPr/>
        <p:txBody>
          <a:bodyPr/>
          <a:lstStyle/>
          <a:p>
            <a:fld id="{C12D0A28-8312-43BF-BE21-636AA0227AE4}" type="slidenum">
              <a:rPr lang="en-US" smtClean="0"/>
              <a:t>12</a:t>
            </a:fld>
            <a:endParaRPr lang="en-US"/>
          </a:p>
        </p:txBody>
      </p:sp>
    </p:spTree>
    <p:extLst>
      <p:ext uri="{BB962C8B-B14F-4D97-AF65-F5344CB8AC3E}">
        <p14:creationId xmlns:p14="http://schemas.microsoft.com/office/powerpoint/2010/main" val="24691405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59A41-7039-C654-45DC-0ECD55EF68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134255-D83F-D914-2C7A-FD33398BD9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C5ACC5-0F20-AF36-4BEE-40A03EFF444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5D1D084-86F4-2659-1B15-7A90C49B275E}"/>
              </a:ext>
            </a:extLst>
          </p:cNvPr>
          <p:cNvSpPr>
            <a:spLocks noGrp="1"/>
          </p:cNvSpPr>
          <p:nvPr>
            <p:ph type="sldNum" sz="quarter" idx="5"/>
          </p:nvPr>
        </p:nvSpPr>
        <p:spPr/>
        <p:txBody>
          <a:bodyPr/>
          <a:lstStyle/>
          <a:p>
            <a:fld id="{C12D0A28-8312-43BF-BE21-636AA0227AE4}" type="slidenum">
              <a:rPr lang="en-US" smtClean="0"/>
              <a:t>13</a:t>
            </a:fld>
            <a:endParaRPr lang="en-US"/>
          </a:p>
        </p:txBody>
      </p:sp>
    </p:spTree>
    <p:extLst>
      <p:ext uri="{BB962C8B-B14F-4D97-AF65-F5344CB8AC3E}">
        <p14:creationId xmlns:p14="http://schemas.microsoft.com/office/powerpoint/2010/main" val="7488232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FFDF12-0EFF-FD78-BEDF-4ED379BE8A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53A7BB-2981-B5CD-FE00-C1C32A5228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20E020-82AE-B01B-7D13-08E1F3F1A53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E3594E6-FDAC-B1BD-6A29-0EAC425849BE}"/>
              </a:ext>
            </a:extLst>
          </p:cNvPr>
          <p:cNvSpPr>
            <a:spLocks noGrp="1"/>
          </p:cNvSpPr>
          <p:nvPr>
            <p:ph type="sldNum" sz="quarter" idx="5"/>
          </p:nvPr>
        </p:nvSpPr>
        <p:spPr/>
        <p:txBody>
          <a:bodyPr/>
          <a:lstStyle/>
          <a:p>
            <a:fld id="{C12D0A28-8312-43BF-BE21-636AA0227AE4}" type="slidenum">
              <a:rPr lang="en-US" smtClean="0"/>
              <a:t>14</a:t>
            </a:fld>
            <a:endParaRPr lang="en-US"/>
          </a:p>
        </p:txBody>
      </p:sp>
    </p:spTree>
    <p:extLst>
      <p:ext uri="{BB962C8B-B14F-4D97-AF65-F5344CB8AC3E}">
        <p14:creationId xmlns:p14="http://schemas.microsoft.com/office/powerpoint/2010/main" val="29008238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59A1B4-BDBC-0F76-E5A6-E37A36FE79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6A720C-C353-7440-F8EA-D86828BCD7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34BCCC-2E2C-7264-5C4A-D3C14E8E230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3CA7C8F-7D72-152D-2935-AA7C2F6C0654}"/>
              </a:ext>
            </a:extLst>
          </p:cNvPr>
          <p:cNvSpPr>
            <a:spLocks noGrp="1"/>
          </p:cNvSpPr>
          <p:nvPr>
            <p:ph type="sldNum" sz="quarter" idx="5"/>
          </p:nvPr>
        </p:nvSpPr>
        <p:spPr/>
        <p:txBody>
          <a:bodyPr/>
          <a:lstStyle/>
          <a:p>
            <a:fld id="{C12D0A28-8312-43BF-BE21-636AA0227AE4}" type="slidenum">
              <a:rPr lang="en-US" smtClean="0"/>
              <a:t>15</a:t>
            </a:fld>
            <a:endParaRPr lang="en-US"/>
          </a:p>
        </p:txBody>
      </p:sp>
    </p:spTree>
    <p:extLst>
      <p:ext uri="{BB962C8B-B14F-4D97-AF65-F5344CB8AC3E}">
        <p14:creationId xmlns:p14="http://schemas.microsoft.com/office/powerpoint/2010/main" val="27832547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A7764-AC6D-89C8-15F9-BF5615E4BD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CEEDB9-BC1C-D329-FDC5-F669E022D3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58E5E8-FF80-EF52-F2FC-ADEB19FE22D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032711C-6C0E-AA92-52F6-B829524B5A81}"/>
              </a:ext>
            </a:extLst>
          </p:cNvPr>
          <p:cNvSpPr>
            <a:spLocks noGrp="1"/>
          </p:cNvSpPr>
          <p:nvPr>
            <p:ph type="sldNum" sz="quarter" idx="5"/>
          </p:nvPr>
        </p:nvSpPr>
        <p:spPr/>
        <p:txBody>
          <a:bodyPr/>
          <a:lstStyle/>
          <a:p>
            <a:fld id="{C12D0A28-8312-43BF-BE21-636AA0227AE4}" type="slidenum">
              <a:rPr lang="en-US" smtClean="0"/>
              <a:t>16</a:t>
            </a:fld>
            <a:endParaRPr lang="en-US"/>
          </a:p>
        </p:txBody>
      </p:sp>
    </p:spTree>
    <p:extLst>
      <p:ext uri="{BB962C8B-B14F-4D97-AF65-F5344CB8AC3E}">
        <p14:creationId xmlns:p14="http://schemas.microsoft.com/office/powerpoint/2010/main" val="38053316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4A3BE5-0947-7D24-6511-89BE027F85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06F5AD-31F3-13BD-C729-C34255DF41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BA8475-D462-FC6D-0C2D-74E937D954A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0D70325-9CAB-4F4D-0090-8158BA30F434}"/>
              </a:ext>
            </a:extLst>
          </p:cNvPr>
          <p:cNvSpPr>
            <a:spLocks noGrp="1"/>
          </p:cNvSpPr>
          <p:nvPr>
            <p:ph type="sldNum" sz="quarter" idx="5"/>
          </p:nvPr>
        </p:nvSpPr>
        <p:spPr/>
        <p:txBody>
          <a:bodyPr/>
          <a:lstStyle/>
          <a:p>
            <a:fld id="{C12D0A28-8312-43BF-BE21-636AA0227AE4}" type="slidenum">
              <a:rPr lang="en-US" smtClean="0"/>
              <a:t>17</a:t>
            </a:fld>
            <a:endParaRPr lang="en-US"/>
          </a:p>
        </p:txBody>
      </p:sp>
    </p:spTree>
    <p:extLst>
      <p:ext uri="{BB962C8B-B14F-4D97-AF65-F5344CB8AC3E}">
        <p14:creationId xmlns:p14="http://schemas.microsoft.com/office/powerpoint/2010/main" val="33233459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42A5C-61DD-FF65-2C65-6F68602CC2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46E8DE-4215-EDE2-ABF1-D6AD2A92CD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B36BF1-40D0-7A40-C57D-464B0C38259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9738538-BEA5-F533-0B21-8A3B0471463B}"/>
              </a:ext>
            </a:extLst>
          </p:cNvPr>
          <p:cNvSpPr>
            <a:spLocks noGrp="1"/>
          </p:cNvSpPr>
          <p:nvPr>
            <p:ph type="sldNum" sz="quarter" idx="5"/>
          </p:nvPr>
        </p:nvSpPr>
        <p:spPr/>
        <p:txBody>
          <a:bodyPr/>
          <a:lstStyle/>
          <a:p>
            <a:fld id="{C12D0A28-8312-43BF-BE21-636AA0227AE4}" type="slidenum">
              <a:rPr lang="en-US" smtClean="0"/>
              <a:t>18</a:t>
            </a:fld>
            <a:endParaRPr lang="en-US"/>
          </a:p>
        </p:txBody>
      </p:sp>
    </p:spTree>
    <p:extLst>
      <p:ext uri="{BB962C8B-B14F-4D97-AF65-F5344CB8AC3E}">
        <p14:creationId xmlns:p14="http://schemas.microsoft.com/office/powerpoint/2010/main" val="4281924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9C0B5-20CF-7DD1-52F3-8A62AC89A6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172AF1-E5FC-DDE1-3CAF-AC20D09ABC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534F4E-4CAB-8CE5-B153-AFB4C3922EE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8F7A2E2-A2A3-AACC-58CF-220EC6F8D570}"/>
              </a:ext>
            </a:extLst>
          </p:cNvPr>
          <p:cNvSpPr>
            <a:spLocks noGrp="1"/>
          </p:cNvSpPr>
          <p:nvPr>
            <p:ph type="sldNum" sz="quarter" idx="5"/>
          </p:nvPr>
        </p:nvSpPr>
        <p:spPr/>
        <p:txBody>
          <a:bodyPr/>
          <a:lstStyle/>
          <a:p>
            <a:fld id="{C12D0A28-8312-43BF-BE21-636AA0227AE4}" type="slidenum">
              <a:rPr lang="en-US" smtClean="0"/>
              <a:t>19</a:t>
            </a:fld>
            <a:endParaRPr lang="en-US"/>
          </a:p>
        </p:txBody>
      </p:sp>
    </p:spTree>
    <p:extLst>
      <p:ext uri="{BB962C8B-B14F-4D97-AF65-F5344CB8AC3E}">
        <p14:creationId xmlns:p14="http://schemas.microsoft.com/office/powerpoint/2010/main" val="4124676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12D0A28-8312-43BF-BE21-636AA0227AE4}" type="slidenum">
              <a:rPr lang="en-US" smtClean="0"/>
              <a:t>2</a:t>
            </a:fld>
            <a:endParaRPr lang="en-US"/>
          </a:p>
        </p:txBody>
      </p:sp>
    </p:spTree>
    <p:extLst>
      <p:ext uri="{BB962C8B-B14F-4D97-AF65-F5344CB8AC3E}">
        <p14:creationId xmlns:p14="http://schemas.microsoft.com/office/powerpoint/2010/main" val="25009257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ED3E39-21FD-D9A7-5E1F-E331523B6D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9A3686-D547-72AD-AC0F-2EEEB433B1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D64EEF-3938-7860-06F0-F5C4EBF78AC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069BE95-5462-6F87-3366-8CBA5678B0A7}"/>
              </a:ext>
            </a:extLst>
          </p:cNvPr>
          <p:cNvSpPr>
            <a:spLocks noGrp="1"/>
          </p:cNvSpPr>
          <p:nvPr>
            <p:ph type="sldNum" sz="quarter" idx="5"/>
          </p:nvPr>
        </p:nvSpPr>
        <p:spPr/>
        <p:txBody>
          <a:bodyPr/>
          <a:lstStyle/>
          <a:p>
            <a:fld id="{C12D0A28-8312-43BF-BE21-636AA0227AE4}" type="slidenum">
              <a:rPr lang="en-US" smtClean="0"/>
              <a:t>20</a:t>
            </a:fld>
            <a:endParaRPr lang="en-US"/>
          </a:p>
        </p:txBody>
      </p:sp>
    </p:spTree>
    <p:extLst>
      <p:ext uri="{BB962C8B-B14F-4D97-AF65-F5344CB8AC3E}">
        <p14:creationId xmlns:p14="http://schemas.microsoft.com/office/powerpoint/2010/main" val="15410363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3A2BD7-F406-5213-ED79-E5A21B5385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56FB28-E242-84AF-E446-61B4C2130F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0DDCEF-3EF4-D577-51E6-7039749F928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08FC790-4435-C19F-35FF-2947E75D4A82}"/>
              </a:ext>
            </a:extLst>
          </p:cNvPr>
          <p:cNvSpPr>
            <a:spLocks noGrp="1"/>
          </p:cNvSpPr>
          <p:nvPr>
            <p:ph type="sldNum" sz="quarter" idx="5"/>
          </p:nvPr>
        </p:nvSpPr>
        <p:spPr/>
        <p:txBody>
          <a:bodyPr/>
          <a:lstStyle/>
          <a:p>
            <a:fld id="{C12D0A28-8312-43BF-BE21-636AA0227AE4}" type="slidenum">
              <a:rPr lang="en-US" smtClean="0"/>
              <a:t>21</a:t>
            </a:fld>
            <a:endParaRPr lang="en-US"/>
          </a:p>
        </p:txBody>
      </p:sp>
    </p:spTree>
    <p:extLst>
      <p:ext uri="{BB962C8B-B14F-4D97-AF65-F5344CB8AC3E}">
        <p14:creationId xmlns:p14="http://schemas.microsoft.com/office/powerpoint/2010/main" val="18142730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0924B4-1721-FEAA-65EB-C8887CE5C9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F3E7AA-0B53-B866-77FA-0DA930EE75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A52039-EA0E-746A-19EF-18CC3B2A2BA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32CC66E-7B30-AE55-C8FA-A35E5E8B0EEC}"/>
              </a:ext>
            </a:extLst>
          </p:cNvPr>
          <p:cNvSpPr>
            <a:spLocks noGrp="1"/>
          </p:cNvSpPr>
          <p:nvPr>
            <p:ph type="sldNum" sz="quarter" idx="5"/>
          </p:nvPr>
        </p:nvSpPr>
        <p:spPr/>
        <p:txBody>
          <a:bodyPr/>
          <a:lstStyle/>
          <a:p>
            <a:fld id="{C12D0A28-8312-43BF-BE21-636AA0227AE4}" type="slidenum">
              <a:rPr lang="en-US" smtClean="0"/>
              <a:t>22</a:t>
            </a:fld>
            <a:endParaRPr lang="en-US"/>
          </a:p>
        </p:txBody>
      </p:sp>
    </p:spTree>
    <p:extLst>
      <p:ext uri="{BB962C8B-B14F-4D97-AF65-F5344CB8AC3E}">
        <p14:creationId xmlns:p14="http://schemas.microsoft.com/office/powerpoint/2010/main" val="41935152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7580B-DF60-4E24-5987-AD2F424FFC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FBF3BC-C4B1-5704-EBF6-0ABAB14A26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E0BCBD-F5FE-0EF0-E15B-D82494CD4F2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61DDADA-3A06-3D81-48DB-303B15A03DA6}"/>
              </a:ext>
            </a:extLst>
          </p:cNvPr>
          <p:cNvSpPr>
            <a:spLocks noGrp="1"/>
          </p:cNvSpPr>
          <p:nvPr>
            <p:ph type="sldNum" sz="quarter" idx="5"/>
          </p:nvPr>
        </p:nvSpPr>
        <p:spPr/>
        <p:txBody>
          <a:bodyPr/>
          <a:lstStyle/>
          <a:p>
            <a:fld id="{C12D0A28-8312-43BF-BE21-636AA0227AE4}" type="slidenum">
              <a:rPr lang="en-US" smtClean="0"/>
              <a:t>23</a:t>
            </a:fld>
            <a:endParaRPr lang="en-US"/>
          </a:p>
        </p:txBody>
      </p:sp>
    </p:spTree>
    <p:extLst>
      <p:ext uri="{BB962C8B-B14F-4D97-AF65-F5344CB8AC3E}">
        <p14:creationId xmlns:p14="http://schemas.microsoft.com/office/powerpoint/2010/main" val="20085306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BB155E-1A93-55DF-0286-B3B3EF17A1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DFFDE7-5A30-45CB-C3E8-5298F70394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F11219-942D-77C0-9FF7-B20FBDF7857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0975461-6377-DCED-70E7-52D71A214783}"/>
              </a:ext>
            </a:extLst>
          </p:cNvPr>
          <p:cNvSpPr>
            <a:spLocks noGrp="1"/>
          </p:cNvSpPr>
          <p:nvPr>
            <p:ph type="sldNum" sz="quarter" idx="5"/>
          </p:nvPr>
        </p:nvSpPr>
        <p:spPr/>
        <p:txBody>
          <a:bodyPr/>
          <a:lstStyle/>
          <a:p>
            <a:fld id="{C12D0A28-8312-43BF-BE21-636AA0227AE4}" type="slidenum">
              <a:rPr lang="en-US" smtClean="0"/>
              <a:t>24</a:t>
            </a:fld>
            <a:endParaRPr lang="en-US"/>
          </a:p>
        </p:txBody>
      </p:sp>
    </p:spTree>
    <p:extLst>
      <p:ext uri="{BB962C8B-B14F-4D97-AF65-F5344CB8AC3E}">
        <p14:creationId xmlns:p14="http://schemas.microsoft.com/office/powerpoint/2010/main" val="41507742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1931E-9801-A06E-AE3F-1A1D289A8D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B89D76-9042-866F-968E-0710DE1BEE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BA0704-16F0-E9E6-F5C3-071C4162FC3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77D2754-B438-B845-739C-838F18BAA2F5}"/>
              </a:ext>
            </a:extLst>
          </p:cNvPr>
          <p:cNvSpPr>
            <a:spLocks noGrp="1"/>
          </p:cNvSpPr>
          <p:nvPr>
            <p:ph type="sldNum" sz="quarter" idx="5"/>
          </p:nvPr>
        </p:nvSpPr>
        <p:spPr/>
        <p:txBody>
          <a:bodyPr/>
          <a:lstStyle/>
          <a:p>
            <a:fld id="{C12D0A28-8312-43BF-BE21-636AA0227AE4}" type="slidenum">
              <a:rPr lang="en-US" smtClean="0"/>
              <a:t>25</a:t>
            </a:fld>
            <a:endParaRPr lang="en-US"/>
          </a:p>
        </p:txBody>
      </p:sp>
    </p:spTree>
    <p:extLst>
      <p:ext uri="{BB962C8B-B14F-4D97-AF65-F5344CB8AC3E}">
        <p14:creationId xmlns:p14="http://schemas.microsoft.com/office/powerpoint/2010/main" val="30440252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440C22-7772-2338-43AD-F74A884C47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2E0ED2-6B44-4803-2E5A-3D5B9AA408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0771F6-B6C3-92BF-9003-898AF699617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0CE0DE7-EE6B-1764-5A37-5ED6A4F040E8}"/>
              </a:ext>
            </a:extLst>
          </p:cNvPr>
          <p:cNvSpPr>
            <a:spLocks noGrp="1"/>
          </p:cNvSpPr>
          <p:nvPr>
            <p:ph type="sldNum" sz="quarter" idx="5"/>
          </p:nvPr>
        </p:nvSpPr>
        <p:spPr/>
        <p:txBody>
          <a:bodyPr/>
          <a:lstStyle/>
          <a:p>
            <a:fld id="{C12D0A28-8312-43BF-BE21-636AA0227AE4}" type="slidenum">
              <a:rPr lang="en-US" smtClean="0"/>
              <a:t>26</a:t>
            </a:fld>
            <a:endParaRPr lang="en-US"/>
          </a:p>
        </p:txBody>
      </p:sp>
    </p:spTree>
    <p:extLst>
      <p:ext uri="{BB962C8B-B14F-4D97-AF65-F5344CB8AC3E}">
        <p14:creationId xmlns:p14="http://schemas.microsoft.com/office/powerpoint/2010/main" val="26761345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D916BC-FDD9-CEF0-3F58-28D36ECBC4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4152C7-E094-E67B-51FD-228D87FD51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B7DDFC-57E2-45A5-C1E1-AE30AB7FDD5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9D47B26-534E-3D08-6964-2CF4E9B3EAA0}"/>
              </a:ext>
            </a:extLst>
          </p:cNvPr>
          <p:cNvSpPr>
            <a:spLocks noGrp="1"/>
          </p:cNvSpPr>
          <p:nvPr>
            <p:ph type="sldNum" sz="quarter" idx="5"/>
          </p:nvPr>
        </p:nvSpPr>
        <p:spPr/>
        <p:txBody>
          <a:bodyPr/>
          <a:lstStyle/>
          <a:p>
            <a:fld id="{C12D0A28-8312-43BF-BE21-636AA0227AE4}" type="slidenum">
              <a:rPr lang="en-US" smtClean="0"/>
              <a:t>27</a:t>
            </a:fld>
            <a:endParaRPr lang="en-US"/>
          </a:p>
        </p:txBody>
      </p:sp>
    </p:spTree>
    <p:extLst>
      <p:ext uri="{BB962C8B-B14F-4D97-AF65-F5344CB8AC3E}">
        <p14:creationId xmlns:p14="http://schemas.microsoft.com/office/powerpoint/2010/main" val="28138626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EDD076-DF76-47F2-6213-A006E065A4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451AAB-788D-5BD3-F6E0-0B74379B06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CA93DD-D045-217B-259A-B09794483A6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D231B83-E069-B5F6-FE74-366397FEECC2}"/>
              </a:ext>
            </a:extLst>
          </p:cNvPr>
          <p:cNvSpPr>
            <a:spLocks noGrp="1"/>
          </p:cNvSpPr>
          <p:nvPr>
            <p:ph type="sldNum" sz="quarter" idx="5"/>
          </p:nvPr>
        </p:nvSpPr>
        <p:spPr/>
        <p:txBody>
          <a:bodyPr/>
          <a:lstStyle/>
          <a:p>
            <a:fld id="{C12D0A28-8312-43BF-BE21-636AA0227AE4}" type="slidenum">
              <a:rPr lang="en-US" smtClean="0"/>
              <a:t>28</a:t>
            </a:fld>
            <a:endParaRPr lang="en-US"/>
          </a:p>
        </p:txBody>
      </p:sp>
    </p:spTree>
    <p:extLst>
      <p:ext uri="{BB962C8B-B14F-4D97-AF65-F5344CB8AC3E}">
        <p14:creationId xmlns:p14="http://schemas.microsoft.com/office/powerpoint/2010/main" val="26947792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BC848-6AF1-AE96-D15D-F74C882CFC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4B2570-B3C9-13F9-663B-E141FC0072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ECCBB8-7D38-0C2D-A57B-E691889C302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99D891F-AF41-BC09-1210-2BFEB6D45125}"/>
              </a:ext>
            </a:extLst>
          </p:cNvPr>
          <p:cNvSpPr>
            <a:spLocks noGrp="1"/>
          </p:cNvSpPr>
          <p:nvPr>
            <p:ph type="sldNum" sz="quarter" idx="5"/>
          </p:nvPr>
        </p:nvSpPr>
        <p:spPr/>
        <p:txBody>
          <a:bodyPr/>
          <a:lstStyle/>
          <a:p>
            <a:fld id="{C12D0A28-8312-43BF-BE21-636AA0227AE4}" type="slidenum">
              <a:rPr lang="en-US" smtClean="0"/>
              <a:t>29</a:t>
            </a:fld>
            <a:endParaRPr lang="en-US"/>
          </a:p>
        </p:txBody>
      </p:sp>
    </p:spTree>
    <p:extLst>
      <p:ext uri="{BB962C8B-B14F-4D97-AF65-F5344CB8AC3E}">
        <p14:creationId xmlns:p14="http://schemas.microsoft.com/office/powerpoint/2010/main" val="4065906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BBC17B-FDAE-4B43-1BC0-71E9091897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6A030B-A896-BDB5-4634-5BA3210902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E5A092-8B29-C627-6D28-2D536B20B73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F7DA82D-67BE-8CFF-D1C0-3E1A752F8323}"/>
              </a:ext>
            </a:extLst>
          </p:cNvPr>
          <p:cNvSpPr>
            <a:spLocks noGrp="1"/>
          </p:cNvSpPr>
          <p:nvPr>
            <p:ph type="sldNum" sz="quarter" idx="5"/>
          </p:nvPr>
        </p:nvSpPr>
        <p:spPr/>
        <p:txBody>
          <a:bodyPr/>
          <a:lstStyle/>
          <a:p>
            <a:fld id="{C12D0A28-8312-43BF-BE21-636AA0227AE4}" type="slidenum">
              <a:rPr lang="en-US" smtClean="0"/>
              <a:t>3</a:t>
            </a:fld>
            <a:endParaRPr lang="en-US"/>
          </a:p>
        </p:txBody>
      </p:sp>
    </p:spTree>
    <p:extLst>
      <p:ext uri="{BB962C8B-B14F-4D97-AF65-F5344CB8AC3E}">
        <p14:creationId xmlns:p14="http://schemas.microsoft.com/office/powerpoint/2010/main" val="31878764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119FA9-E37B-36AE-9476-E2F2924314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838D33-8A04-F1E4-D5BE-E10B3EDA3E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D610AD-9698-4151-C6C9-0465A292121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FD6735B-5B4E-5CF6-EEB2-FD157A6114ED}"/>
              </a:ext>
            </a:extLst>
          </p:cNvPr>
          <p:cNvSpPr>
            <a:spLocks noGrp="1"/>
          </p:cNvSpPr>
          <p:nvPr>
            <p:ph type="sldNum" sz="quarter" idx="5"/>
          </p:nvPr>
        </p:nvSpPr>
        <p:spPr/>
        <p:txBody>
          <a:bodyPr/>
          <a:lstStyle/>
          <a:p>
            <a:fld id="{C12D0A28-8312-43BF-BE21-636AA0227AE4}" type="slidenum">
              <a:rPr lang="en-US" smtClean="0"/>
              <a:t>30</a:t>
            </a:fld>
            <a:endParaRPr lang="en-US"/>
          </a:p>
        </p:txBody>
      </p:sp>
    </p:spTree>
    <p:extLst>
      <p:ext uri="{BB962C8B-B14F-4D97-AF65-F5344CB8AC3E}">
        <p14:creationId xmlns:p14="http://schemas.microsoft.com/office/powerpoint/2010/main" val="20162389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305D9-965F-0837-906E-8F7D52FCBE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E74008-7353-DC6D-AF6B-35ADCE381F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93635B-06D7-C882-B7E7-B4A6D8AE416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D556A6B-908C-3FED-24DE-EEF4F7C14E48}"/>
              </a:ext>
            </a:extLst>
          </p:cNvPr>
          <p:cNvSpPr>
            <a:spLocks noGrp="1"/>
          </p:cNvSpPr>
          <p:nvPr>
            <p:ph type="sldNum" sz="quarter" idx="5"/>
          </p:nvPr>
        </p:nvSpPr>
        <p:spPr/>
        <p:txBody>
          <a:bodyPr/>
          <a:lstStyle/>
          <a:p>
            <a:fld id="{C12D0A28-8312-43BF-BE21-636AA0227AE4}" type="slidenum">
              <a:rPr lang="en-US" smtClean="0"/>
              <a:t>31</a:t>
            </a:fld>
            <a:endParaRPr lang="en-US"/>
          </a:p>
        </p:txBody>
      </p:sp>
    </p:spTree>
    <p:extLst>
      <p:ext uri="{BB962C8B-B14F-4D97-AF65-F5344CB8AC3E}">
        <p14:creationId xmlns:p14="http://schemas.microsoft.com/office/powerpoint/2010/main" val="26699810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CC0723-AF3F-4FD8-B6E4-50AB21643B57}" type="slidenum">
              <a:rPr lang="en-US" smtClean="0"/>
              <a:t>32</a:t>
            </a:fld>
            <a:endParaRPr lang="en-US"/>
          </a:p>
        </p:txBody>
      </p:sp>
    </p:spTree>
    <p:extLst>
      <p:ext uri="{BB962C8B-B14F-4D97-AF65-F5344CB8AC3E}">
        <p14:creationId xmlns:p14="http://schemas.microsoft.com/office/powerpoint/2010/main" val="17869955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846BF7-A57D-25F9-9470-7FBD207E2B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5896DE-DE02-1C9B-2D29-524655A0D3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161405-960C-5433-2B26-A888BE119C2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0522CCE-C093-4819-8CDE-3A325252A58B}"/>
              </a:ext>
            </a:extLst>
          </p:cNvPr>
          <p:cNvSpPr>
            <a:spLocks noGrp="1"/>
          </p:cNvSpPr>
          <p:nvPr>
            <p:ph type="sldNum" sz="quarter" idx="5"/>
          </p:nvPr>
        </p:nvSpPr>
        <p:spPr/>
        <p:txBody>
          <a:bodyPr/>
          <a:lstStyle/>
          <a:p>
            <a:fld id="{C12D0A28-8312-43BF-BE21-636AA0227AE4}" type="slidenum">
              <a:rPr lang="en-US" smtClean="0"/>
              <a:t>33</a:t>
            </a:fld>
            <a:endParaRPr lang="en-US"/>
          </a:p>
        </p:txBody>
      </p:sp>
    </p:spTree>
    <p:extLst>
      <p:ext uri="{BB962C8B-B14F-4D97-AF65-F5344CB8AC3E}">
        <p14:creationId xmlns:p14="http://schemas.microsoft.com/office/powerpoint/2010/main" val="37286116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D01E32-B2EF-65C5-B36E-F3880452B1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E481D2-34FA-6DBE-C44C-6FAB28A469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228CF0-A82E-01FF-963F-B448A0236DF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908F52B-D5EE-B27D-2F1B-C2F92972A6DC}"/>
              </a:ext>
            </a:extLst>
          </p:cNvPr>
          <p:cNvSpPr>
            <a:spLocks noGrp="1"/>
          </p:cNvSpPr>
          <p:nvPr>
            <p:ph type="sldNum" sz="quarter" idx="5"/>
          </p:nvPr>
        </p:nvSpPr>
        <p:spPr/>
        <p:txBody>
          <a:bodyPr/>
          <a:lstStyle/>
          <a:p>
            <a:fld id="{C12D0A28-8312-43BF-BE21-636AA0227AE4}" type="slidenum">
              <a:rPr lang="en-US" smtClean="0"/>
              <a:t>4</a:t>
            </a:fld>
            <a:endParaRPr lang="en-US"/>
          </a:p>
        </p:txBody>
      </p:sp>
    </p:spTree>
    <p:extLst>
      <p:ext uri="{BB962C8B-B14F-4D97-AF65-F5344CB8AC3E}">
        <p14:creationId xmlns:p14="http://schemas.microsoft.com/office/powerpoint/2010/main" val="342230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CE4EB9-9CB7-F9E1-3562-0A9DA3534B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6A86C2-25A1-62E3-7D5E-E40B252C8A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1BDFD8-82DC-183A-6679-36C1F76018D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1D818E8-DDB4-E324-07BC-FB4E6AF79103}"/>
              </a:ext>
            </a:extLst>
          </p:cNvPr>
          <p:cNvSpPr>
            <a:spLocks noGrp="1"/>
          </p:cNvSpPr>
          <p:nvPr>
            <p:ph type="sldNum" sz="quarter" idx="5"/>
          </p:nvPr>
        </p:nvSpPr>
        <p:spPr/>
        <p:txBody>
          <a:bodyPr/>
          <a:lstStyle/>
          <a:p>
            <a:fld id="{C12D0A28-8312-43BF-BE21-636AA0227AE4}" type="slidenum">
              <a:rPr lang="en-US" smtClean="0"/>
              <a:t>5</a:t>
            </a:fld>
            <a:endParaRPr lang="en-US"/>
          </a:p>
        </p:txBody>
      </p:sp>
    </p:spTree>
    <p:extLst>
      <p:ext uri="{BB962C8B-B14F-4D97-AF65-F5344CB8AC3E}">
        <p14:creationId xmlns:p14="http://schemas.microsoft.com/office/powerpoint/2010/main" val="16719037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EA2BE-FDD7-9951-E735-885105D12B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54B00A-17CA-5886-F4CA-03ED3ED074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103B00-DCBD-457F-4FBF-A7875B5E4CF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000698B-197F-4FBC-C841-894CD67F8917}"/>
              </a:ext>
            </a:extLst>
          </p:cNvPr>
          <p:cNvSpPr>
            <a:spLocks noGrp="1"/>
          </p:cNvSpPr>
          <p:nvPr>
            <p:ph type="sldNum" sz="quarter" idx="5"/>
          </p:nvPr>
        </p:nvSpPr>
        <p:spPr/>
        <p:txBody>
          <a:bodyPr/>
          <a:lstStyle/>
          <a:p>
            <a:fld id="{C12D0A28-8312-43BF-BE21-636AA0227AE4}" type="slidenum">
              <a:rPr lang="en-US" smtClean="0"/>
              <a:t>6</a:t>
            </a:fld>
            <a:endParaRPr lang="en-US"/>
          </a:p>
        </p:txBody>
      </p:sp>
    </p:spTree>
    <p:extLst>
      <p:ext uri="{BB962C8B-B14F-4D97-AF65-F5344CB8AC3E}">
        <p14:creationId xmlns:p14="http://schemas.microsoft.com/office/powerpoint/2010/main" val="6335201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54573D-130B-2D7E-F551-45C476A1F3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CD7E13-7A5D-194B-B0FA-0091DDAED7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FA814A-89B3-5338-5717-FE3A18145AD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EC6B09E-7A6D-6E43-9557-760AA309EF82}"/>
              </a:ext>
            </a:extLst>
          </p:cNvPr>
          <p:cNvSpPr>
            <a:spLocks noGrp="1"/>
          </p:cNvSpPr>
          <p:nvPr>
            <p:ph type="sldNum" sz="quarter" idx="5"/>
          </p:nvPr>
        </p:nvSpPr>
        <p:spPr/>
        <p:txBody>
          <a:bodyPr/>
          <a:lstStyle/>
          <a:p>
            <a:fld id="{C12D0A28-8312-43BF-BE21-636AA0227AE4}" type="slidenum">
              <a:rPr lang="en-US" smtClean="0"/>
              <a:t>7</a:t>
            </a:fld>
            <a:endParaRPr lang="en-US"/>
          </a:p>
        </p:txBody>
      </p:sp>
    </p:spTree>
    <p:extLst>
      <p:ext uri="{BB962C8B-B14F-4D97-AF65-F5344CB8AC3E}">
        <p14:creationId xmlns:p14="http://schemas.microsoft.com/office/powerpoint/2010/main" val="6682511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DF7CB8-BE56-6944-DA22-3164C6A11A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B13008-8270-41D0-2F01-B205B45788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E2400E-7569-7E49-17B3-81F845B3BDE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997AE96-B64F-5A09-71ED-2F6CDDA1BF91}"/>
              </a:ext>
            </a:extLst>
          </p:cNvPr>
          <p:cNvSpPr>
            <a:spLocks noGrp="1"/>
          </p:cNvSpPr>
          <p:nvPr>
            <p:ph type="sldNum" sz="quarter" idx="5"/>
          </p:nvPr>
        </p:nvSpPr>
        <p:spPr/>
        <p:txBody>
          <a:bodyPr/>
          <a:lstStyle/>
          <a:p>
            <a:fld id="{C12D0A28-8312-43BF-BE21-636AA0227AE4}" type="slidenum">
              <a:rPr lang="en-US" smtClean="0"/>
              <a:t>8</a:t>
            </a:fld>
            <a:endParaRPr lang="en-US"/>
          </a:p>
        </p:txBody>
      </p:sp>
    </p:spTree>
    <p:extLst>
      <p:ext uri="{BB962C8B-B14F-4D97-AF65-F5344CB8AC3E}">
        <p14:creationId xmlns:p14="http://schemas.microsoft.com/office/powerpoint/2010/main" val="202747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3375C0-E7D5-DAB0-971B-7B6A0CCA3E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E7D51F-8104-7AA8-4F88-4F9E850278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49B009-F00F-F4D0-86B8-F9B056460A6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0E37FFF-8F38-D892-9C4E-28567D4FD118}"/>
              </a:ext>
            </a:extLst>
          </p:cNvPr>
          <p:cNvSpPr>
            <a:spLocks noGrp="1"/>
          </p:cNvSpPr>
          <p:nvPr>
            <p:ph type="sldNum" sz="quarter" idx="5"/>
          </p:nvPr>
        </p:nvSpPr>
        <p:spPr/>
        <p:txBody>
          <a:bodyPr/>
          <a:lstStyle/>
          <a:p>
            <a:fld id="{C12D0A28-8312-43BF-BE21-636AA0227AE4}" type="slidenum">
              <a:rPr lang="en-US" smtClean="0"/>
              <a:t>9</a:t>
            </a:fld>
            <a:endParaRPr lang="en-US"/>
          </a:p>
        </p:txBody>
      </p:sp>
    </p:spTree>
    <p:extLst>
      <p:ext uri="{BB962C8B-B14F-4D97-AF65-F5344CB8AC3E}">
        <p14:creationId xmlns:p14="http://schemas.microsoft.com/office/powerpoint/2010/main" val="1468390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673418"/>
            <a:ext cx="5486400" cy="1432560"/>
          </a:xfrm>
        </p:spPr>
        <p:txBody>
          <a:bodyPr anchor="b"/>
          <a:lstStyle>
            <a:lvl1pPr algn="ctr">
              <a:defRPr sz="3600"/>
            </a:lvl1pPr>
          </a:lstStyle>
          <a:p>
            <a:r>
              <a:rPr lang="en-US"/>
              <a:t>Click to edit Master title style</a:t>
            </a:r>
            <a:endParaRPr lang="en-US" dirty="0"/>
          </a:p>
        </p:txBody>
      </p:sp>
      <p:sp>
        <p:nvSpPr>
          <p:cNvPr id="3" name="Subtitle 2"/>
          <p:cNvSpPr>
            <a:spLocks noGrp="1"/>
          </p:cNvSpPr>
          <p:nvPr>
            <p:ph type="subTitle" idx="1"/>
          </p:nvPr>
        </p:nvSpPr>
        <p:spPr>
          <a:xfrm>
            <a:off x="914400" y="2161223"/>
            <a:ext cx="5486400" cy="993457"/>
          </a:xfrm>
        </p:spPr>
        <p:txBody>
          <a:bodyPr/>
          <a:lstStyle>
            <a:lvl1pPr marL="0" indent="0" algn="ctr">
              <a:buNone/>
              <a:defRPr sz="1440"/>
            </a:lvl1pPr>
            <a:lvl2pPr marL="274320" indent="0" algn="ctr">
              <a:buNone/>
              <a:defRPr sz="1200"/>
            </a:lvl2pPr>
            <a:lvl3pPr marL="548640" indent="0" algn="ctr">
              <a:buNone/>
              <a:defRPr sz="1080"/>
            </a:lvl3pPr>
            <a:lvl4pPr marL="822960" indent="0" algn="ctr">
              <a:buNone/>
              <a:defRPr sz="960"/>
            </a:lvl4pPr>
            <a:lvl5pPr marL="1097280" indent="0" algn="ctr">
              <a:buNone/>
              <a:defRPr sz="960"/>
            </a:lvl5pPr>
            <a:lvl6pPr marL="1371600" indent="0" algn="ctr">
              <a:buNone/>
              <a:defRPr sz="960"/>
            </a:lvl6pPr>
            <a:lvl7pPr marL="1645920" indent="0" algn="ctr">
              <a:buNone/>
              <a:defRPr sz="960"/>
            </a:lvl7pPr>
            <a:lvl8pPr marL="1920240" indent="0" algn="ctr">
              <a:buNone/>
              <a:defRPr sz="960"/>
            </a:lvl8pPr>
            <a:lvl9pPr marL="2194560" indent="0" algn="ctr">
              <a:buNone/>
              <a:defRPr sz="9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3CCF0BF-C3A9-4D6C-BDB3-FC19FEA1CBB9}" type="datetimeFigureOut">
              <a:rPr lang="en-US" smtClean="0"/>
              <a:t>10/20/2024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7056DE-DC01-4506-95B8-19EE7E39E1AE}" type="slidenum">
              <a:rPr lang="en-US" smtClean="0"/>
              <a:t>‹#›</a:t>
            </a:fld>
            <a:endParaRPr lang="en-US"/>
          </a:p>
        </p:txBody>
      </p:sp>
    </p:spTree>
    <p:extLst>
      <p:ext uri="{BB962C8B-B14F-4D97-AF65-F5344CB8AC3E}">
        <p14:creationId xmlns:p14="http://schemas.microsoft.com/office/powerpoint/2010/main" val="3856212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CCF0BF-C3A9-4D6C-BDB3-FC19FEA1CBB9}" type="datetimeFigureOut">
              <a:rPr lang="en-US" smtClean="0"/>
              <a:t>10/20/2024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7056DE-DC01-4506-95B8-19EE7E39E1AE}" type="slidenum">
              <a:rPr lang="en-US" smtClean="0"/>
              <a:t>‹#›</a:t>
            </a:fld>
            <a:endParaRPr lang="en-US"/>
          </a:p>
        </p:txBody>
      </p:sp>
    </p:spTree>
    <p:extLst>
      <p:ext uri="{BB962C8B-B14F-4D97-AF65-F5344CB8AC3E}">
        <p14:creationId xmlns:p14="http://schemas.microsoft.com/office/powerpoint/2010/main" val="2281278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234940" y="219075"/>
            <a:ext cx="1577340" cy="348710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02920" y="219075"/>
            <a:ext cx="4640580" cy="348710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CCF0BF-C3A9-4D6C-BDB3-FC19FEA1CBB9}" type="datetimeFigureOut">
              <a:rPr lang="en-US" smtClean="0"/>
              <a:t>10/20/2024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7056DE-DC01-4506-95B8-19EE7E39E1AE}" type="slidenum">
              <a:rPr lang="en-US" smtClean="0"/>
              <a:t>‹#›</a:t>
            </a:fld>
            <a:endParaRPr lang="en-US"/>
          </a:p>
        </p:txBody>
      </p:sp>
    </p:spTree>
    <p:extLst>
      <p:ext uri="{BB962C8B-B14F-4D97-AF65-F5344CB8AC3E}">
        <p14:creationId xmlns:p14="http://schemas.microsoft.com/office/powerpoint/2010/main" val="432736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CCF0BF-C3A9-4D6C-BDB3-FC19FEA1CBB9}" type="datetimeFigureOut">
              <a:rPr lang="en-US" smtClean="0"/>
              <a:t>10/20/2024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7056DE-DC01-4506-95B8-19EE7E39E1AE}" type="slidenum">
              <a:rPr lang="en-US" smtClean="0"/>
              <a:t>‹#›</a:t>
            </a:fld>
            <a:endParaRPr lang="en-US"/>
          </a:p>
        </p:txBody>
      </p:sp>
    </p:spTree>
    <p:extLst>
      <p:ext uri="{BB962C8B-B14F-4D97-AF65-F5344CB8AC3E}">
        <p14:creationId xmlns:p14="http://schemas.microsoft.com/office/powerpoint/2010/main" val="2167196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99110" y="1025843"/>
            <a:ext cx="6309360" cy="1711642"/>
          </a:xfrm>
        </p:spPr>
        <p:txBody>
          <a:bodyPr anchor="b"/>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499110" y="2753678"/>
            <a:ext cx="6309360" cy="900112"/>
          </a:xfrm>
        </p:spPr>
        <p:txBody>
          <a:bodyPr/>
          <a:lstStyle>
            <a:lvl1pPr marL="0" indent="0">
              <a:buNone/>
              <a:defRPr sz="1440">
                <a:solidFill>
                  <a:schemeClr val="tx1">
                    <a:tint val="75000"/>
                  </a:schemeClr>
                </a:solidFill>
              </a:defRPr>
            </a:lvl1pPr>
            <a:lvl2pPr marL="274320" indent="0">
              <a:buNone/>
              <a:defRPr sz="1200">
                <a:solidFill>
                  <a:schemeClr val="tx1">
                    <a:tint val="75000"/>
                  </a:schemeClr>
                </a:solidFill>
              </a:defRPr>
            </a:lvl2pPr>
            <a:lvl3pPr marL="548640" indent="0">
              <a:buNone/>
              <a:defRPr sz="1080">
                <a:solidFill>
                  <a:schemeClr val="tx1">
                    <a:tint val="75000"/>
                  </a:schemeClr>
                </a:solidFill>
              </a:defRPr>
            </a:lvl3pPr>
            <a:lvl4pPr marL="822960" indent="0">
              <a:buNone/>
              <a:defRPr sz="960">
                <a:solidFill>
                  <a:schemeClr val="tx1">
                    <a:tint val="75000"/>
                  </a:schemeClr>
                </a:solidFill>
              </a:defRPr>
            </a:lvl4pPr>
            <a:lvl5pPr marL="1097280" indent="0">
              <a:buNone/>
              <a:defRPr sz="960">
                <a:solidFill>
                  <a:schemeClr val="tx1">
                    <a:tint val="75000"/>
                  </a:schemeClr>
                </a:solidFill>
              </a:defRPr>
            </a:lvl5pPr>
            <a:lvl6pPr marL="1371600" indent="0">
              <a:buNone/>
              <a:defRPr sz="960">
                <a:solidFill>
                  <a:schemeClr val="tx1">
                    <a:tint val="75000"/>
                  </a:schemeClr>
                </a:solidFill>
              </a:defRPr>
            </a:lvl6pPr>
            <a:lvl7pPr marL="1645920" indent="0">
              <a:buNone/>
              <a:defRPr sz="960">
                <a:solidFill>
                  <a:schemeClr val="tx1">
                    <a:tint val="75000"/>
                  </a:schemeClr>
                </a:solidFill>
              </a:defRPr>
            </a:lvl7pPr>
            <a:lvl8pPr marL="1920240" indent="0">
              <a:buNone/>
              <a:defRPr sz="960">
                <a:solidFill>
                  <a:schemeClr val="tx1">
                    <a:tint val="75000"/>
                  </a:schemeClr>
                </a:solidFill>
              </a:defRPr>
            </a:lvl8pPr>
            <a:lvl9pPr marL="2194560" indent="0">
              <a:buNone/>
              <a:defRPr sz="9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3CCF0BF-C3A9-4D6C-BDB3-FC19FEA1CBB9}" type="datetimeFigureOut">
              <a:rPr lang="en-US" smtClean="0"/>
              <a:t>10/20/2024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7056DE-DC01-4506-95B8-19EE7E39E1AE}" type="slidenum">
              <a:rPr lang="en-US" smtClean="0"/>
              <a:t>‹#›</a:t>
            </a:fld>
            <a:endParaRPr lang="en-US"/>
          </a:p>
        </p:txBody>
      </p:sp>
    </p:spTree>
    <p:extLst>
      <p:ext uri="{BB962C8B-B14F-4D97-AF65-F5344CB8AC3E}">
        <p14:creationId xmlns:p14="http://schemas.microsoft.com/office/powerpoint/2010/main" val="501278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2920" y="1095375"/>
            <a:ext cx="3108960" cy="26108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703320" y="1095375"/>
            <a:ext cx="3108960" cy="26108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CCF0BF-C3A9-4D6C-BDB3-FC19FEA1CBB9}" type="datetimeFigureOut">
              <a:rPr lang="en-US" smtClean="0"/>
              <a:t>10/20/2024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7056DE-DC01-4506-95B8-19EE7E39E1AE}" type="slidenum">
              <a:rPr lang="en-US" smtClean="0"/>
              <a:t>‹#›</a:t>
            </a:fld>
            <a:endParaRPr lang="en-US"/>
          </a:p>
        </p:txBody>
      </p:sp>
    </p:spTree>
    <p:extLst>
      <p:ext uri="{BB962C8B-B14F-4D97-AF65-F5344CB8AC3E}">
        <p14:creationId xmlns:p14="http://schemas.microsoft.com/office/powerpoint/2010/main" val="33047343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3873" y="219075"/>
            <a:ext cx="6309360" cy="795338"/>
          </a:xfrm>
        </p:spPr>
        <p:txBody>
          <a:bodyPr/>
          <a:lstStyle/>
          <a:p>
            <a:r>
              <a:rPr lang="en-US"/>
              <a:t>Click to edit Master title style</a:t>
            </a:r>
            <a:endParaRPr lang="en-US" dirty="0"/>
          </a:p>
        </p:txBody>
      </p:sp>
      <p:sp>
        <p:nvSpPr>
          <p:cNvPr id="3" name="Text Placeholder 2"/>
          <p:cNvSpPr>
            <a:spLocks noGrp="1"/>
          </p:cNvSpPr>
          <p:nvPr>
            <p:ph type="body" idx="1"/>
          </p:nvPr>
        </p:nvSpPr>
        <p:spPr>
          <a:xfrm>
            <a:off x="503873" y="1008698"/>
            <a:ext cx="3094672" cy="494347"/>
          </a:xfrm>
        </p:spPr>
        <p:txBody>
          <a:bodyPr anchor="b"/>
          <a:lstStyle>
            <a:lvl1pPr marL="0" indent="0">
              <a:buNone/>
              <a:defRPr sz="1440" b="1"/>
            </a:lvl1pPr>
            <a:lvl2pPr marL="274320" indent="0">
              <a:buNone/>
              <a:defRPr sz="1200" b="1"/>
            </a:lvl2pPr>
            <a:lvl3pPr marL="548640" indent="0">
              <a:buNone/>
              <a:defRPr sz="1080" b="1"/>
            </a:lvl3pPr>
            <a:lvl4pPr marL="822960" indent="0">
              <a:buNone/>
              <a:defRPr sz="960" b="1"/>
            </a:lvl4pPr>
            <a:lvl5pPr marL="1097280" indent="0">
              <a:buNone/>
              <a:defRPr sz="960" b="1"/>
            </a:lvl5pPr>
            <a:lvl6pPr marL="1371600" indent="0">
              <a:buNone/>
              <a:defRPr sz="960" b="1"/>
            </a:lvl6pPr>
            <a:lvl7pPr marL="1645920" indent="0">
              <a:buNone/>
              <a:defRPr sz="960" b="1"/>
            </a:lvl7pPr>
            <a:lvl8pPr marL="1920240" indent="0">
              <a:buNone/>
              <a:defRPr sz="960" b="1"/>
            </a:lvl8pPr>
            <a:lvl9pPr marL="2194560" indent="0">
              <a:buNone/>
              <a:defRPr sz="960" b="1"/>
            </a:lvl9pPr>
          </a:lstStyle>
          <a:p>
            <a:pPr lvl="0"/>
            <a:r>
              <a:rPr lang="en-US"/>
              <a:t>Click to edit Master text styles</a:t>
            </a:r>
          </a:p>
        </p:txBody>
      </p:sp>
      <p:sp>
        <p:nvSpPr>
          <p:cNvPr id="4" name="Content Placeholder 3"/>
          <p:cNvSpPr>
            <a:spLocks noGrp="1"/>
          </p:cNvSpPr>
          <p:nvPr>
            <p:ph sz="half" idx="2"/>
          </p:nvPr>
        </p:nvSpPr>
        <p:spPr>
          <a:xfrm>
            <a:off x="503873" y="1503045"/>
            <a:ext cx="3094672" cy="22107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703320" y="1008698"/>
            <a:ext cx="3109913" cy="494347"/>
          </a:xfrm>
        </p:spPr>
        <p:txBody>
          <a:bodyPr anchor="b"/>
          <a:lstStyle>
            <a:lvl1pPr marL="0" indent="0">
              <a:buNone/>
              <a:defRPr sz="1440" b="1"/>
            </a:lvl1pPr>
            <a:lvl2pPr marL="274320" indent="0">
              <a:buNone/>
              <a:defRPr sz="1200" b="1"/>
            </a:lvl2pPr>
            <a:lvl3pPr marL="548640" indent="0">
              <a:buNone/>
              <a:defRPr sz="1080" b="1"/>
            </a:lvl3pPr>
            <a:lvl4pPr marL="822960" indent="0">
              <a:buNone/>
              <a:defRPr sz="960" b="1"/>
            </a:lvl4pPr>
            <a:lvl5pPr marL="1097280" indent="0">
              <a:buNone/>
              <a:defRPr sz="960" b="1"/>
            </a:lvl5pPr>
            <a:lvl6pPr marL="1371600" indent="0">
              <a:buNone/>
              <a:defRPr sz="960" b="1"/>
            </a:lvl6pPr>
            <a:lvl7pPr marL="1645920" indent="0">
              <a:buNone/>
              <a:defRPr sz="960" b="1"/>
            </a:lvl7pPr>
            <a:lvl8pPr marL="1920240" indent="0">
              <a:buNone/>
              <a:defRPr sz="960" b="1"/>
            </a:lvl8pPr>
            <a:lvl9pPr marL="2194560" indent="0">
              <a:buNone/>
              <a:defRPr sz="960" b="1"/>
            </a:lvl9pPr>
          </a:lstStyle>
          <a:p>
            <a:pPr lvl="0"/>
            <a:r>
              <a:rPr lang="en-US"/>
              <a:t>Click to edit Master text styles</a:t>
            </a:r>
          </a:p>
        </p:txBody>
      </p:sp>
      <p:sp>
        <p:nvSpPr>
          <p:cNvPr id="6" name="Content Placeholder 5"/>
          <p:cNvSpPr>
            <a:spLocks noGrp="1"/>
          </p:cNvSpPr>
          <p:nvPr>
            <p:ph sz="quarter" idx="4"/>
          </p:nvPr>
        </p:nvSpPr>
        <p:spPr>
          <a:xfrm>
            <a:off x="3703320" y="1503045"/>
            <a:ext cx="3109913" cy="22107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CCF0BF-C3A9-4D6C-BDB3-FC19FEA1CBB9}" type="datetimeFigureOut">
              <a:rPr lang="en-US" smtClean="0"/>
              <a:t>10/20/2024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7056DE-DC01-4506-95B8-19EE7E39E1AE}" type="slidenum">
              <a:rPr lang="en-US" smtClean="0"/>
              <a:t>‹#›</a:t>
            </a:fld>
            <a:endParaRPr lang="en-US"/>
          </a:p>
        </p:txBody>
      </p:sp>
    </p:spTree>
    <p:extLst>
      <p:ext uri="{BB962C8B-B14F-4D97-AF65-F5344CB8AC3E}">
        <p14:creationId xmlns:p14="http://schemas.microsoft.com/office/powerpoint/2010/main" val="1289143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CCF0BF-C3A9-4D6C-BDB3-FC19FEA1CBB9}" type="datetimeFigureOut">
              <a:rPr lang="en-US" smtClean="0"/>
              <a:t>10/20/2024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7056DE-DC01-4506-95B8-19EE7E39E1AE}" type="slidenum">
              <a:rPr lang="en-US" smtClean="0"/>
              <a:t>‹#›</a:t>
            </a:fld>
            <a:endParaRPr lang="en-US"/>
          </a:p>
        </p:txBody>
      </p:sp>
    </p:spTree>
    <p:extLst>
      <p:ext uri="{BB962C8B-B14F-4D97-AF65-F5344CB8AC3E}">
        <p14:creationId xmlns:p14="http://schemas.microsoft.com/office/powerpoint/2010/main" val="2434150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CCF0BF-C3A9-4D6C-BDB3-FC19FEA1CBB9}" type="datetimeFigureOut">
              <a:rPr lang="en-US" smtClean="0"/>
              <a:t>10/20/2024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7056DE-DC01-4506-95B8-19EE7E39E1AE}" type="slidenum">
              <a:rPr lang="en-US" smtClean="0"/>
              <a:t>‹#›</a:t>
            </a:fld>
            <a:endParaRPr lang="en-US"/>
          </a:p>
        </p:txBody>
      </p:sp>
    </p:spTree>
    <p:extLst>
      <p:ext uri="{BB962C8B-B14F-4D97-AF65-F5344CB8AC3E}">
        <p14:creationId xmlns:p14="http://schemas.microsoft.com/office/powerpoint/2010/main" val="1038222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873" y="274320"/>
            <a:ext cx="2359342" cy="960120"/>
          </a:xfrm>
        </p:spPr>
        <p:txBody>
          <a:bodyPr anchor="b"/>
          <a:lstStyle>
            <a:lvl1pPr>
              <a:defRPr sz="1920"/>
            </a:lvl1pPr>
          </a:lstStyle>
          <a:p>
            <a:r>
              <a:rPr lang="en-US"/>
              <a:t>Click to edit Master title style</a:t>
            </a:r>
            <a:endParaRPr lang="en-US" dirty="0"/>
          </a:p>
        </p:txBody>
      </p:sp>
      <p:sp>
        <p:nvSpPr>
          <p:cNvPr id="3" name="Content Placeholder 2"/>
          <p:cNvSpPr>
            <a:spLocks noGrp="1"/>
          </p:cNvSpPr>
          <p:nvPr>
            <p:ph idx="1"/>
          </p:nvPr>
        </p:nvSpPr>
        <p:spPr>
          <a:xfrm>
            <a:off x="3109913" y="592455"/>
            <a:ext cx="3703320" cy="2924175"/>
          </a:xfrm>
        </p:spPr>
        <p:txBody>
          <a:bodyPr/>
          <a:lstStyle>
            <a:lvl1pPr>
              <a:defRPr sz="1920"/>
            </a:lvl1pPr>
            <a:lvl2pPr>
              <a:defRPr sz="1680"/>
            </a:lvl2pPr>
            <a:lvl3pPr>
              <a:defRPr sz="144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3873" y="1234440"/>
            <a:ext cx="2359342" cy="2286953"/>
          </a:xfrm>
        </p:spPr>
        <p:txBody>
          <a:bodyPr/>
          <a:lstStyle>
            <a:lvl1pPr marL="0" indent="0">
              <a:buNone/>
              <a:defRPr sz="960"/>
            </a:lvl1pPr>
            <a:lvl2pPr marL="274320" indent="0">
              <a:buNone/>
              <a:defRPr sz="840"/>
            </a:lvl2pPr>
            <a:lvl3pPr marL="548640" indent="0">
              <a:buNone/>
              <a:defRPr sz="720"/>
            </a:lvl3pPr>
            <a:lvl4pPr marL="822960" indent="0">
              <a:buNone/>
              <a:defRPr sz="600"/>
            </a:lvl4pPr>
            <a:lvl5pPr marL="1097280" indent="0">
              <a:buNone/>
              <a:defRPr sz="600"/>
            </a:lvl5pPr>
            <a:lvl6pPr marL="1371600" indent="0">
              <a:buNone/>
              <a:defRPr sz="600"/>
            </a:lvl6pPr>
            <a:lvl7pPr marL="1645920" indent="0">
              <a:buNone/>
              <a:defRPr sz="600"/>
            </a:lvl7pPr>
            <a:lvl8pPr marL="1920240" indent="0">
              <a:buNone/>
              <a:defRPr sz="600"/>
            </a:lvl8pPr>
            <a:lvl9pPr marL="219456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93CCF0BF-C3A9-4D6C-BDB3-FC19FEA1CBB9}" type="datetimeFigureOut">
              <a:rPr lang="en-US" smtClean="0"/>
              <a:t>10/20/2024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7056DE-DC01-4506-95B8-19EE7E39E1AE}" type="slidenum">
              <a:rPr lang="en-US" smtClean="0"/>
              <a:t>‹#›</a:t>
            </a:fld>
            <a:endParaRPr lang="en-US"/>
          </a:p>
        </p:txBody>
      </p:sp>
    </p:spTree>
    <p:extLst>
      <p:ext uri="{BB962C8B-B14F-4D97-AF65-F5344CB8AC3E}">
        <p14:creationId xmlns:p14="http://schemas.microsoft.com/office/powerpoint/2010/main" val="1384587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873" y="274320"/>
            <a:ext cx="2359342" cy="960120"/>
          </a:xfrm>
        </p:spPr>
        <p:txBody>
          <a:bodyPr anchor="b"/>
          <a:lstStyle>
            <a:lvl1pPr>
              <a:defRPr sz="19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109913" y="592455"/>
            <a:ext cx="3703320" cy="2924175"/>
          </a:xfrm>
        </p:spPr>
        <p:txBody>
          <a:bodyPr anchor="t"/>
          <a:lstStyle>
            <a:lvl1pPr marL="0" indent="0">
              <a:buNone/>
              <a:defRPr sz="1920"/>
            </a:lvl1pPr>
            <a:lvl2pPr marL="274320" indent="0">
              <a:buNone/>
              <a:defRPr sz="1680"/>
            </a:lvl2pPr>
            <a:lvl3pPr marL="548640" indent="0">
              <a:buNone/>
              <a:defRPr sz="1440"/>
            </a:lvl3pPr>
            <a:lvl4pPr marL="822960" indent="0">
              <a:buNone/>
              <a:defRPr sz="1200"/>
            </a:lvl4pPr>
            <a:lvl5pPr marL="1097280" indent="0">
              <a:buNone/>
              <a:defRPr sz="1200"/>
            </a:lvl5pPr>
            <a:lvl6pPr marL="1371600" indent="0">
              <a:buNone/>
              <a:defRPr sz="1200"/>
            </a:lvl6pPr>
            <a:lvl7pPr marL="1645920" indent="0">
              <a:buNone/>
              <a:defRPr sz="1200"/>
            </a:lvl7pPr>
            <a:lvl8pPr marL="1920240" indent="0">
              <a:buNone/>
              <a:defRPr sz="1200"/>
            </a:lvl8pPr>
            <a:lvl9pPr marL="219456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503873" y="1234440"/>
            <a:ext cx="2359342" cy="2286953"/>
          </a:xfrm>
        </p:spPr>
        <p:txBody>
          <a:bodyPr/>
          <a:lstStyle>
            <a:lvl1pPr marL="0" indent="0">
              <a:buNone/>
              <a:defRPr sz="960"/>
            </a:lvl1pPr>
            <a:lvl2pPr marL="274320" indent="0">
              <a:buNone/>
              <a:defRPr sz="840"/>
            </a:lvl2pPr>
            <a:lvl3pPr marL="548640" indent="0">
              <a:buNone/>
              <a:defRPr sz="720"/>
            </a:lvl3pPr>
            <a:lvl4pPr marL="822960" indent="0">
              <a:buNone/>
              <a:defRPr sz="600"/>
            </a:lvl4pPr>
            <a:lvl5pPr marL="1097280" indent="0">
              <a:buNone/>
              <a:defRPr sz="600"/>
            </a:lvl5pPr>
            <a:lvl6pPr marL="1371600" indent="0">
              <a:buNone/>
              <a:defRPr sz="600"/>
            </a:lvl6pPr>
            <a:lvl7pPr marL="1645920" indent="0">
              <a:buNone/>
              <a:defRPr sz="600"/>
            </a:lvl7pPr>
            <a:lvl8pPr marL="1920240" indent="0">
              <a:buNone/>
              <a:defRPr sz="600"/>
            </a:lvl8pPr>
            <a:lvl9pPr marL="219456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93CCF0BF-C3A9-4D6C-BDB3-FC19FEA1CBB9}" type="datetimeFigureOut">
              <a:rPr lang="en-US" smtClean="0"/>
              <a:t>10/20/2024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7056DE-DC01-4506-95B8-19EE7E39E1AE}" type="slidenum">
              <a:rPr lang="en-US" smtClean="0"/>
              <a:t>‹#›</a:t>
            </a:fld>
            <a:endParaRPr lang="en-US"/>
          </a:p>
        </p:txBody>
      </p:sp>
    </p:spTree>
    <p:extLst>
      <p:ext uri="{BB962C8B-B14F-4D97-AF65-F5344CB8AC3E}">
        <p14:creationId xmlns:p14="http://schemas.microsoft.com/office/powerpoint/2010/main" val="37392304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219075"/>
            <a:ext cx="6309360" cy="7953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02920" y="1095375"/>
            <a:ext cx="6309360" cy="261080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02920" y="3813810"/>
            <a:ext cx="1645920" cy="219075"/>
          </a:xfrm>
          <a:prstGeom prst="rect">
            <a:avLst/>
          </a:prstGeom>
        </p:spPr>
        <p:txBody>
          <a:bodyPr vert="horz" lIns="91440" tIns="45720" rIns="91440" bIns="45720" rtlCol="0" anchor="ctr"/>
          <a:lstStyle>
            <a:lvl1pPr algn="l">
              <a:defRPr sz="720">
                <a:solidFill>
                  <a:schemeClr val="tx1">
                    <a:tint val="75000"/>
                  </a:schemeClr>
                </a:solidFill>
              </a:defRPr>
            </a:lvl1pPr>
          </a:lstStyle>
          <a:p>
            <a:fld id="{93CCF0BF-C3A9-4D6C-BDB3-FC19FEA1CBB9}" type="datetimeFigureOut">
              <a:rPr lang="en-US" smtClean="0"/>
              <a:t>10/20/2024</a:t>
            </a:fld>
            <a:endParaRPr lang="en-US"/>
          </a:p>
        </p:txBody>
      </p:sp>
      <p:sp>
        <p:nvSpPr>
          <p:cNvPr id="5" name="Footer Placeholder 4"/>
          <p:cNvSpPr>
            <a:spLocks noGrp="1"/>
          </p:cNvSpPr>
          <p:nvPr>
            <p:ph type="ftr" sz="quarter" idx="3"/>
          </p:nvPr>
        </p:nvSpPr>
        <p:spPr>
          <a:xfrm>
            <a:off x="2423160" y="3813810"/>
            <a:ext cx="2468880" cy="219075"/>
          </a:xfrm>
          <a:prstGeom prst="rect">
            <a:avLst/>
          </a:prstGeom>
        </p:spPr>
        <p:txBody>
          <a:bodyPr vert="horz" lIns="91440" tIns="45720" rIns="91440" bIns="45720" rtlCol="0" anchor="ctr"/>
          <a:lstStyle>
            <a:lvl1pPr algn="ctr">
              <a:defRPr sz="7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166360" y="3813810"/>
            <a:ext cx="1645920" cy="219075"/>
          </a:xfrm>
          <a:prstGeom prst="rect">
            <a:avLst/>
          </a:prstGeom>
        </p:spPr>
        <p:txBody>
          <a:bodyPr vert="horz" lIns="91440" tIns="45720" rIns="91440" bIns="45720" rtlCol="0" anchor="ctr"/>
          <a:lstStyle>
            <a:lvl1pPr algn="r">
              <a:defRPr sz="720">
                <a:solidFill>
                  <a:schemeClr val="tx1">
                    <a:tint val="75000"/>
                  </a:schemeClr>
                </a:solidFill>
              </a:defRPr>
            </a:lvl1pPr>
          </a:lstStyle>
          <a:p>
            <a:fld id="{BC7056DE-DC01-4506-95B8-19EE7E39E1AE}" type="slidenum">
              <a:rPr lang="en-US" smtClean="0"/>
              <a:t>‹#›</a:t>
            </a:fld>
            <a:endParaRPr lang="en-US"/>
          </a:p>
        </p:txBody>
      </p:sp>
    </p:spTree>
    <p:extLst>
      <p:ext uri="{BB962C8B-B14F-4D97-AF65-F5344CB8AC3E}">
        <p14:creationId xmlns:p14="http://schemas.microsoft.com/office/powerpoint/2010/main" val="12530326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548640" rtl="0" eaLnBrk="1" latinLnBrk="0" hangingPunct="1">
        <a:lnSpc>
          <a:spcPct val="90000"/>
        </a:lnSpc>
        <a:spcBef>
          <a:spcPct val="0"/>
        </a:spcBef>
        <a:buNone/>
        <a:defRPr sz="2640" kern="1200">
          <a:solidFill>
            <a:schemeClr val="tx1"/>
          </a:solidFill>
          <a:latin typeface="+mj-lt"/>
          <a:ea typeface="+mj-ea"/>
          <a:cs typeface="+mj-cs"/>
        </a:defRPr>
      </a:lvl1pPr>
    </p:titleStyle>
    <p:bodyStyle>
      <a:lvl1pPr marL="137160" indent="-137160" algn="l" defTabSz="548640" rtl="0" eaLnBrk="1" latinLnBrk="0" hangingPunct="1">
        <a:lnSpc>
          <a:spcPct val="90000"/>
        </a:lnSpc>
        <a:spcBef>
          <a:spcPts val="600"/>
        </a:spcBef>
        <a:buFont typeface="Arial" panose="020B0604020202020204" pitchFamily="34" charset="0"/>
        <a:buChar char="•"/>
        <a:defRPr sz="1680" kern="1200">
          <a:solidFill>
            <a:schemeClr val="tx1"/>
          </a:solidFill>
          <a:latin typeface="+mn-lt"/>
          <a:ea typeface="+mn-ea"/>
          <a:cs typeface="+mn-cs"/>
        </a:defRPr>
      </a:lvl1pPr>
      <a:lvl2pPr marL="411480" indent="-137160" algn="l" defTabSz="548640" rtl="0" eaLnBrk="1" latinLnBrk="0" hangingPunct="1">
        <a:lnSpc>
          <a:spcPct val="90000"/>
        </a:lnSpc>
        <a:spcBef>
          <a:spcPts val="300"/>
        </a:spcBef>
        <a:buFont typeface="Arial" panose="020B0604020202020204" pitchFamily="34" charset="0"/>
        <a:buChar char="•"/>
        <a:defRPr sz="1440" kern="1200">
          <a:solidFill>
            <a:schemeClr val="tx1"/>
          </a:solidFill>
          <a:latin typeface="+mn-lt"/>
          <a:ea typeface="+mn-ea"/>
          <a:cs typeface="+mn-cs"/>
        </a:defRPr>
      </a:lvl2pPr>
      <a:lvl3pPr marL="685800" indent="-137160" algn="l" defTabSz="54864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3pPr>
      <a:lvl4pPr marL="960120" indent="-137160" algn="l" defTabSz="548640" rtl="0" eaLnBrk="1" latinLnBrk="0" hangingPunct="1">
        <a:lnSpc>
          <a:spcPct val="90000"/>
        </a:lnSpc>
        <a:spcBef>
          <a:spcPts val="300"/>
        </a:spcBef>
        <a:buFont typeface="Arial" panose="020B0604020202020204" pitchFamily="34" charset="0"/>
        <a:buChar char="•"/>
        <a:defRPr sz="1080" kern="1200">
          <a:solidFill>
            <a:schemeClr val="tx1"/>
          </a:solidFill>
          <a:latin typeface="+mn-lt"/>
          <a:ea typeface="+mn-ea"/>
          <a:cs typeface="+mn-cs"/>
        </a:defRPr>
      </a:lvl4pPr>
      <a:lvl5pPr marL="1234440" indent="-137160" algn="l" defTabSz="548640" rtl="0" eaLnBrk="1" latinLnBrk="0" hangingPunct="1">
        <a:lnSpc>
          <a:spcPct val="90000"/>
        </a:lnSpc>
        <a:spcBef>
          <a:spcPts val="300"/>
        </a:spcBef>
        <a:buFont typeface="Arial" panose="020B0604020202020204" pitchFamily="34" charset="0"/>
        <a:buChar char="•"/>
        <a:defRPr sz="1080" kern="1200">
          <a:solidFill>
            <a:schemeClr val="tx1"/>
          </a:solidFill>
          <a:latin typeface="+mn-lt"/>
          <a:ea typeface="+mn-ea"/>
          <a:cs typeface="+mn-cs"/>
        </a:defRPr>
      </a:lvl5pPr>
      <a:lvl6pPr marL="1508760" indent="-137160" algn="l" defTabSz="548640" rtl="0" eaLnBrk="1" latinLnBrk="0" hangingPunct="1">
        <a:lnSpc>
          <a:spcPct val="90000"/>
        </a:lnSpc>
        <a:spcBef>
          <a:spcPts val="300"/>
        </a:spcBef>
        <a:buFont typeface="Arial" panose="020B0604020202020204" pitchFamily="34" charset="0"/>
        <a:buChar char="•"/>
        <a:defRPr sz="1080" kern="1200">
          <a:solidFill>
            <a:schemeClr val="tx1"/>
          </a:solidFill>
          <a:latin typeface="+mn-lt"/>
          <a:ea typeface="+mn-ea"/>
          <a:cs typeface="+mn-cs"/>
        </a:defRPr>
      </a:lvl6pPr>
      <a:lvl7pPr marL="1783080" indent="-137160" algn="l" defTabSz="548640" rtl="0" eaLnBrk="1" latinLnBrk="0" hangingPunct="1">
        <a:lnSpc>
          <a:spcPct val="90000"/>
        </a:lnSpc>
        <a:spcBef>
          <a:spcPts val="300"/>
        </a:spcBef>
        <a:buFont typeface="Arial" panose="020B0604020202020204" pitchFamily="34" charset="0"/>
        <a:buChar char="•"/>
        <a:defRPr sz="1080" kern="1200">
          <a:solidFill>
            <a:schemeClr val="tx1"/>
          </a:solidFill>
          <a:latin typeface="+mn-lt"/>
          <a:ea typeface="+mn-ea"/>
          <a:cs typeface="+mn-cs"/>
        </a:defRPr>
      </a:lvl7pPr>
      <a:lvl8pPr marL="2057400" indent="-137160" algn="l" defTabSz="548640" rtl="0" eaLnBrk="1" latinLnBrk="0" hangingPunct="1">
        <a:lnSpc>
          <a:spcPct val="90000"/>
        </a:lnSpc>
        <a:spcBef>
          <a:spcPts val="300"/>
        </a:spcBef>
        <a:buFont typeface="Arial" panose="020B0604020202020204" pitchFamily="34" charset="0"/>
        <a:buChar char="•"/>
        <a:defRPr sz="1080" kern="1200">
          <a:solidFill>
            <a:schemeClr val="tx1"/>
          </a:solidFill>
          <a:latin typeface="+mn-lt"/>
          <a:ea typeface="+mn-ea"/>
          <a:cs typeface="+mn-cs"/>
        </a:defRPr>
      </a:lvl8pPr>
      <a:lvl9pPr marL="2331720" indent="-137160" algn="l" defTabSz="548640" rtl="0" eaLnBrk="1" latinLnBrk="0" hangingPunct="1">
        <a:lnSpc>
          <a:spcPct val="90000"/>
        </a:lnSpc>
        <a:spcBef>
          <a:spcPts val="300"/>
        </a:spcBef>
        <a:buFont typeface="Arial" panose="020B0604020202020204" pitchFamily="34" charset="0"/>
        <a:buChar char="•"/>
        <a:defRPr sz="1080" kern="1200">
          <a:solidFill>
            <a:schemeClr val="tx1"/>
          </a:solidFill>
          <a:latin typeface="+mn-lt"/>
          <a:ea typeface="+mn-ea"/>
          <a:cs typeface="+mn-cs"/>
        </a:defRPr>
      </a:lvl9pPr>
    </p:bodyStyle>
    <p:otherStyle>
      <a:defPPr>
        <a:defRPr lang="en-US"/>
      </a:defPPr>
      <a:lvl1pPr marL="0" algn="l" defTabSz="548640" rtl="0" eaLnBrk="1" latinLnBrk="0" hangingPunct="1">
        <a:defRPr sz="1080" kern="1200">
          <a:solidFill>
            <a:schemeClr val="tx1"/>
          </a:solidFill>
          <a:latin typeface="+mn-lt"/>
          <a:ea typeface="+mn-ea"/>
          <a:cs typeface="+mn-cs"/>
        </a:defRPr>
      </a:lvl1pPr>
      <a:lvl2pPr marL="274320" algn="l" defTabSz="548640" rtl="0" eaLnBrk="1" latinLnBrk="0" hangingPunct="1">
        <a:defRPr sz="1080" kern="1200">
          <a:solidFill>
            <a:schemeClr val="tx1"/>
          </a:solidFill>
          <a:latin typeface="+mn-lt"/>
          <a:ea typeface="+mn-ea"/>
          <a:cs typeface="+mn-cs"/>
        </a:defRPr>
      </a:lvl2pPr>
      <a:lvl3pPr marL="548640" algn="l" defTabSz="548640" rtl="0" eaLnBrk="1" latinLnBrk="0" hangingPunct="1">
        <a:defRPr sz="1080" kern="1200">
          <a:solidFill>
            <a:schemeClr val="tx1"/>
          </a:solidFill>
          <a:latin typeface="+mn-lt"/>
          <a:ea typeface="+mn-ea"/>
          <a:cs typeface="+mn-cs"/>
        </a:defRPr>
      </a:lvl3pPr>
      <a:lvl4pPr marL="822960" algn="l" defTabSz="548640" rtl="0" eaLnBrk="1" latinLnBrk="0" hangingPunct="1">
        <a:defRPr sz="1080" kern="1200">
          <a:solidFill>
            <a:schemeClr val="tx1"/>
          </a:solidFill>
          <a:latin typeface="+mn-lt"/>
          <a:ea typeface="+mn-ea"/>
          <a:cs typeface="+mn-cs"/>
        </a:defRPr>
      </a:lvl4pPr>
      <a:lvl5pPr marL="1097280" algn="l" defTabSz="548640" rtl="0" eaLnBrk="1" latinLnBrk="0" hangingPunct="1">
        <a:defRPr sz="1080" kern="1200">
          <a:solidFill>
            <a:schemeClr val="tx1"/>
          </a:solidFill>
          <a:latin typeface="+mn-lt"/>
          <a:ea typeface="+mn-ea"/>
          <a:cs typeface="+mn-cs"/>
        </a:defRPr>
      </a:lvl5pPr>
      <a:lvl6pPr marL="1371600" algn="l" defTabSz="548640" rtl="0" eaLnBrk="1" latinLnBrk="0" hangingPunct="1">
        <a:defRPr sz="1080" kern="1200">
          <a:solidFill>
            <a:schemeClr val="tx1"/>
          </a:solidFill>
          <a:latin typeface="+mn-lt"/>
          <a:ea typeface="+mn-ea"/>
          <a:cs typeface="+mn-cs"/>
        </a:defRPr>
      </a:lvl6pPr>
      <a:lvl7pPr marL="1645920" algn="l" defTabSz="548640" rtl="0" eaLnBrk="1" latinLnBrk="0" hangingPunct="1">
        <a:defRPr sz="1080" kern="1200">
          <a:solidFill>
            <a:schemeClr val="tx1"/>
          </a:solidFill>
          <a:latin typeface="+mn-lt"/>
          <a:ea typeface="+mn-ea"/>
          <a:cs typeface="+mn-cs"/>
        </a:defRPr>
      </a:lvl7pPr>
      <a:lvl8pPr marL="1920240" algn="l" defTabSz="548640" rtl="0" eaLnBrk="1" latinLnBrk="0" hangingPunct="1">
        <a:defRPr sz="1080" kern="1200">
          <a:solidFill>
            <a:schemeClr val="tx1"/>
          </a:solidFill>
          <a:latin typeface="+mn-lt"/>
          <a:ea typeface="+mn-ea"/>
          <a:cs typeface="+mn-cs"/>
        </a:defRPr>
      </a:lvl8pPr>
      <a:lvl9pPr marL="2194560" algn="l" defTabSz="548640" rtl="0" eaLnBrk="1" latinLnBrk="0" hangingPunct="1">
        <a:defRPr sz="10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hyperlink" Target="https://www.theoi.com/Gigante/GiganteOrion.html" TargetMode="External"/><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C16CAE0-FBA9-66C6-B905-EDF726AD7B18}"/>
              </a:ext>
            </a:extLst>
          </p:cNvPr>
          <p:cNvSpPr txBox="1"/>
          <p:nvPr/>
        </p:nvSpPr>
        <p:spPr>
          <a:xfrm>
            <a:off x="0" y="0"/>
            <a:ext cx="7315199" cy="1138773"/>
          </a:xfrm>
          <a:prstGeom prst="rect">
            <a:avLst/>
          </a:prstGeom>
          <a:noFill/>
        </p:spPr>
        <p:txBody>
          <a:bodyPr wrap="square" rtlCol="0">
            <a:spAutoFit/>
          </a:bodyPr>
          <a:lstStyle/>
          <a:p>
            <a:pPr algn="ctr" defTabSz="365751"/>
            <a:r>
              <a:rPr lang="en-US" sz="2800" b="1" dirty="0">
                <a:solidFill>
                  <a:srgbClr val="0070C0"/>
                </a:solidFill>
                <a:latin typeface="Verdana" panose="020B0604030504040204" pitchFamily="34" charset="0"/>
                <a:ea typeface="Verdana" panose="020B0604030504040204" pitchFamily="34" charset="0"/>
              </a:rPr>
              <a:t>REVE</a:t>
            </a:r>
            <a:r>
              <a:rPr lang="ru-RU" sz="2800" b="1" dirty="0">
                <a:solidFill>
                  <a:srgbClr val="0070C0"/>
                </a:solidFill>
                <a:latin typeface="Verdana" panose="020B0604030504040204" pitchFamily="34" charset="0"/>
                <a:ea typeface="Verdana" panose="020B0604030504040204" pitchFamily="34" charset="0"/>
              </a:rPr>
              <a:t>Я</a:t>
            </a:r>
            <a:r>
              <a:rPr lang="en-US" sz="2800" b="1" dirty="0">
                <a:solidFill>
                  <a:srgbClr val="0070C0"/>
                </a:solidFill>
                <a:latin typeface="Verdana" panose="020B0604030504040204" pitchFamily="34" charset="0"/>
                <a:ea typeface="Verdana" panose="020B0604030504040204" pitchFamily="34" charset="0"/>
              </a:rPr>
              <a:t>SING HERMON</a:t>
            </a:r>
            <a:endPar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endParaRPr>
          </a:p>
          <a:p>
            <a:pPr algn="ctr" defTabSz="365751"/>
            <a:r>
              <a:rPr lang="en-US" sz="2200" b="1" dirty="0">
                <a:solidFill>
                  <a:prstClr val="black"/>
                </a:solidFill>
                <a:latin typeface="Verdana" panose="020B0604030504040204" pitchFamily="34" charset="0"/>
                <a:ea typeface="Verdana" panose="020B0604030504040204" pitchFamily="34" charset="0"/>
                <a:cs typeface="Arial" panose="020B0604020202020204" pitchFamily="34" charset="0"/>
              </a:rPr>
              <a:t>Session 4: The Watchers’ Sin &amp; Jesus’ birth </a:t>
            </a:r>
          </a:p>
          <a:p>
            <a:pPr algn="ctr" defTabSz="365751"/>
            <a:r>
              <a:rPr lang="en-US" b="1" dirty="0">
                <a:solidFill>
                  <a:srgbClr val="C00000"/>
                </a:solidFill>
                <a:latin typeface="Verdana" panose="020B0604030504040204" pitchFamily="34" charset="0"/>
                <a:ea typeface="Verdana" panose="020B0604030504040204" pitchFamily="34" charset="0"/>
                <a:cs typeface="Arial" panose="020B0604020202020204" pitchFamily="34" charset="0"/>
              </a:rPr>
              <a:t>17 and 20 October 2024</a:t>
            </a:r>
          </a:p>
        </p:txBody>
      </p:sp>
      <p:pic>
        <p:nvPicPr>
          <p:cNvPr id="4" name="Picture 3">
            <a:extLst>
              <a:ext uri="{FF2B5EF4-FFF2-40B4-BE49-F238E27FC236}">
                <a16:creationId xmlns:a16="http://schemas.microsoft.com/office/drawing/2014/main" id="{B1C5E477-9E77-9D0D-3FAD-C07706636B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7356" y="1157241"/>
            <a:ext cx="5260490" cy="2959025"/>
          </a:xfrm>
          <a:prstGeom prst="rect">
            <a:avLst/>
          </a:prstGeom>
        </p:spPr>
      </p:pic>
    </p:spTree>
    <p:extLst>
      <p:ext uri="{BB962C8B-B14F-4D97-AF65-F5344CB8AC3E}">
        <p14:creationId xmlns:p14="http://schemas.microsoft.com/office/powerpoint/2010/main" val="39034282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D2B8D100-229D-1CE3-072E-9666C7EF0F4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0F2F5A1-3F59-5F7B-FB89-0E659BFD2B64}"/>
              </a:ext>
            </a:extLst>
          </p:cNvPr>
          <p:cNvSpPr txBox="1"/>
          <p:nvPr/>
        </p:nvSpPr>
        <p:spPr>
          <a:xfrm>
            <a:off x="139875" y="0"/>
            <a:ext cx="6967490"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Constellation Virgo (the virgin)</a:t>
            </a:r>
            <a:endParaRPr lang="en-US" sz="280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5218E737-9318-8EBA-2D5F-E6A6E2FB4AFE}"/>
              </a:ext>
            </a:extLst>
          </p:cNvPr>
          <p:cNvSpPr txBox="1"/>
          <p:nvPr/>
        </p:nvSpPr>
        <p:spPr>
          <a:xfrm>
            <a:off x="122641" y="496643"/>
            <a:ext cx="7192559" cy="353943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Every year, in the constellation Virgo:</a:t>
            </a:r>
          </a:p>
          <a:p>
            <a:pPr marL="358775" indent="-358775"/>
            <a:r>
              <a:rPr lang="en-US" sz="2800" b="1" dirty="0">
                <a:solidFill>
                  <a:srgbClr val="C00000"/>
                </a:solidFill>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The sun appears in her middle (womb).</a:t>
            </a:r>
          </a:p>
          <a:p>
            <a:pPr marL="358775" indent="-358775"/>
            <a:r>
              <a:rPr lang="en-US" sz="2800" b="1" dirty="0">
                <a:solidFill>
                  <a:srgbClr val="C00000"/>
                </a:solidFill>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Between 150 and 170 ecliptic degrees.</a:t>
            </a:r>
          </a:p>
          <a:p>
            <a:pPr marL="360363" indent="-360363"/>
            <a:r>
              <a:rPr lang="en-US" sz="2800" b="1" dirty="0">
                <a:solidFill>
                  <a:srgbClr val="C00000"/>
                </a:solidFill>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For a 20-day period.</a:t>
            </a:r>
          </a:p>
          <a:p>
            <a:pPr marL="360363" indent="-360363"/>
            <a:r>
              <a:rPr lang="en-US" sz="2800" b="1" dirty="0">
                <a:solidFill>
                  <a:srgbClr val="C00000"/>
                </a:solidFill>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Evoking mother-goddesses for pagans.</a:t>
            </a:r>
          </a:p>
          <a:p>
            <a:pPr marL="360363" indent="-360363"/>
            <a:r>
              <a:rPr lang="en-US" sz="2800" b="1" dirty="0">
                <a:solidFill>
                  <a:srgbClr val="C00000"/>
                </a:solidFill>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Reminding Jews that “</a:t>
            </a:r>
            <a:r>
              <a:rPr lang="en-GB" sz="2800" b="1" dirty="0">
                <a:latin typeface="Arial" panose="020B0604020202020204" pitchFamily="34" charset="0"/>
                <a:cs typeface="Arial" panose="020B0604020202020204" pitchFamily="34" charset="0"/>
              </a:rPr>
              <a:t>the virgin shall conceive and bear a son” (Isa. 7:14).</a:t>
            </a:r>
          </a:p>
          <a:p>
            <a:pPr marL="360363" indent="-360363"/>
            <a:r>
              <a:rPr lang="en-US" sz="2800" b="1" dirty="0">
                <a:solidFill>
                  <a:srgbClr val="C00000"/>
                </a:solidFill>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NOTE: Occurs too often to be a sign.</a:t>
            </a:r>
            <a:endParaRPr lang="en-US" sz="2800" b="1"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E368B0EE-33CD-BECB-3CC0-212AB1B1F80C}"/>
              </a:ext>
            </a:extLst>
          </p:cNvPr>
          <p:cNvPicPr>
            <a:picLocks noChangeAspect="1"/>
          </p:cNvPicPr>
          <p:nvPr/>
        </p:nvPicPr>
        <p:blipFill>
          <a:blip r:embed="rId3"/>
          <a:stretch>
            <a:fillRect/>
          </a:stretch>
        </p:blipFill>
        <p:spPr>
          <a:xfrm>
            <a:off x="225069" y="486158"/>
            <a:ext cx="6899530" cy="3628642"/>
          </a:xfrm>
          <a:prstGeom prst="rect">
            <a:avLst/>
          </a:prstGeom>
        </p:spPr>
      </p:pic>
    </p:spTree>
    <p:extLst>
      <p:ext uri="{BB962C8B-B14F-4D97-AF65-F5344CB8AC3E}">
        <p14:creationId xmlns:p14="http://schemas.microsoft.com/office/powerpoint/2010/main" val="11849138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 calcmode="lin" valueType="num">
                                      <p:cBhvr additive="base">
                                        <p:cTn id="2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 calcmode="lin" valueType="num">
                                      <p:cBhvr additive="base">
                                        <p:cTn id="2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 calcmode="lin" valueType="num">
                                      <p:cBhvr additive="base">
                                        <p:cTn id="3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4">
                                            <p:txEl>
                                              <p:pRg st="5" end="5"/>
                                            </p:txEl>
                                          </p:spTgt>
                                        </p:tgtEl>
                                        <p:attrNameLst>
                                          <p:attrName>style.visibility</p:attrName>
                                        </p:attrNameLst>
                                      </p:cBhvr>
                                      <p:to>
                                        <p:strVal val="visible"/>
                                      </p:to>
                                    </p:set>
                                    <p:anim calcmode="lin" valueType="num">
                                      <p:cBhvr additive="base">
                                        <p:cTn id="4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 calcmode="lin" valueType="num">
                                      <p:cBhvr additive="base">
                                        <p:cTn id="4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DBBD3387-616A-D5C2-1B08-BE03D893AAF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59020FA-0BC4-910B-50D9-EE35D52B3927}"/>
              </a:ext>
            </a:extLst>
          </p:cNvPr>
          <p:cNvSpPr txBox="1"/>
          <p:nvPr/>
        </p:nvSpPr>
        <p:spPr>
          <a:xfrm>
            <a:off x="139876" y="0"/>
            <a:ext cx="3141548"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Revelation 12</a:t>
            </a:r>
            <a:endParaRPr lang="en-US" sz="280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FF38FF2E-35BC-6789-147D-C867724F0437}"/>
              </a:ext>
            </a:extLst>
          </p:cNvPr>
          <p:cNvSpPr txBox="1"/>
          <p:nvPr/>
        </p:nvSpPr>
        <p:spPr>
          <a:xfrm>
            <a:off x="92598" y="431803"/>
            <a:ext cx="6979534" cy="3539430"/>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	</a:t>
            </a:r>
            <a:r>
              <a:rPr lang="en-GB" sz="2800" b="1" baseline="30000" dirty="0">
                <a:solidFill>
                  <a:srgbClr val="C00000"/>
                </a:solidFill>
                <a:latin typeface="Arial" panose="020B0604020202020204" pitchFamily="34" charset="0"/>
                <a:cs typeface="Arial" panose="020B0604020202020204" pitchFamily="34" charset="0"/>
              </a:rPr>
              <a:t>1</a:t>
            </a:r>
            <a:r>
              <a:rPr lang="en-GB" sz="2800" b="1" dirty="0">
                <a:latin typeface="Arial" panose="020B0604020202020204" pitchFamily="34" charset="0"/>
                <a:cs typeface="Arial" panose="020B0604020202020204" pitchFamily="34" charset="0"/>
              </a:rPr>
              <a:t> A great sign appeared in heaven: </a:t>
            </a:r>
            <a:br>
              <a:rPr lang="en-GB" sz="2800" b="1" dirty="0">
                <a:latin typeface="Arial" panose="020B0604020202020204" pitchFamily="34" charset="0"/>
                <a:cs typeface="Arial" panose="020B0604020202020204" pitchFamily="34" charset="0"/>
              </a:rPr>
            </a:br>
            <a:r>
              <a:rPr lang="en-GB" sz="2800" b="1" dirty="0">
                <a:latin typeface="Arial" panose="020B0604020202020204" pitchFamily="34" charset="0"/>
                <a:cs typeface="Arial" panose="020B0604020202020204" pitchFamily="34" charset="0"/>
              </a:rPr>
              <a:t>a woman clothed with the sun, with the moon under her feet, and on her head a crown of twelve stars. </a:t>
            </a:r>
          </a:p>
          <a:p>
            <a:r>
              <a:rPr lang="en-GB" sz="2800" b="1" baseline="30000" dirty="0">
                <a:solidFill>
                  <a:srgbClr val="C00000"/>
                </a:solidFill>
                <a:latin typeface="Arial" panose="020B0604020202020204" pitchFamily="34" charset="0"/>
                <a:cs typeface="Arial" panose="020B0604020202020204" pitchFamily="34" charset="0"/>
              </a:rPr>
              <a:t>2</a:t>
            </a:r>
            <a:r>
              <a:rPr lang="en-GB" sz="2800" b="1" dirty="0">
                <a:latin typeface="Arial" panose="020B0604020202020204" pitchFamily="34" charset="0"/>
                <a:cs typeface="Arial" panose="020B0604020202020204" pitchFamily="34" charset="0"/>
              </a:rPr>
              <a:t> She was pregnant and was crying out in birth pains and the agony of giving birth.</a:t>
            </a:r>
          </a:p>
          <a:p>
            <a:r>
              <a:rPr lang="en-US" sz="2800" b="1" dirty="0">
                <a:solidFill>
                  <a:srgbClr val="C00000"/>
                </a:solidFill>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Woman: </a:t>
            </a:r>
            <a:r>
              <a:rPr lang="en-US" sz="2800" b="1" dirty="0">
                <a:latin typeface="Arial" panose="020B0604020202020204" pitchFamily="34" charset="0"/>
                <a:cs typeface="Arial" panose="020B0604020202020204" pitchFamily="34" charset="0"/>
              </a:rPr>
              <a:t>Whom does she represent?</a:t>
            </a:r>
          </a:p>
        </p:txBody>
      </p:sp>
      <p:pic>
        <p:nvPicPr>
          <p:cNvPr id="5" name="Picture 4">
            <a:extLst>
              <a:ext uri="{FF2B5EF4-FFF2-40B4-BE49-F238E27FC236}">
                <a16:creationId xmlns:a16="http://schemas.microsoft.com/office/drawing/2014/main" id="{45CBBD5B-B94D-10D5-F8B2-52C1CD87E01A}"/>
              </a:ext>
            </a:extLst>
          </p:cNvPr>
          <p:cNvPicPr>
            <a:picLocks noChangeAspect="1"/>
          </p:cNvPicPr>
          <p:nvPr/>
        </p:nvPicPr>
        <p:blipFill>
          <a:blip r:embed="rId3"/>
          <a:stretch>
            <a:fillRect/>
          </a:stretch>
        </p:blipFill>
        <p:spPr>
          <a:xfrm>
            <a:off x="0" y="0"/>
            <a:ext cx="7315200" cy="4114800"/>
          </a:xfrm>
          <a:prstGeom prst="rect">
            <a:avLst/>
          </a:prstGeom>
        </p:spPr>
      </p:pic>
    </p:spTree>
    <p:extLst>
      <p:ext uri="{BB962C8B-B14F-4D97-AF65-F5344CB8AC3E}">
        <p14:creationId xmlns:p14="http://schemas.microsoft.com/office/powerpoint/2010/main" val="37768879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 calcmode="lin" valueType="num">
                                      <p:cBhvr additive="base">
                                        <p:cTn id="2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F5ADF18A-F069-5202-7394-6EC8A340328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7ECEEC0-CFEF-129A-E4CF-CFD8629DAAC3}"/>
              </a:ext>
            </a:extLst>
          </p:cNvPr>
          <p:cNvSpPr txBox="1"/>
          <p:nvPr/>
        </p:nvSpPr>
        <p:spPr>
          <a:xfrm>
            <a:off x="139875" y="0"/>
            <a:ext cx="6201548"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The King star, the King planet</a:t>
            </a:r>
            <a:endParaRPr lang="en-US" sz="280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88C4C4F5-1794-D9F4-3179-FC8A12B774BA}"/>
              </a:ext>
            </a:extLst>
          </p:cNvPr>
          <p:cNvSpPr txBox="1"/>
          <p:nvPr/>
        </p:nvSpPr>
        <p:spPr>
          <a:xfrm>
            <a:off x="186175" y="476921"/>
            <a:ext cx="7035450" cy="3539430"/>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Gentiles honoured Regulus as the ‘King Star’ and Jupiter as the “King Planet”. </a:t>
            </a:r>
          </a:p>
          <a:p>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These came together in Virgo.</a:t>
            </a:r>
          </a:p>
          <a:p>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For a 90-minute period.</a:t>
            </a:r>
          </a:p>
          <a:p>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Moon at her feet for 80 minutes.</a:t>
            </a:r>
          </a:p>
          <a:p>
            <a:pPr marL="360363" indent="-360363"/>
            <a:r>
              <a:rPr lang="en-US" sz="2800" b="1" dirty="0">
                <a:solidFill>
                  <a:srgbClr val="C00000"/>
                </a:solidFill>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Viewed from Western Asia (</a:t>
            </a:r>
            <a:r>
              <a:rPr lang="en-US" sz="2800" b="1" dirty="0" err="1">
                <a:latin typeface="Arial" panose="020B0604020202020204" pitchFamily="34" charset="0"/>
                <a:cs typeface="Arial" panose="020B0604020202020204" pitchFamily="34" charset="0"/>
              </a:rPr>
              <a:t>ANE</a:t>
            </a:r>
            <a:r>
              <a:rPr lang="en-US" sz="2800" b="1" dirty="0">
                <a:latin typeface="Arial" panose="020B0604020202020204" pitchFamily="34" charset="0"/>
                <a:cs typeface="Arial" panose="020B0604020202020204" pitchFamily="34" charset="0"/>
              </a:rPr>
              <a:t>).</a:t>
            </a:r>
          </a:p>
          <a:p>
            <a:pPr marL="360363" indent="-360363"/>
            <a:r>
              <a:rPr lang="en-US" sz="2800" b="1" dirty="0">
                <a:solidFill>
                  <a:srgbClr val="C00000"/>
                </a:solidFill>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On one particular date: </a:t>
            </a:r>
          </a:p>
          <a:p>
            <a:pPr marL="360363" indent="-1588"/>
            <a:r>
              <a:rPr lang="en-US" sz="2800" b="1" dirty="0">
                <a:solidFill>
                  <a:srgbClr val="0070C0"/>
                </a:solidFill>
                <a:latin typeface="Arial" panose="020B0604020202020204" pitchFamily="34" charset="0"/>
                <a:cs typeface="Arial" panose="020B0604020202020204" pitchFamily="34" charset="0"/>
              </a:rPr>
              <a:t>September 11, 3 BC</a:t>
            </a:r>
            <a:r>
              <a:rPr lang="en-US" sz="2800" b="1" dirty="0">
                <a:latin typeface="Arial" panose="020B0604020202020204" pitchFamily="34" charset="0"/>
                <a:cs typeface="Arial" panose="020B0604020202020204" pitchFamily="34" charset="0"/>
              </a:rPr>
              <a:t>.</a:t>
            </a:r>
          </a:p>
        </p:txBody>
      </p:sp>
      <p:pic>
        <p:nvPicPr>
          <p:cNvPr id="5" name="Picture 4" descr="A screenshot of a computer screen&#10;&#10;Description automatically generated">
            <a:extLst>
              <a:ext uri="{FF2B5EF4-FFF2-40B4-BE49-F238E27FC236}">
                <a16:creationId xmlns:a16="http://schemas.microsoft.com/office/drawing/2014/main" id="{BD2077E8-3E33-6922-3428-19761459A8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 y="476921"/>
            <a:ext cx="6477000" cy="3638550"/>
          </a:xfrm>
          <a:prstGeom prst="rect">
            <a:avLst/>
          </a:prstGeom>
        </p:spPr>
      </p:pic>
    </p:spTree>
    <p:extLst>
      <p:ext uri="{BB962C8B-B14F-4D97-AF65-F5344CB8AC3E}">
        <p14:creationId xmlns:p14="http://schemas.microsoft.com/office/powerpoint/2010/main" val="24504668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 calcmode="lin" valueType="num">
                                      <p:cBhvr additive="base">
                                        <p:cTn id="2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 calcmode="lin" valueType="num">
                                      <p:cBhvr additive="base">
                                        <p:cTn id="2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 calcmode="lin" valueType="num">
                                      <p:cBhvr additive="base">
                                        <p:cTn id="3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4">
                                            <p:txEl>
                                              <p:pRg st="5" end="5"/>
                                            </p:txEl>
                                          </p:spTgt>
                                        </p:tgtEl>
                                        <p:attrNameLst>
                                          <p:attrName>style.visibility</p:attrName>
                                        </p:attrNameLst>
                                      </p:cBhvr>
                                      <p:to>
                                        <p:strVal val="visible"/>
                                      </p:to>
                                    </p:set>
                                    <p:anim calcmode="lin" valueType="num">
                                      <p:cBhvr additive="base">
                                        <p:cTn id="4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 calcmode="lin" valueType="num">
                                      <p:cBhvr additive="base">
                                        <p:cTn id="4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C164BD45-E3DF-EB37-2580-B3C376C24CE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A57602A-6754-10A5-A610-13EB15F2CECF}"/>
              </a:ext>
            </a:extLst>
          </p:cNvPr>
          <p:cNvSpPr txBox="1"/>
          <p:nvPr/>
        </p:nvSpPr>
        <p:spPr>
          <a:xfrm>
            <a:off x="139874" y="0"/>
            <a:ext cx="7175325"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Sun moon and stars, various views</a:t>
            </a:r>
            <a:endParaRPr lang="en-US" sz="280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28DB013D-AF2E-4C01-C003-B0AC09398CEF}"/>
              </a:ext>
            </a:extLst>
          </p:cNvPr>
          <p:cNvSpPr txBox="1"/>
          <p:nvPr/>
        </p:nvSpPr>
        <p:spPr>
          <a:xfrm>
            <a:off x="53702" y="519822"/>
            <a:ext cx="7328523" cy="2708434"/>
          </a:xfrm>
          <a:prstGeom prst="rect">
            <a:avLst/>
          </a:prstGeom>
          <a:noFill/>
        </p:spPr>
        <p:txBody>
          <a:bodyPr wrap="square" rtlCol="0">
            <a:spAutoFit/>
          </a:bodyPr>
          <a:lstStyle/>
          <a:p>
            <a:pPr marL="360363" indent="-360363">
              <a:spcAft>
                <a:spcPts val="1200"/>
              </a:spcAft>
            </a:pPr>
            <a:r>
              <a:rPr lang="en-US" sz="2800" b="1" dirty="0">
                <a:solidFill>
                  <a:srgbClr val="C00000"/>
                </a:solidFill>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Jacob, his wife, and their 12 sons.</a:t>
            </a:r>
          </a:p>
          <a:p>
            <a:pPr marL="360363" indent="-360363">
              <a:spcAft>
                <a:spcPts val="1200"/>
              </a:spcAft>
            </a:pPr>
            <a:r>
              <a:rPr lang="en-US" sz="2800" b="1" dirty="0">
                <a:solidFill>
                  <a:srgbClr val="C00000"/>
                </a:solidFill>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Abraham, Sara, and all Israel.</a:t>
            </a:r>
          </a:p>
          <a:p>
            <a:pPr marL="360363" indent="-360363">
              <a:spcAft>
                <a:spcPts val="1200"/>
              </a:spcAft>
            </a:pPr>
            <a:r>
              <a:rPr lang="en-US" sz="2800" b="1" dirty="0">
                <a:solidFill>
                  <a:srgbClr val="C00000"/>
                </a:solidFill>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God, Jesus Christ, and Christians.</a:t>
            </a:r>
          </a:p>
          <a:p>
            <a:pPr marL="360363" indent="-360363">
              <a:spcAft>
                <a:spcPts val="1200"/>
              </a:spcAft>
            </a:pPr>
            <a:r>
              <a:rPr lang="en-US" sz="2800" b="1" dirty="0">
                <a:solidFill>
                  <a:srgbClr val="C00000"/>
                </a:solidFill>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The sun, moon, stars and planets as viewed from earth.</a:t>
            </a:r>
            <a:endParaRPr lang="en-US" sz="2800" b="1" dirty="0">
              <a:latin typeface="Arial" panose="020B0604020202020204" pitchFamily="34" charset="0"/>
              <a:cs typeface="Arial" panose="020B0604020202020204" pitchFamily="34" charset="0"/>
            </a:endParaRPr>
          </a:p>
        </p:txBody>
      </p:sp>
      <p:pic>
        <p:nvPicPr>
          <p:cNvPr id="5122" name="Picture 2" descr="Space – the sun, moon, stars and planets | TeachingEnglish | British Council">
            <a:extLst>
              <a:ext uri="{FF2B5EF4-FFF2-40B4-BE49-F238E27FC236}">
                <a16:creationId xmlns:a16="http://schemas.microsoft.com/office/drawing/2014/main" id="{A3EB293B-1C21-5275-63D1-3AA49B84D8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7900" y="478367"/>
            <a:ext cx="5454650" cy="3636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51636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122"/>
                                        </p:tgtEl>
                                        <p:attrNameLst>
                                          <p:attrName>ppt_x</p:attrName>
                                        </p:attrNameLst>
                                      </p:cBhvr>
                                      <p:tavLst>
                                        <p:tav tm="0">
                                          <p:val>
                                            <p:strVal val="ppt_x"/>
                                          </p:val>
                                        </p:tav>
                                        <p:tav tm="100000">
                                          <p:val>
                                            <p:strVal val="ppt_x"/>
                                          </p:val>
                                        </p:tav>
                                      </p:tavLst>
                                    </p:anim>
                                    <p:anim calcmode="lin" valueType="num">
                                      <p:cBhvr additive="base">
                                        <p:cTn id="7" dur="500"/>
                                        <p:tgtEl>
                                          <p:spTgt spid="5122"/>
                                        </p:tgtEl>
                                        <p:attrNameLst>
                                          <p:attrName>ppt_y</p:attrName>
                                        </p:attrNameLst>
                                      </p:cBhvr>
                                      <p:tavLst>
                                        <p:tav tm="0">
                                          <p:val>
                                            <p:strVal val="ppt_y"/>
                                          </p:val>
                                        </p:tav>
                                        <p:tav tm="100000">
                                          <p:val>
                                            <p:strVal val="1+ppt_h/2"/>
                                          </p:val>
                                        </p:tav>
                                      </p:tavLst>
                                    </p:anim>
                                    <p:set>
                                      <p:cBhvr>
                                        <p:cTn id="8" dur="1" fill="hold">
                                          <p:stCondLst>
                                            <p:cond delay="499"/>
                                          </p:stCondLst>
                                        </p:cTn>
                                        <p:tgtEl>
                                          <p:spTgt spid="5122"/>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 calcmode="lin" valueType="num">
                                      <p:cBhvr additive="base">
                                        <p:cTn id="2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 calcmode="lin" valueType="num">
                                      <p:cBhvr additive="base">
                                        <p:cTn id="2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27EBE2FC-6F07-558B-DECC-D7339609C5C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75FC838-0938-4ABD-5C32-0D6CFA0BA4D7}"/>
              </a:ext>
            </a:extLst>
          </p:cNvPr>
          <p:cNvSpPr txBox="1"/>
          <p:nvPr/>
        </p:nvSpPr>
        <p:spPr>
          <a:xfrm>
            <a:off x="139875" y="0"/>
            <a:ext cx="6201548"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The woman, various views</a:t>
            </a:r>
            <a:endParaRPr lang="en-US" sz="280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3F75F1D0-C666-1163-3753-5C8FFFF360A3}"/>
              </a:ext>
            </a:extLst>
          </p:cNvPr>
          <p:cNvSpPr txBox="1"/>
          <p:nvPr/>
        </p:nvSpPr>
        <p:spPr>
          <a:xfrm>
            <a:off x="65277" y="571908"/>
            <a:ext cx="7328523" cy="2677656"/>
          </a:xfrm>
          <a:prstGeom prst="rect">
            <a:avLst/>
          </a:prstGeom>
          <a:noFill/>
        </p:spPr>
        <p:txBody>
          <a:bodyPr wrap="square" rtlCol="0">
            <a:spAutoFit/>
          </a:bodyPr>
          <a:lstStyle/>
          <a:p>
            <a:pPr marL="360363" indent="-360363"/>
            <a:r>
              <a:rPr lang="en-US" sz="2800" b="1" dirty="0">
                <a:solidFill>
                  <a:srgbClr val="C00000"/>
                </a:solidFill>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Mary, mother of Jesus.</a:t>
            </a:r>
          </a:p>
          <a:p>
            <a:pPr marL="360363" indent="-360363"/>
            <a:r>
              <a:rPr lang="en-US" sz="2800" b="1" dirty="0">
                <a:solidFill>
                  <a:srgbClr val="C00000"/>
                </a:solidFill>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Mary, queen of heaven.</a:t>
            </a:r>
          </a:p>
          <a:p>
            <a:pPr marL="360363" indent="-360363"/>
            <a:r>
              <a:rPr lang="en-US" sz="2800" b="1" dirty="0">
                <a:solidFill>
                  <a:srgbClr val="C00000"/>
                </a:solidFill>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Mary, queen of earth.</a:t>
            </a:r>
          </a:p>
          <a:p>
            <a:pPr marL="360363" indent="-360363"/>
            <a:r>
              <a:rPr lang="en-US" sz="2800" b="1" dirty="0">
                <a:solidFill>
                  <a:srgbClr val="C00000"/>
                </a:solidFill>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The virgin mother of Isaiah 7:14.</a:t>
            </a:r>
          </a:p>
          <a:p>
            <a:pPr marL="360363" indent="-360363"/>
            <a:r>
              <a:rPr lang="en-US" sz="2800" b="1" dirty="0">
                <a:solidFill>
                  <a:srgbClr val="C00000"/>
                </a:solidFill>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National Israel.</a:t>
            </a:r>
          </a:p>
          <a:p>
            <a:pPr marL="360363" indent="-360363"/>
            <a:r>
              <a:rPr lang="en-US" sz="2800" b="1" dirty="0">
                <a:solidFill>
                  <a:srgbClr val="C00000"/>
                </a:solidFill>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Faithful Israel.</a:t>
            </a:r>
          </a:p>
        </p:txBody>
      </p:sp>
      <p:pic>
        <p:nvPicPr>
          <p:cNvPr id="3074" name="Picture 2" descr="Connecting the Dots: Mary Queen of Heaven and Earth">
            <a:extLst>
              <a:ext uri="{FF2B5EF4-FFF2-40B4-BE49-F238E27FC236}">
                <a16:creationId xmlns:a16="http://schemas.microsoft.com/office/drawing/2014/main" id="{372AF802-B23C-10D6-9F56-8DD1E65EE7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3220"/>
            <a:ext cx="7315200" cy="3591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55104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074"/>
                                        </p:tgtEl>
                                        <p:attrNameLst>
                                          <p:attrName>ppt_x</p:attrName>
                                        </p:attrNameLst>
                                      </p:cBhvr>
                                      <p:tavLst>
                                        <p:tav tm="0">
                                          <p:val>
                                            <p:strVal val="ppt_x"/>
                                          </p:val>
                                        </p:tav>
                                        <p:tav tm="100000">
                                          <p:val>
                                            <p:strVal val="ppt_x"/>
                                          </p:val>
                                        </p:tav>
                                      </p:tavLst>
                                    </p:anim>
                                    <p:anim calcmode="lin" valueType="num">
                                      <p:cBhvr additive="base">
                                        <p:cTn id="7" dur="500"/>
                                        <p:tgtEl>
                                          <p:spTgt spid="3074"/>
                                        </p:tgtEl>
                                        <p:attrNameLst>
                                          <p:attrName>ppt_y</p:attrName>
                                        </p:attrNameLst>
                                      </p:cBhvr>
                                      <p:tavLst>
                                        <p:tav tm="0">
                                          <p:val>
                                            <p:strVal val="ppt_y"/>
                                          </p:val>
                                        </p:tav>
                                        <p:tav tm="100000">
                                          <p:val>
                                            <p:strVal val="1+ppt_h/2"/>
                                          </p:val>
                                        </p:tav>
                                      </p:tavLst>
                                    </p:anim>
                                    <p:set>
                                      <p:cBhvr>
                                        <p:cTn id="8" dur="1" fill="hold">
                                          <p:stCondLst>
                                            <p:cond delay="499"/>
                                          </p:stCondLst>
                                        </p:cTn>
                                        <p:tgtEl>
                                          <p:spTgt spid="3074"/>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 calcmode="lin" valueType="num">
                                      <p:cBhvr additive="base">
                                        <p:cTn id="2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 calcmode="lin" valueType="num">
                                      <p:cBhvr additive="base">
                                        <p:cTn id="2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 calcmode="lin" valueType="num">
                                      <p:cBhvr additive="base">
                                        <p:cTn id="3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4">
                                            <p:txEl>
                                              <p:pRg st="5" end="5"/>
                                            </p:txEl>
                                          </p:spTgt>
                                        </p:tgtEl>
                                        <p:attrNameLst>
                                          <p:attrName>style.visibility</p:attrName>
                                        </p:attrNameLst>
                                      </p:cBhvr>
                                      <p:to>
                                        <p:strVal val="visible"/>
                                      </p:to>
                                    </p:set>
                                    <p:anim calcmode="lin" valueType="num">
                                      <p:cBhvr additive="base">
                                        <p:cTn id="4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1A87E82B-751C-3CF7-BCB1-7CA7F66AB3F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C211125-E8BE-1C87-A4EA-2CE963FD90DB}"/>
              </a:ext>
            </a:extLst>
          </p:cNvPr>
          <p:cNvSpPr txBox="1"/>
          <p:nvPr/>
        </p:nvSpPr>
        <p:spPr>
          <a:xfrm>
            <a:off x="139876" y="0"/>
            <a:ext cx="3141548"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Revelation 12</a:t>
            </a:r>
            <a:endParaRPr lang="en-US" sz="280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71757EB6-D19D-2ACC-5034-7B8766348027}"/>
              </a:ext>
            </a:extLst>
          </p:cNvPr>
          <p:cNvSpPr txBox="1"/>
          <p:nvPr/>
        </p:nvSpPr>
        <p:spPr>
          <a:xfrm>
            <a:off x="139876" y="478102"/>
            <a:ext cx="7031620" cy="3539430"/>
          </a:xfrm>
          <a:prstGeom prst="rect">
            <a:avLst/>
          </a:prstGeom>
          <a:noFill/>
        </p:spPr>
        <p:txBody>
          <a:bodyPr wrap="square" rtlCol="0">
            <a:spAutoFit/>
          </a:bodyPr>
          <a:lstStyle/>
          <a:p>
            <a:r>
              <a:rPr lang="en-GB" sz="2800" b="1" baseline="30000" dirty="0">
                <a:solidFill>
                  <a:srgbClr val="C00000"/>
                </a:solidFill>
                <a:latin typeface="Arial" panose="020B0604020202020204" pitchFamily="34" charset="0"/>
                <a:cs typeface="Arial" panose="020B0604020202020204" pitchFamily="34" charset="0"/>
              </a:rPr>
              <a:t>3</a:t>
            </a:r>
            <a:r>
              <a:rPr lang="en-GB" sz="2800" b="1" dirty="0">
                <a:latin typeface="Arial" panose="020B0604020202020204" pitchFamily="34" charset="0"/>
                <a:cs typeface="Arial" panose="020B0604020202020204" pitchFamily="34" charset="0"/>
              </a:rPr>
              <a:t> And another sign appeared in heaven: behold, a great red dragon, with seven heads and ten horns, and on his heads seven diadems.</a:t>
            </a:r>
          </a:p>
          <a:p>
            <a:r>
              <a:rPr lang="en-GB" sz="2800" b="1" baseline="30000" dirty="0">
                <a:solidFill>
                  <a:srgbClr val="C00000"/>
                </a:solidFill>
                <a:latin typeface="Arial" panose="020B0604020202020204" pitchFamily="34" charset="0"/>
                <a:cs typeface="Arial" panose="020B0604020202020204" pitchFamily="34" charset="0"/>
              </a:rPr>
              <a:t>4</a:t>
            </a:r>
            <a:r>
              <a:rPr lang="en-GB" sz="2800" b="1" dirty="0">
                <a:latin typeface="Arial" panose="020B0604020202020204" pitchFamily="34" charset="0"/>
                <a:cs typeface="Arial" panose="020B0604020202020204" pitchFamily="34" charset="0"/>
              </a:rPr>
              <a:t> His tail swept down a third of the stars of heaven and cast them to the earth.</a:t>
            </a:r>
          </a:p>
          <a:p>
            <a:pPr marL="358775" indent="-358775"/>
            <a:r>
              <a:rPr lang="en-US" sz="2800" b="1" dirty="0">
                <a:solidFill>
                  <a:srgbClr val="C00000"/>
                </a:solidFill>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Stars: </a:t>
            </a:r>
            <a:r>
              <a:rPr lang="en-US" sz="2800" b="1" dirty="0">
                <a:latin typeface="Arial" panose="020B0604020202020204" pitchFamily="34" charset="0"/>
                <a:cs typeface="Arial" panose="020B0604020202020204" pitchFamily="34" charset="0"/>
              </a:rPr>
              <a:t>Good angels abused by the dragon, the ‘serpent’ of Genesis 3.</a:t>
            </a:r>
          </a:p>
        </p:txBody>
      </p:sp>
      <p:pic>
        <p:nvPicPr>
          <p:cNvPr id="4098" name="Picture 2" descr="The Epic Fall of Lucifer: Angels vs. Demons | Michael's Triumph in Heaven's  Battle - YouTube">
            <a:extLst>
              <a:ext uri="{FF2B5EF4-FFF2-40B4-BE49-F238E27FC236}">
                <a16:creationId xmlns:a16="http://schemas.microsoft.com/office/drawing/2014/main" id="{7966A394-3C89-C144-46AF-93AD6397C2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11" y="438150"/>
            <a:ext cx="6534150" cy="3676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03876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098"/>
                                        </p:tgtEl>
                                        <p:attrNameLst>
                                          <p:attrName>ppt_x</p:attrName>
                                        </p:attrNameLst>
                                      </p:cBhvr>
                                      <p:tavLst>
                                        <p:tav tm="0">
                                          <p:val>
                                            <p:strVal val="ppt_x"/>
                                          </p:val>
                                        </p:tav>
                                        <p:tav tm="100000">
                                          <p:val>
                                            <p:strVal val="ppt_x"/>
                                          </p:val>
                                        </p:tav>
                                      </p:tavLst>
                                    </p:anim>
                                    <p:anim calcmode="lin" valueType="num">
                                      <p:cBhvr additive="base">
                                        <p:cTn id="7" dur="500"/>
                                        <p:tgtEl>
                                          <p:spTgt spid="4098"/>
                                        </p:tgtEl>
                                        <p:attrNameLst>
                                          <p:attrName>ppt_y</p:attrName>
                                        </p:attrNameLst>
                                      </p:cBhvr>
                                      <p:tavLst>
                                        <p:tav tm="0">
                                          <p:val>
                                            <p:strVal val="ppt_y"/>
                                          </p:val>
                                        </p:tav>
                                        <p:tav tm="100000">
                                          <p:val>
                                            <p:strVal val="1+ppt_h/2"/>
                                          </p:val>
                                        </p:tav>
                                      </p:tavLst>
                                    </p:anim>
                                    <p:set>
                                      <p:cBhvr>
                                        <p:cTn id="8" dur="1" fill="hold">
                                          <p:stCondLst>
                                            <p:cond delay="499"/>
                                          </p:stCondLst>
                                        </p:cTn>
                                        <p:tgtEl>
                                          <p:spTgt spid="4098"/>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 calcmode="lin" valueType="num">
                                      <p:cBhvr additive="base">
                                        <p:cTn id="2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C2851FE3-C2AA-EA8F-0D0F-1FB164E7163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3F04833-3DF6-0C0C-C3D7-6BF7942FAD13}"/>
              </a:ext>
            </a:extLst>
          </p:cNvPr>
          <p:cNvSpPr txBox="1"/>
          <p:nvPr/>
        </p:nvSpPr>
        <p:spPr>
          <a:xfrm>
            <a:off x="139876" y="0"/>
            <a:ext cx="3141548"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Revelation 12</a:t>
            </a:r>
            <a:endParaRPr lang="en-US" sz="280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61FBA6B8-DFF2-0C91-8371-F6D00168CCE3}"/>
              </a:ext>
            </a:extLst>
          </p:cNvPr>
          <p:cNvSpPr txBox="1"/>
          <p:nvPr/>
        </p:nvSpPr>
        <p:spPr>
          <a:xfrm>
            <a:off x="69938" y="523220"/>
            <a:ext cx="7175324" cy="3375283"/>
          </a:xfrm>
          <a:prstGeom prst="rect">
            <a:avLst/>
          </a:prstGeom>
          <a:noFill/>
        </p:spPr>
        <p:txBody>
          <a:bodyPr wrap="square" rtlCol="0">
            <a:spAutoFit/>
          </a:bodyPr>
          <a:lstStyle/>
          <a:p>
            <a:pPr>
              <a:lnSpc>
                <a:spcPts val="3200"/>
              </a:lnSpc>
            </a:pPr>
            <a:r>
              <a:rPr lang="en-GB" sz="2800" b="1" dirty="0">
                <a:latin typeface="Arial" panose="020B0604020202020204" pitchFamily="34" charset="0"/>
                <a:cs typeface="Arial" panose="020B0604020202020204" pitchFamily="34" charset="0"/>
              </a:rPr>
              <a:t>	And the dragon stood before the woman who was about to give birth, </a:t>
            </a:r>
            <a:br>
              <a:rPr lang="en-GB" sz="2800" b="1" dirty="0">
                <a:latin typeface="Arial" panose="020B0604020202020204" pitchFamily="34" charset="0"/>
                <a:cs typeface="Arial" panose="020B0604020202020204" pitchFamily="34" charset="0"/>
              </a:rPr>
            </a:br>
            <a:r>
              <a:rPr lang="en-GB" sz="2800" b="1" dirty="0">
                <a:latin typeface="Arial" panose="020B0604020202020204" pitchFamily="34" charset="0"/>
                <a:cs typeface="Arial" panose="020B0604020202020204" pitchFamily="34" charset="0"/>
              </a:rPr>
              <a:t>so that when she bore her child he might devour it.</a:t>
            </a:r>
            <a:br>
              <a:rPr lang="en-GB" sz="2800" b="1" dirty="0">
                <a:latin typeface="Arial" panose="020B0604020202020204" pitchFamily="34" charset="0"/>
                <a:cs typeface="Arial" panose="020B0604020202020204" pitchFamily="34" charset="0"/>
              </a:rPr>
            </a:br>
            <a:endParaRPr lang="en-GB" sz="2800" b="1" dirty="0">
              <a:latin typeface="Arial" panose="020B0604020202020204" pitchFamily="34" charset="0"/>
              <a:cs typeface="Arial" panose="020B0604020202020204" pitchFamily="34" charset="0"/>
            </a:endParaRPr>
          </a:p>
          <a:p>
            <a:pPr>
              <a:lnSpc>
                <a:spcPts val="3200"/>
              </a:lnSpc>
            </a:pPr>
            <a:r>
              <a:rPr lang="en-US" sz="2800" b="1" dirty="0">
                <a:solidFill>
                  <a:srgbClr val="C00000"/>
                </a:solidFill>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Who is the dragon?</a:t>
            </a:r>
          </a:p>
          <a:p>
            <a:pPr>
              <a:lnSpc>
                <a:spcPts val="3200"/>
              </a:lnSpc>
            </a:pPr>
            <a:r>
              <a:rPr lang="en-US" sz="2800" b="1" dirty="0">
                <a:solidFill>
                  <a:srgbClr val="C00000"/>
                </a:solidFill>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Who is the woman?</a:t>
            </a:r>
          </a:p>
          <a:p>
            <a:pPr>
              <a:lnSpc>
                <a:spcPts val="3200"/>
              </a:lnSpc>
            </a:pPr>
            <a:r>
              <a:rPr lang="en-US" sz="2800" b="1" dirty="0">
                <a:solidFill>
                  <a:srgbClr val="C00000"/>
                </a:solidFill>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Who is the child?</a:t>
            </a:r>
            <a:endParaRPr lang="en-US" sz="2800" b="1" dirty="0">
              <a:latin typeface="Arial" panose="020B0604020202020204" pitchFamily="34" charset="0"/>
              <a:cs typeface="Arial" panose="020B0604020202020204" pitchFamily="34" charset="0"/>
            </a:endParaRPr>
          </a:p>
        </p:txBody>
      </p:sp>
      <p:pic>
        <p:nvPicPr>
          <p:cNvPr id="1026" name="Picture 2" descr="WHO IS THE WOMAN, THE CHILD AND THE DRAGON IN Revelation 12 (Biblical  Stories Explained)">
            <a:extLst>
              <a:ext uri="{FF2B5EF4-FFF2-40B4-BE49-F238E27FC236}">
                <a16:creationId xmlns:a16="http://schemas.microsoft.com/office/drawing/2014/main" id="{0169F97C-3CE0-269A-A19C-AAC21E28A0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525" y="438150"/>
            <a:ext cx="6534150" cy="3676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74120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026"/>
                                        </p:tgtEl>
                                        <p:attrNameLst>
                                          <p:attrName>ppt_x</p:attrName>
                                        </p:attrNameLst>
                                      </p:cBhvr>
                                      <p:tavLst>
                                        <p:tav tm="0">
                                          <p:val>
                                            <p:strVal val="ppt_x"/>
                                          </p:val>
                                        </p:tav>
                                        <p:tav tm="100000">
                                          <p:val>
                                            <p:strVal val="ppt_x"/>
                                          </p:val>
                                        </p:tav>
                                      </p:tavLst>
                                    </p:anim>
                                    <p:anim calcmode="lin" valueType="num">
                                      <p:cBhvr additive="base">
                                        <p:cTn id="7" dur="500"/>
                                        <p:tgtEl>
                                          <p:spTgt spid="1026"/>
                                        </p:tgtEl>
                                        <p:attrNameLst>
                                          <p:attrName>ppt_y</p:attrName>
                                        </p:attrNameLst>
                                      </p:cBhvr>
                                      <p:tavLst>
                                        <p:tav tm="0">
                                          <p:val>
                                            <p:strVal val="ppt_y"/>
                                          </p:val>
                                        </p:tav>
                                        <p:tav tm="100000">
                                          <p:val>
                                            <p:strVal val="1+ppt_h/2"/>
                                          </p:val>
                                        </p:tav>
                                      </p:tavLst>
                                    </p:anim>
                                    <p:set>
                                      <p:cBhvr>
                                        <p:cTn id="8" dur="1" fill="hold">
                                          <p:stCondLst>
                                            <p:cond delay="499"/>
                                          </p:stCondLst>
                                        </p:cTn>
                                        <p:tgtEl>
                                          <p:spTgt spid="1026"/>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 calcmode="lin" valueType="num">
                                      <p:cBhvr additive="base">
                                        <p:cTn id="2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 calcmode="lin" valueType="num">
                                      <p:cBhvr additive="base">
                                        <p:cTn id="2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1666C64A-D625-1C43-8379-5A1A25DD3C1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44C960C-EEE2-EB21-9956-7FCA107A6F35}"/>
              </a:ext>
            </a:extLst>
          </p:cNvPr>
          <p:cNvSpPr txBox="1"/>
          <p:nvPr/>
        </p:nvSpPr>
        <p:spPr>
          <a:xfrm>
            <a:off x="139876" y="0"/>
            <a:ext cx="3141548"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Revelation 12</a:t>
            </a:r>
            <a:endParaRPr lang="en-US" sz="280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FDCDE68A-4E8F-0EC7-4E4A-8194DB522BB3}"/>
              </a:ext>
            </a:extLst>
          </p:cNvPr>
          <p:cNvSpPr txBox="1"/>
          <p:nvPr/>
        </p:nvSpPr>
        <p:spPr>
          <a:xfrm>
            <a:off x="139876" y="431802"/>
            <a:ext cx="7257327" cy="3785652"/>
          </a:xfrm>
          <a:prstGeom prst="rect">
            <a:avLst/>
          </a:prstGeom>
          <a:noFill/>
        </p:spPr>
        <p:txBody>
          <a:bodyPr wrap="square" rtlCol="0">
            <a:spAutoFit/>
          </a:bodyPr>
          <a:lstStyle/>
          <a:p>
            <a:pPr>
              <a:lnSpc>
                <a:spcPts val="3200"/>
              </a:lnSpc>
            </a:pPr>
            <a:r>
              <a:rPr lang="en-GB" sz="2800" b="1" baseline="30000" dirty="0">
                <a:solidFill>
                  <a:srgbClr val="C00000"/>
                </a:solidFill>
                <a:latin typeface="Arial" panose="020B0604020202020204" pitchFamily="34" charset="0"/>
                <a:cs typeface="Arial" panose="020B0604020202020204" pitchFamily="34" charset="0"/>
              </a:rPr>
              <a:t>5</a:t>
            </a:r>
            <a:r>
              <a:rPr lang="en-GB" sz="2800" b="1" dirty="0">
                <a:latin typeface="Arial" panose="020B0604020202020204" pitchFamily="34" charset="0"/>
                <a:cs typeface="Arial" panose="020B0604020202020204" pitchFamily="34" charset="0"/>
              </a:rPr>
              <a:t> She gave birth to a male child, one who is to rule all the nations with a rod of iron, but her child was caught up to God and to his throne, </a:t>
            </a:r>
            <a:r>
              <a:rPr lang="en-GB" sz="2800" b="1" baseline="30000" dirty="0">
                <a:solidFill>
                  <a:srgbClr val="C00000"/>
                </a:solidFill>
                <a:latin typeface="Arial" panose="020B0604020202020204" pitchFamily="34" charset="0"/>
                <a:cs typeface="Arial" panose="020B0604020202020204" pitchFamily="34" charset="0"/>
              </a:rPr>
              <a:t>6</a:t>
            </a:r>
            <a:r>
              <a:rPr lang="en-GB" sz="2800" b="1" dirty="0">
                <a:latin typeface="Arial" panose="020B0604020202020204" pitchFamily="34" charset="0"/>
                <a:cs typeface="Arial" panose="020B0604020202020204" pitchFamily="34" charset="0"/>
              </a:rPr>
              <a:t> and the woman fled into the wilderness, where she has a place prepared by God, in which she is to be nourished for 1,260 days.</a:t>
            </a:r>
          </a:p>
          <a:p>
            <a:pPr>
              <a:lnSpc>
                <a:spcPts val="3200"/>
              </a:lnSpc>
            </a:pPr>
            <a:r>
              <a:rPr lang="en-US" sz="2800" b="1" dirty="0">
                <a:solidFill>
                  <a:srgbClr val="C00000"/>
                </a:solidFill>
                <a:latin typeface="Arial" panose="020B0604020202020204" pitchFamily="34" charset="0"/>
                <a:cs typeface="Arial" panose="020B0604020202020204" pitchFamily="34" charset="0"/>
              </a:rPr>
              <a:t>● </a:t>
            </a:r>
            <a:r>
              <a:rPr lang="en-GB" sz="2800" b="1" dirty="0">
                <a:solidFill>
                  <a:srgbClr val="0070C0"/>
                </a:solidFill>
                <a:latin typeface="Arial" panose="020B0604020202020204" pitchFamily="34" charset="0"/>
                <a:cs typeface="Arial" panose="020B0604020202020204" pitchFamily="34" charset="0"/>
              </a:rPr>
              <a:t>Caught up:</a:t>
            </a:r>
            <a:r>
              <a:rPr lang="en-GB" sz="2800" b="1" dirty="0">
                <a:latin typeface="Arial" panose="020B0604020202020204" pitchFamily="34" charset="0"/>
                <a:cs typeface="Arial" panose="020B0604020202020204" pitchFamily="34" charset="0"/>
              </a:rPr>
              <a:t> Resurrection + ascension.</a:t>
            </a:r>
          </a:p>
          <a:p>
            <a:pPr>
              <a:lnSpc>
                <a:spcPts val="3200"/>
              </a:lnSpc>
            </a:pPr>
            <a:r>
              <a:rPr lang="en-US" sz="2800" b="1" dirty="0">
                <a:solidFill>
                  <a:srgbClr val="C00000"/>
                </a:solidFill>
                <a:latin typeface="Arial" panose="020B0604020202020204" pitchFamily="34" charset="0"/>
                <a:cs typeface="Arial" panose="020B0604020202020204" pitchFamily="34" charset="0"/>
              </a:rPr>
              <a:t>● </a:t>
            </a:r>
            <a:r>
              <a:rPr lang="en-GB" sz="2800" b="1" dirty="0">
                <a:solidFill>
                  <a:srgbClr val="0070C0"/>
                </a:solidFill>
                <a:latin typeface="Arial" panose="020B0604020202020204" pitchFamily="34" charset="0"/>
                <a:cs typeface="Arial" panose="020B0604020202020204" pitchFamily="34" charset="0"/>
              </a:rPr>
              <a:t>Rule:</a:t>
            </a:r>
            <a:r>
              <a:rPr lang="en-GB" sz="2800" b="1" dirty="0">
                <a:latin typeface="Arial" panose="020B0604020202020204" pitchFamily="34" charset="0"/>
                <a:cs typeface="Arial" panose="020B0604020202020204" pitchFamily="34" charset="0"/>
              </a:rPr>
              <a:t> Replace what other rulers?</a:t>
            </a:r>
            <a:endParaRPr lang="en-US" sz="2800" b="1"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458A0721-DFF3-1B97-79A2-0148B310E3E2}"/>
              </a:ext>
            </a:extLst>
          </p:cNvPr>
          <p:cNvPicPr>
            <a:picLocks noChangeAspect="1"/>
          </p:cNvPicPr>
          <p:nvPr/>
        </p:nvPicPr>
        <p:blipFill>
          <a:blip r:embed="rId3"/>
          <a:stretch>
            <a:fillRect/>
          </a:stretch>
        </p:blipFill>
        <p:spPr>
          <a:xfrm>
            <a:off x="898544" y="478539"/>
            <a:ext cx="5953670" cy="3636261"/>
          </a:xfrm>
          <a:prstGeom prst="rect">
            <a:avLst/>
          </a:prstGeom>
        </p:spPr>
      </p:pic>
    </p:spTree>
    <p:extLst>
      <p:ext uri="{BB962C8B-B14F-4D97-AF65-F5344CB8AC3E}">
        <p14:creationId xmlns:p14="http://schemas.microsoft.com/office/powerpoint/2010/main" val="35712501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27C03E9B-B2A1-CF6A-EBC6-59E75BEEA8F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982377E-1689-E84E-9BCF-8FD41863E193}"/>
              </a:ext>
            </a:extLst>
          </p:cNvPr>
          <p:cNvSpPr txBox="1"/>
          <p:nvPr/>
        </p:nvSpPr>
        <p:spPr>
          <a:xfrm>
            <a:off x="139874" y="0"/>
            <a:ext cx="6787573"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The woman fled, various views</a:t>
            </a:r>
            <a:endParaRPr lang="en-US" sz="280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143F80DB-7AC6-45E2-19FB-3E39EFE8C621}"/>
              </a:ext>
            </a:extLst>
          </p:cNvPr>
          <p:cNvSpPr txBox="1"/>
          <p:nvPr/>
        </p:nvSpPr>
        <p:spPr>
          <a:xfrm>
            <a:off x="53703" y="519822"/>
            <a:ext cx="7018430" cy="3539430"/>
          </a:xfrm>
          <a:prstGeom prst="rect">
            <a:avLst/>
          </a:prstGeom>
          <a:noFill/>
        </p:spPr>
        <p:txBody>
          <a:bodyPr wrap="square" rtlCol="0">
            <a:spAutoFit/>
          </a:bodyPr>
          <a:lstStyle/>
          <a:p>
            <a:pPr marL="360363" indent="-360363"/>
            <a:r>
              <a:rPr lang="en-US" sz="2800" b="1" dirty="0">
                <a:solidFill>
                  <a:srgbClr val="C00000"/>
                </a:solidFill>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Israel’s exodus from Egypt.</a:t>
            </a:r>
          </a:p>
          <a:p>
            <a:pPr marL="360363" indent="-360363"/>
            <a:r>
              <a:rPr lang="en-US" sz="2800" b="1" dirty="0">
                <a:solidFill>
                  <a:srgbClr val="C00000"/>
                </a:solidFill>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Israelite prophets fleeing from kings.</a:t>
            </a:r>
          </a:p>
          <a:p>
            <a:pPr marL="360363" indent="-360363"/>
            <a:r>
              <a:rPr lang="en-US" sz="2800" b="1" dirty="0">
                <a:solidFill>
                  <a:srgbClr val="C00000"/>
                </a:solidFill>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Faithful Israelites fleeing from Roman invaders.</a:t>
            </a:r>
          </a:p>
          <a:p>
            <a:pPr marL="360363" indent="-360363"/>
            <a:r>
              <a:rPr lang="en-US" sz="2800" b="1" dirty="0">
                <a:solidFill>
                  <a:srgbClr val="C00000"/>
                </a:solidFill>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Christians escaping from Jerusalem to Pella in AD 66.</a:t>
            </a:r>
          </a:p>
          <a:p>
            <a:pPr marL="360363" indent="-360363"/>
            <a:r>
              <a:rPr lang="en-US" sz="2800" b="1" dirty="0">
                <a:solidFill>
                  <a:srgbClr val="C00000"/>
                </a:solidFill>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Christians or Jews escaping from a future tribulation.</a:t>
            </a:r>
            <a:endParaRPr lang="en-US" sz="2800" b="1" dirty="0">
              <a:latin typeface="Arial" panose="020B0604020202020204" pitchFamily="34" charset="0"/>
              <a:cs typeface="Arial" panose="020B0604020202020204" pitchFamily="34" charset="0"/>
            </a:endParaRPr>
          </a:p>
        </p:txBody>
      </p:sp>
      <p:pic>
        <p:nvPicPr>
          <p:cNvPr id="6146" name="Picture 2">
            <a:extLst>
              <a:ext uri="{FF2B5EF4-FFF2-40B4-BE49-F238E27FC236}">
                <a16:creationId xmlns:a16="http://schemas.microsoft.com/office/drawing/2014/main" id="{2A22AF6D-06A2-4ED5-4328-92C9A941E4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3152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8446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6146"/>
                                        </p:tgtEl>
                                        <p:attrNameLst>
                                          <p:attrName>ppt_x</p:attrName>
                                        </p:attrNameLst>
                                      </p:cBhvr>
                                      <p:tavLst>
                                        <p:tav tm="0">
                                          <p:val>
                                            <p:strVal val="ppt_x"/>
                                          </p:val>
                                        </p:tav>
                                        <p:tav tm="100000">
                                          <p:val>
                                            <p:strVal val="ppt_x"/>
                                          </p:val>
                                        </p:tav>
                                      </p:tavLst>
                                    </p:anim>
                                    <p:anim calcmode="lin" valueType="num">
                                      <p:cBhvr additive="base">
                                        <p:cTn id="7" dur="500"/>
                                        <p:tgtEl>
                                          <p:spTgt spid="6146"/>
                                        </p:tgtEl>
                                        <p:attrNameLst>
                                          <p:attrName>ppt_y</p:attrName>
                                        </p:attrNameLst>
                                      </p:cBhvr>
                                      <p:tavLst>
                                        <p:tav tm="0">
                                          <p:val>
                                            <p:strVal val="ppt_y"/>
                                          </p:val>
                                        </p:tav>
                                        <p:tav tm="100000">
                                          <p:val>
                                            <p:strVal val="1+ppt_h/2"/>
                                          </p:val>
                                        </p:tav>
                                      </p:tavLst>
                                    </p:anim>
                                    <p:set>
                                      <p:cBhvr>
                                        <p:cTn id="8" dur="1" fill="hold">
                                          <p:stCondLst>
                                            <p:cond delay="499"/>
                                          </p:stCondLst>
                                        </p:cTn>
                                        <p:tgtEl>
                                          <p:spTgt spid="6146"/>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 calcmode="lin" valueType="num">
                                      <p:cBhvr additive="base">
                                        <p:cTn id="2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 calcmode="lin" valueType="num">
                                      <p:cBhvr additive="base">
                                        <p:cTn id="2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 calcmode="lin" valueType="num">
                                      <p:cBhvr additive="base">
                                        <p:cTn id="3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F9D13C02-0878-9DBF-E4F9-39EC93C2FE2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F77FCA6-F659-2EAE-744E-4843A4DB30F0}"/>
              </a:ext>
            </a:extLst>
          </p:cNvPr>
          <p:cNvSpPr txBox="1"/>
          <p:nvPr/>
        </p:nvSpPr>
        <p:spPr>
          <a:xfrm>
            <a:off x="139875" y="0"/>
            <a:ext cx="6201548"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Psalm 2:7-9</a:t>
            </a:r>
            <a:endParaRPr lang="en-US" sz="280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FC9FBAC2-96BA-6156-DBE4-FB88B82ACE7F}"/>
              </a:ext>
            </a:extLst>
          </p:cNvPr>
          <p:cNvSpPr txBox="1"/>
          <p:nvPr/>
        </p:nvSpPr>
        <p:spPr>
          <a:xfrm>
            <a:off x="139875" y="523220"/>
            <a:ext cx="7261498" cy="3539430"/>
          </a:xfrm>
          <a:prstGeom prst="rect">
            <a:avLst/>
          </a:prstGeom>
          <a:noFill/>
        </p:spPr>
        <p:txBody>
          <a:bodyPr wrap="square" rtlCol="0">
            <a:spAutoFit/>
          </a:bodyPr>
          <a:lstStyle/>
          <a:p>
            <a:r>
              <a:rPr lang="en-GB" sz="2800" b="1" baseline="30000" dirty="0">
                <a:solidFill>
                  <a:srgbClr val="C00000"/>
                </a:solidFill>
                <a:latin typeface="Arial" panose="020B0604020202020204" pitchFamily="34" charset="0"/>
                <a:cs typeface="Arial" panose="020B0604020202020204" pitchFamily="34" charset="0"/>
              </a:rPr>
              <a:t>7</a:t>
            </a:r>
            <a:r>
              <a:rPr lang="en-GB" sz="2800" b="1" dirty="0">
                <a:latin typeface="Arial" panose="020B0604020202020204" pitchFamily="34" charset="0"/>
                <a:cs typeface="Arial" panose="020B0604020202020204" pitchFamily="34" charset="0"/>
              </a:rPr>
              <a:t> I will tell of the decree: The LORD said to me, “You are my </a:t>
            </a:r>
            <a:r>
              <a:rPr lang="en-GB" sz="2800" b="1" dirty="0">
                <a:solidFill>
                  <a:srgbClr val="0070C0"/>
                </a:solidFill>
                <a:latin typeface="Arial" panose="020B0604020202020204" pitchFamily="34" charset="0"/>
                <a:cs typeface="Arial" panose="020B0604020202020204" pitchFamily="34" charset="0"/>
              </a:rPr>
              <a:t>Son</a:t>
            </a:r>
            <a:r>
              <a:rPr lang="en-GB" sz="2800" b="1" dirty="0">
                <a:latin typeface="Arial" panose="020B0604020202020204" pitchFamily="34" charset="0"/>
                <a:cs typeface="Arial" panose="020B0604020202020204" pitchFamily="34" charset="0"/>
              </a:rPr>
              <a:t>; today I have begotten you. </a:t>
            </a:r>
            <a:r>
              <a:rPr lang="en-GB" sz="2800" b="1" baseline="30000" dirty="0">
                <a:solidFill>
                  <a:srgbClr val="C00000"/>
                </a:solidFill>
                <a:latin typeface="Arial" panose="020B0604020202020204" pitchFamily="34" charset="0"/>
                <a:cs typeface="Arial" panose="020B0604020202020204" pitchFamily="34" charset="0"/>
              </a:rPr>
              <a:t>8</a:t>
            </a:r>
            <a:r>
              <a:rPr lang="en-GB" sz="2800" b="1" dirty="0">
                <a:latin typeface="Arial" panose="020B0604020202020204" pitchFamily="34" charset="0"/>
                <a:cs typeface="Arial" panose="020B0604020202020204" pitchFamily="34" charset="0"/>
              </a:rPr>
              <a:t> Ask of me, and I will make the nations your heritage, and the ends of the earth your possession. </a:t>
            </a:r>
            <a:r>
              <a:rPr lang="en-GB" sz="2800" b="1" baseline="30000" dirty="0">
                <a:solidFill>
                  <a:srgbClr val="C00000"/>
                </a:solidFill>
                <a:latin typeface="Arial" panose="020B0604020202020204" pitchFamily="34" charset="0"/>
                <a:cs typeface="Arial" panose="020B0604020202020204" pitchFamily="34" charset="0"/>
              </a:rPr>
              <a:t>9</a:t>
            </a:r>
            <a:r>
              <a:rPr lang="en-GB" sz="2800" b="1" dirty="0">
                <a:latin typeface="Arial" panose="020B0604020202020204" pitchFamily="34" charset="0"/>
                <a:cs typeface="Arial" panose="020B0604020202020204" pitchFamily="34" charset="0"/>
              </a:rPr>
              <a:t> You shall break them with a rod of iron and dash them in pieces like a potter’s vessel.”</a:t>
            </a:r>
            <a:endParaRPr lang="en-US" sz="2800" b="1" dirty="0">
              <a:latin typeface="Arial" panose="020B0604020202020204" pitchFamily="34" charset="0"/>
              <a:cs typeface="Arial" panose="020B0604020202020204" pitchFamily="34" charset="0"/>
            </a:endParaRPr>
          </a:p>
          <a:p>
            <a:pPr marL="360363" indent="-360363"/>
            <a:r>
              <a:rPr lang="en-US" sz="2800" b="1" dirty="0">
                <a:solidFill>
                  <a:srgbClr val="C00000"/>
                </a:solidFill>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Son: </a:t>
            </a:r>
            <a:r>
              <a:rPr lang="en-US" sz="2800" b="1" dirty="0">
                <a:latin typeface="Arial" panose="020B0604020202020204" pitchFamily="34" charset="0"/>
                <a:cs typeface="Arial" panose="020B0604020202020204" pitchFamily="34" charset="0"/>
              </a:rPr>
              <a:t>Son of God, a messianic title.</a:t>
            </a:r>
          </a:p>
        </p:txBody>
      </p:sp>
      <p:pic>
        <p:nvPicPr>
          <p:cNvPr id="5" name="Picture 4">
            <a:extLst>
              <a:ext uri="{FF2B5EF4-FFF2-40B4-BE49-F238E27FC236}">
                <a16:creationId xmlns:a16="http://schemas.microsoft.com/office/drawing/2014/main" id="{AB26F51E-CAC0-B8BF-338D-5B6B1DE12D30}"/>
              </a:ext>
            </a:extLst>
          </p:cNvPr>
          <p:cNvPicPr>
            <a:picLocks noChangeAspect="1"/>
          </p:cNvPicPr>
          <p:nvPr/>
        </p:nvPicPr>
        <p:blipFill>
          <a:blip r:embed="rId3"/>
          <a:stretch>
            <a:fillRect/>
          </a:stretch>
        </p:blipFill>
        <p:spPr>
          <a:xfrm>
            <a:off x="468775" y="490411"/>
            <a:ext cx="6438621" cy="3624389"/>
          </a:xfrm>
          <a:prstGeom prst="rect">
            <a:avLst/>
          </a:prstGeom>
        </p:spPr>
      </p:pic>
    </p:spTree>
    <p:extLst>
      <p:ext uri="{BB962C8B-B14F-4D97-AF65-F5344CB8AC3E}">
        <p14:creationId xmlns:p14="http://schemas.microsoft.com/office/powerpoint/2010/main" val="29660170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BE252889-92E4-246F-2F18-8EEA65A4C1B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4B69666-8145-87B3-A192-5C74DCA66983}"/>
              </a:ext>
            </a:extLst>
          </p:cNvPr>
          <p:cNvSpPr txBox="1"/>
          <p:nvPr/>
        </p:nvSpPr>
        <p:spPr>
          <a:xfrm>
            <a:off x="139875" y="0"/>
            <a:ext cx="6201548"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Learning objectives</a:t>
            </a:r>
            <a:endParaRPr lang="en-US" sz="280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F5B7DF04-7901-1F6F-3B92-E44244A03C4E}"/>
              </a:ext>
            </a:extLst>
          </p:cNvPr>
          <p:cNvSpPr txBox="1"/>
          <p:nvPr/>
        </p:nvSpPr>
        <p:spPr>
          <a:xfrm>
            <a:off x="186174" y="514005"/>
            <a:ext cx="7035450" cy="3108543"/>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At the end of this session we shall:</a:t>
            </a:r>
          </a:p>
          <a:p>
            <a:pPr marL="360363" indent="-360363"/>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Understand how Jesus’ birth ensures the Watcher’s defeat.</a:t>
            </a:r>
            <a:endParaRPr lang="en-US" sz="2800" b="1" dirty="0">
              <a:latin typeface="Arial" panose="020B0604020202020204" pitchFamily="34" charset="0"/>
              <a:cs typeface="Arial" panose="020B0604020202020204" pitchFamily="34" charset="0"/>
            </a:endParaRPr>
          </a:p>
          <a:p>
            <a:pPr marL="360363" indent="-360363"/>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Explain astro-theology from the First and the New Testaments.</a:t>
            </a:r>
          </a:p>
          <a:p>
            <a:pPr marL="360363" indent="-360363"/>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Defend the 11</a:t>
            </a:r>
            <a:r>
              <a:rPr lang="en-US" sz="2800" b="1" baseline="30000" dirty="0">
                <a:latin typeface="Arial" panose="020B0604020202020204" pitchFamily="34" charset="0"/>
                <a:cs typeface="Arial" panose="020B0604020202020204" pitchFamily="34" charset="0"/>
              </a:rPr>
              <a:t>th</a:t>
            </a:r>
            <a:r>
              <a:rPr lang="en-US" sz="2800" b="1" dirty="0">
                <a:latin typeface="Arial" panose="020B0604020202020204" pitchFamily="34" charset="0"/>
                <a:cs typeface="Arial" panose="020B0604020202020204" pitchFamily="34" charset="0"/>
              </a:rPr>
              <a:t> of September 3 BCE date for Jesus’ birth.</a:t>
            </a:r>
          </a:p>
        </p:txBody>
      </p:sp>
      <p:pic>
        <p:nvPicPr>
          <p:cNvPr id="5" name="Picture 4">
            <a:extLst>
              <a:ext uri="{FF2B5EF4-FFF2-40B4-BE49-F238E27FC236}">
                <a16:creationId xmlns:a16="http://schemas.microsoft.com/office/drawing/2014/main" id="{2533C29D-9D19-AD2E-9FF7-141D26B38819}"/>
              </a:ext>
            </a:extLst>
          </p:cNvPr>
          <p:cNvPicPr>
            <a:picLocks noChangeAspect="1"/>
          </p:cNvPicPr>
          <p:nvPr/>
        </p:nvPicPr>
        <p:blipFill>
          <a:blip r:embed="rId3"/>
          <a:stretch>
            <a:fillRect/>
          </a:stretch>
        </p:blipFill>
        <p:spPr>
          <a:xfrm>
            <a:off x="973777" y="505084"/>
            <a:ext cx="5418902" cy="3609716"/>
          </a:xfrm>
          <a:prstGeom prst="rect">
            <a:avLst/>
          </a:prstGeom>
        </p:spPr>
      </p:pic>
    </p:spTree>
    <p:extLst>
      <p:ext uri="{BB962C8B-B14F-4D97-AF65-F5344CB8AC3E}">
        <p14:creationId xmlns:p14="http://schemas.microsoft.com/office/powerpoint/2010/main" val="11570052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 calcmode="lin" valueType="num">
                                      <p:cBhvr additive="base">
                                        <p:cTn id="2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 calcmode="lin" valueType="num">
                                      <p:cBhvr additive="base">
                                        <p:cTn id="2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28AD7A34-F274-1687-D21C-BBF3AC5DF76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CB9AE67-5638-B9E8-A58F-03FA26D455CC}"/>
              </a:ext>
            </a:extLst>
          </p:cNvPr>
          <p:cNvSpPr txBox="1"/>
          <p:nvPr/>
        </p:nvSpPr>
        <p:spPr>
          <a:xfrm>
            <a:off x="139875" y="0"/>
            <a:ext cx="6201548"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The Ugaritic </a:t>
            </a:r>
            <a:r>
              <a:rPr lang="en-US" sz="2800" b="1" dirty="0" err="1">
                <a:solidFill>
                  <a:srgbClr val="0070C0"/>
                </a:solidFill>
                <a:latin typeface="Verdana" panose="020B0604030504040204" pitchFamily="34" charset="0"/>
                <a:ea typeface="Verdana" panose="020B0604030504040204" pitchFamily="34" charset="0"/>
                <a:cs typeface="Arial" panose="020B0604020202020204" pitchFamily="34" charset="0"/>
              </a:rPr>
              <a:t>Ba‘al</a:t>
            </a:r>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 Cycle</a:t>
            </a:r>
            <a:endParaRPr lang="en-US" sz="280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6EBC10D2-5C8F-15A9-2425-35902223FB85}"/>
              </a:ext>
            </a:extLst>
          </p:cNvPr>
          <p:cNvSpPr txBox="1"/>
          <p:nvPr/>
        </p:nvSpPr>
        <p:spPr>
          <a:xfrm>
            <a:off x="53702" y="519822"/>
            <a:ext cx="7328523" cy="3539430"/>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	“What foe has risen up against Baal,</a:t>
            </a:r>
          </a:p>
          <a:p>
            <a:r>
              <a:rPr lang="en-GB" sz="2800" b="1" dirty="0">
                <a:latin typeface="Arial" panose="020B0604020202020204" pitchFamily="34" charset="0"/>
                <a:cs typeface="Arial" panose="020B0604020202020204" pitchFamily="34" charset="0"/>
              </a:rPr>
              <a:t>what enemy has risen against the Rider</a:t>
            </a:r>
            <a:br>
              <a:rPr lang="en-GB" sz="2800" b="1" dirty="0">
                <a:latin typeface="Arial" panose="020B0604020202020204" pitchFamily="34" charset="0"/>
                <a:cs typeface="Arial" panose="020B0604020202020204" pitchFamily="34" charset="0"/>
              </a:rPr>
            </a:br>
            <a:r>
              <a:rPr lang="en-GB" sz="2800" b="1" dirty="0">
                <a:latin typeface="Arial" panose="020B0604020202020204" pitchFamily="34" charset="0"/>
                <a:cs typeface="Arial" panose="020B0604020202020204" pitchFamily="34" charset="0"/>
              </a:rPr>
              <a:t>of the Clouds? Surely I destroyed </a:t>
            </a:r>
            <a:r>
              <a:rPr lang="en-GB" sz="2800" b="1" dirty="0" err="1">
                <a:latin typeface="Arial" panose="020B0604020202020204" pitchFamily="34" charset="0"/>
                <a:cs typeface="Arial" panose="020B0604020202020204" pitchFamily="34" charset="0"/>
              </a:rPr>
              <a:t>Yamm</a:t>
            </a:r>
            <a:r>
              <a:rPr lang="en-GB" sz="2800" b="1" dirty="0">
                <a:latin typeface="Arial" panose="020B0604020202020204" pitchFamily="34" charset="0"/>
                <a:cs typeface="Arial" panose="020B0604020202020204" pitchFamily="34" charset="0"/>
              </a:rPr>
              <a:t> (the sea), beloved of El (God), surely </a:t>
            </a:r>
            <a:br>
              <a:rPr lang="en-GB" sz="2800" b="1" dirty="0">
                <a:latin typeface="Arial" panose="020B0604020202020204" pitchFamily="34" charset="0"/>
                <a:cs typeface="Arial" panose="020B0604020202020204" pitchFamily="34" charset="0"/>
              </a:rPr>
            </a:br>
            <a:r>
              <a:rPr lang="en-GB" sz="2800" b="1" dirty="0">
                <a:latin typeface="Arial" panose="020B0604020202020204" pitchFamily="34" charset="0"/>
                <a:cs typeface="Arial" panose="020B0604020202020204" pitchFamily="34" charset="0"/>
              </a:rPr>
              <a:t>I made an end of River, the mighty god. Surely I lifted up the </a:t>
            </a:r>
            <a:r>
              <a:rPr lang="en-GB" sz="2800" b="1" dirty="0">
                <a:solidFill>
                  <a:srgbClr val="C00000"/>
                </a:solidFill>
                <a:latin typeface="Arial" panose="020B0604020202020204" pitchFamily="34" charset="0"/>
                <a:cs typeface="Arial" panose="020B0604020202020204" pitchFamily="34" charset="0"/>
              </a:rPr>
              <a:t>Dragon</a:t>
            </a:r>
            <a:r>
              <a:rPr lang="en-GB" sz="2800" b="1" dirty="0">
                <a:latin typeface="Arial" panose="020B0604020202020204" pitchFamily="34" charset="0"/>
                <a:cs typeface="Arial" panose="020B0604020202020204" pitchFamily="34" charset="0"/>
              </a:rPr>
              <a:t> . . . </a:t>
            </a:r>
            <a:br>
              <a:rPr lang="en-GB" sz="2800" b="1" dirty="0">
                <a:latin typeface="Arial" panose="020B0604020202020204" pitchFamily="34" charset="0"/>
                <a:cs typeface="Arial" panose="020B0604020202020204" pitchFamily="34" charset="0"/>
              </a:rPr>
            </a:br>
            <a:r>
              <a:rPr lang="en-GB" sz="2800" b="1" dirty="0">
                <a:latin typeface="Arial" panose="020B0604020202020204" pitchFamily="34" charset="0"/>
                <a:cs typeface="Arial" panose="020B0604020202020204" pitchFamily="34" charset="0"/>
              </a:rPr>
              <a:t>I destroyed the Crooked </a:t>
            </a:r>
            <a:r>
              <a:rPr lang="en-GB" sz="2800" b="1" dirty="0">
                <a:solidFill>
                  <a:srgbClr val="C00000"/>
                </a:solidFill>
                <a:latin typeface="Arial" panose="020B0604020202020204" pitchFamily="34" charset="0"/>
                <a:cs typeface="Arial" panose="020B0604020202020204" pitchFamily="34" charset="0"/>
              </a:rPr>
              <a:t>Serpent</a:t>
            </a:r>
            <a:r>
              <a:rPr lang="en-GB" sz="2800" b="1" dirty="0">
                <a:latin typeface="Arial" panose="020B0604020202020204" pitchFamily="34" charset="0"/>
                <a:cs typeface="Arial" panose="020B0604020202020204" pitchFamily="34" charset="0"/>
              </a:rPr>
              <a:t>, the Tyrant with the seven heads.”</a:t>
            </a:r>
            <a:endParaRPr lang="en-US" sz="2800" b="1"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9E3F44F2-5850-8089-8E8F-7DF8F201CF60}"/>
              </a:ext>
            </a:extLst>
          </p:cNvPr>
          <p:cNvPicPr>
            <a:picLocks noChangeAspect="1"/>
          </p:cNvPicPr>
          <p:nvPr/>
        </p:nvPicPr>
        <p:blipFill>
          <a:blip r:embed="rId3"/>
          <a:stretch>
            <a:fillRect/>
          </a:stretch>
        </p:blipFill>
        <p:spPr>
          <a:xfrm>
            <a:off x="546100" y="489913"/>
            <a:ext cx="6337470" cy="3624887"/>
          </a:xfrm>
          <a:prstGeom prst="rect">
            <a:avLst/>
          </a:prstGeom>
        </p:spPr>
      </p:pic>
    </p:spTree>
    <p:extLst>
      <p:ext uri="{BB962C8B-B14F-4D97-AF65-F5344CB8AC3E}">
        <p14:creationId xmlns:p14="http://schemas.microsoft.com/office/powerpoint/2010/main" val="33713576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0520385C-A572-C1B7-3030-2F6DD5886A2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EF9085F-60EA-3F49-4318-9244C55FBF45}"/>
              </a:ext>
            </a:extLst>
          </p:cNvPr>
          <p:cNvSpPr txBox="1"/>
          <p:nvPr/>
        </p:nvSpPr>
        <p:spPr>
          <a:xfrm>
            <a:off x="139875" y="0"/>
            <a:ext cx="6201548" cy="523220"/>
          </a:xfrm>
          <a:prstGeom prst="rect">
            <a:avLst/>
          </a:prstGeom>
          <a:noFill/>
        </p:spPr>
        <p:txBody>
          <a:bodyPr wrap="square" rtlCol="0">
            <a:spAutoFit/>
          </a:bodyPr>
          <a:lstStyle/>
          <a:p>
            <a:r>
              <a:rPr lang="en-GB" sz="2800" b="1" dirty="0">
                <a:solidFill>
                  <a:srgbClr val="0070C0"/>
                </a:solidFill>
                <a:latin typeface="Verdana" panose="020B0604030504040204" pitchFamily="34" charset="0"/>
                <a:ea typeface="Verdana" panose="020B0604030504040204" pitchFamily="34" charset="0"/>
                <a:cs typeface="Arial" panose="020B0604020202020204" pitchFamily="34" charset="0"/>
              </a:rPr>
              <a:t>The sea monster and chaos</a:t>
            </a:r>
          </a:p>
        </p:txBody>
      </p:sp>
      <p:sp>
        <p:nvSpPr>
          <p:cNvPr id="4" name="TextBox 3">
            <a:extLst>
              <a:ext uri="{FF2B5EF4-FFF2-40B4-BE49-F238E27FC236}">
                <a16:creationId xmlns:a16="http://schemas.microsoft.com/office/drawing/2014/main" id="{64EA5EFF-36E3-4D58-FD20-6764151B7095}"/>
              </a:ext>
            </a:extLst>
          </p:cNvPr>
          <p:cNvSpPr txBox="1"/>
          <p:nvPr/>
        </p:nvSpPr>
        <p:spPr>
          <a:xfrm>
            <a:off x="139875" y="503128"/>
            <a:ext cx="7130005" cy="3108543"/>
          </a:xfrm>
          <a:prstGeom prst="rect">
            <a:avLst/>
          </a:prstGeom>
          <a:noFill/>
        </p:spPr>
        <p:txBody>
          <a:bodyPr wrap="square" rtlCol="0">
            <a:spAutoFit/>
          </a:bodyPr>
          <a:lstStyle/>
          <a:p>
            <a:pPr marL="360363" indent="-360363"/>
            <a:r>
              <a:rPr lang="en-US" sz="2800" b="1" dirty="0">
                <a:solidFill>
                  <a:srgbClr val="C00000"/>
                </a:solidFill>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Defeated at </a:t>
            </a:r>
            <a:r>
              <a:rPr lang="en-US" sz="2800" b="1" u="sng" dirty="0">
                <a:latin typeface="Arial" panose="020B0604020202020204" pitchFamily="34" charset="0"/>
                <a:cs typeface="Arial" panose="020B0604020202020204" pitchFamily="34" charset="0"/>
              </a:rPr>
              <a:t>creation</a:t>
            </a:r>
          </a:p>
          <a:p>
            <a:pPr indent="358775"/>
            <a:r>
              <a:rPr lang="en-GB" sz="2800" b="1" dirty="0">
                <a:latin typeface="Arial" panose="020B0604020202020204" pitchFamily="34" charset="0"/>
                <a:cs typeface="Arial" panose="020B0604020202020204" pitchFamily="34" charset="0"/>
              </a:rPr>
              <a:t>You [Yahweh] divided the sea by your might; you broke the heads of the sea monsters on the waters. You crushed the heads of Leviathan. </a:t>
            </a:r>
            <a:r>
              <a:rPr lang="en-GB" sz="2000" dirty="0">
                <a:latin typeface="Arial" panose="020B0604020202020204" pitchFamily="34" charset="0"/>
                <a:cs typeface="Arial" panose="020B0604020202020204" pitchFamily="34" charset="0"/>
              </a:rPr>
              <a:t>Psalm 74:13-14</a:t>
            </a:r>
          </a:p>
          <a:p>
            <a:pPr indent="358775"/>
            <a:r>
              <a:rPr lang="en-GB" sz="2800" b="1" dirty="0">
                <a:latin typeface="Arial" panose="020B0604020202020204" pitchFamily="34" charset="0"/>
                <a:cs typeface="Arial" panose="020B0604020202020204" pitchFamily="34" charset="0"/>
              </a:rPr>
              <a:t>You crushed Rahab like a carcass. </a:t>
            </a:r>
            <a:r>
              <a:rPr lang="en-GB" sz="2000" dirty="0">
                <a:latin typeface="Arial" panose="020B0604020202020204" pitchFamily="34" charset="0"/>
                <a:cs typeface="Arial" panose="020B0604020202020204" pitchFamily="34" charset="0"/>
              </a:rPr>
              <a:t>84:10</a:t>
            </a:r>
          </a:p>
          <a:p>
            <a:pPr indent="358775"/>
            <a:r>
              <a:rPr lang="en-GB" sz="2800" b="1" dirty="0">
                <a:latin typeface="Arial" panose="020B0604020202020204" pitchFamily="34" charset="0"/>
                <a:cs typeface="Arial" panose="020B0604020202020204" pitchFamily="34" charset="0"/>
              </a:rPr>
              <a:t>You …pierced the dragon? </a:t>
            </a:r>
            <a:r>
              <a:rPr lang="en-GB" sz="2000" dirty="0">
                <a:latin typeface="Arial" panose="020B0604020202020204" pitchFamily="34" charset="0"/>
                <a:cs typeface="Arial" panose="020B0604020202020204" pitchFamily="34" charset="0"/>
              </a:rPr>
              <a:t>Isa 51:9</a:t>
            </a:r>
            <a:endParaRPr lang="en-US" sz="28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72695D62-EB6E-A909-1087-AAE8A40D634F}"/>
              </a:ext>
            </a:extLst>
          </p:cNvPr>
          <p:cNvPicPr>
            <a:picLocks noChangeAspect="1"/>
          </p:cNvPicPr>
          <p:nvPr/>
        </p:nvPicPr>
        <p:blipFill>
          <a:blip r:embed="rId3"/>
          <a:stretch>
            <a:fillRect/>
          </a:stretch>
        </p:blipFill>
        <p:spPr>
          <a:xfrm>
            <a:off x="637402" y="492792"/>
            <a:ext cx="6089750" cy="3622008"/>
          </a:xfrm>
          <a:prstGeom prst="rect">
            <a:avLst/>
          </a:prstGeom>
        </p:spPr>
      </p:pic>
    </p:spTree>
    <p:extLst>
      <p:ext uri="{BB962C8B-B14F-4D97-AF65-F5344CB8AC3E}">
        <p14:creationId xmlns:p14="http://schemas.microsoft.com/office/powerpoint/2010/main" val="31716952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par>
                                <p:cTn id="9" presetID="42" presetClass="entr" presetSubtype="0"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1000"/>
                                        <p:tgtEl>
                                          <p:spTgt spid="4">
                                            <p:txEl>
                                              <p:pRg st="0" end="0"/>
                                            </p:txEl>
                                          </p:spTgt>
                                        </p:tgtEl>
                                      </p:cBhvr>
                                    </p:animEffect>
                                    <p:anim calcmode="lin" valueType="num">
                                      <p:cBhvr>
                                        <p:cTn id="1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fade">
                                      <p:cBhvr>
                                        <p:cTn id="18" dur="1000"/>
                                        <p:tgtEl>
                                          <p:spTgt spid="4">
                                            <p:txEl>
                                              <p:pRg st="1" end="1"/>
                                            </p:txEl>
                                          </p:spTgt>
                                        </p:tgtEl>
                                      </p:cBhvr>
                                    </p:animEffect>
                                    <p:anim calcmode="lin" valueType="num">
                                      <p:cBhvr>
                                        <p:cTn id="19"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fade">
                                      <p:cBhvr>
                                        <p:cTn id="25" dur="1000"/>
                                        <p:tgtEl>
                                          <p:spTgt spid="4">
                                            <p:txEl>
                                              <p:pRg st="2" end="2"/>
                                            </p:txEl>
                                          </p:spTgt>
                                        </p:tgtEl>
                                      </p:cBhvr>
                                    </p:animEffect>
                                    <p:anim calcmode="lin" valueType="num">
                                      <p:cBhvr>
                                        <p:cTn id="26"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fade">
                                      <p:cBhvr>
                                        <p:cTn id="32" dur="1000"/>
                                        <p:tgtEl>
                                          <p:spTgt spid="4">
                                            <p:txEl>
                                              <p:pRg st="3" end="3"/>
                                            </p:txEl>
                                          </p:spTgt>
                                        </p:tgtEl>
                                      </p:cBhvr>
                                    </p:animEffect>
                                    <p:anim calcmode="lin" valueType="num">
                                      <p:cBhvr>
                                        <p:cTn id="3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AD5CF48B-42E3-9E09-25E7-98F8B83EE1A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48BF9DB-D630-6BAC-8675-0DE7C59D4116}"/>
              </a:ext>
            </a:extLst>
          </p:cNvPr>
          <p:cNvSpPr txBox="1"/>
          <p:nvPr/>
        </p:nvSpPr>
        <p:spPr>
          <a:xfrm>
            <a:off x="139875" y="0"/>
            <a:ext cx="6201548" cy="523220"/>
          </a:xfrm>
          <a:prstGeom prst="rect">
            <a:avLst/>
          </a:prstGeom>
          <a:noFill/>
        </p:spPr>
        <p:txBody>
          <a:bodyPr wrap="square" rtlCol="0">
            <a:spAutoFit/>
          </a:bodyPr>
          <a:lstStyle/>
          <a:p>
            <a:r>
              <a:rPr lang="en-GB" sz="2800" b="1" dirty="0">
                <a:solidFill>
                  <a:srgbClr val="0070C0"/>
                </a:solidFill>
                <a:latin typeface="Verdana" panose="020B0604030504040204" pitchFamily="34" charset="0"/>
                <a:ea typeface="Verdana" panose="020B0604030504040204" pitchFamily="34" charset="0"/>
                <a:cs typeface="Arial" panose="020B0604020202020204" pitchFamily="34" charset="0"/>
              </a:rPr>
              <a:t>The sea monster and chaos</a:t>
            </a:r>
          </a:p>
        </p:txBody>
      </p:sp>
      <p:sp>
        <p:nvSpPr>
          <p:cNvPr id="4" name="TextBox 3">
            <a:extLst>
              <a:ext uri="{FF2B5EF4-FFF2-40B4-BE49-F238E27FC236}">
                <a16:creationId xmlns:a16="http://schemas.microsoft.com/office/drawing/2014/main" id="{3920D87E-3402-B539-C0BA-6FDCDECC7208}"/>
              </a:ext>
            </a:extLst>
          </p:cNvPr>
          <p:cNvSpPr txBox="1"/>
          <p:nvPr/>
        </p:nvSpPr>
        <p:spPr>
          <a:xfrm>
            <a:off x="139875" y="503128"/>
            <a:ext cx="7130005" cy="3108543"/>
          </a:xfrm>
          <a:prstGeom prst="rect">
            <a:avLst/>
          </a:prstGeom>
          <a:noFill/>
        </p:spPr>
        <p:txBody>
          <a:bodyPr wrap="square" rtlCol="0">
            <a:spAutoFit/>
          </a:bodyPr>
          <a:lstStyle/>
          <a:p>
            <a:pPr marL="360363" indent="-360363"/>
            <a:r>
              <a:rPr lang="en-US" sz="2800" b="1" dirty="0">
                <a:solidFill>
                  <a:srgbClr val="C00000"/>
                </a:solidFill>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Defeated by </a:t>
            </a:r>
            <a:r>
              <a:rPr lang="en-US" sz="2800" b="1" u="sng" dirty="0">
                <a:latin typeface="Arial" panose="020B0604020202020204" pitchFamily="34" charset="0"/>
                <a:cs typeface="Arial" panose="020B0604020202020204" pitchFamily="34" charset="0"/>
              </a:rPr>
              <a:t>evangelism</a:t>
            </a:r>
          </a:p>
          <a:p>
            <a:pPr marL="360363" indent="-360363"/>
            <a:r>
              <a:rPr lang="en-GB" sz="2800" b="1" dirty="0">
                <a:latin typeface="Arial" panose="020B0604020202020204" pitchFamily="34" charset="0"/>
                <a:cs typeface="Arial" panose="020B0604020202020204" pitchFamily="34" charset="0"/>
              </a:rPr>
              <a:t>			Jesus said: “I saw Satan fall like lightning from heaven. Behold, I have given you authority to tread on serpents and scorpions, and over all the power of the enemy, and nothing shall hurt you.” </a:t>
            </a:r>
            <a:r>
              <a:rPr lang="en-GB" sz="2800" dirty="0">
                <a:latin typeface="Arial" panose="020B0604020202020204" pitchFamily="34" charset="0"/>
                <a:cs typeface="Arial" panose="020B0604020202020204" pitchFamily="34" charset="0"/>
              </a:rPr>
              <a:t>Luke 10:18-19</a:t>
            </a:r>
            <a:endParaRPr lang="en-US" sz="2800" dirty="0">
              <a:latin typeface="Arial" panose="020B0604020202020204" pitchFamily="34" charset="0"/>
              <a:cs typeface="Arial" panose="020B0604020202020204" pitchFamily="34" charset="0"/>
            </a:endParaRPr>
          </a:p>
        </p:txBody>
      </p:sp>
      <p:pic>
        <p:nvPicPr>
          <p:cNvPr id="1028" name="Picture 4" descr="Street Evangelism India |Gospel street Preaching | Father &amp; Daughter -  YouTube">
            <a:extLst>
              <a:ext uri="{FF2B5EF4-FFF2-40B4-BE49-F238E27FC236}">
                <a16:creationId xmlns:a16="http://schemas.microsoft.com/office/drawing/2014/main" id="{FD046EC5-4A98-FAB1-9005-BC7B22074A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73152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57253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028"/>
                                        </p:tgtEl>
                                        <p:attrNameLst>
                                          <p:attrName>ppt_x</p:attrName>
                                        </p:attrNameLst>
                                      </p:cBhvr>
                                      <p:tavLst>
                                        <p:tav tm="0">
                                          <p:val>
                                            <p:strVal val="ppt_x"/>
                                          </p:val>
                                        </p:tav>
                                        <p:tav tm="100000">
                                          <p:val>
                                            <p:strVal val="ppt_x"/>
                                          </p:val>
                                        </p:tav>
                                      </p:tavLst>
                                    </p:anim>
                                    <p:anim calcmode="lin" valueType="num">
                                      <p:cBhvr additive="base">
                                        <p:cTn id="7" dur="500"/>
                                        <p:tgtEl>
                                          <p:spTgt spid="1028"/>
                                        </p:tgtEl>
                                        <p:attrNameLst>
                                          <p:attrName>ppt_y</p:attrName>
                                        </p:attrNameLst>
                                      </p:cBhvr>
                                      <p:tavLst>
                                        <p:tav tm="0">
                                          <p:val>
                                            <p:strVal val="ppt_y"/>
                                          </p:val>
                                        </p:tav>
                                        <p:tav tm="100000">
                                          <p:val>
                                            <p:strVal val="1+ppt_h/2"/>
                                          </p:val>
                                        </p:tav>
                                      </p:tavLst>
                                    </p:anim>
                                    <p:set>
                                      <p:cBhvr>
                                        <p:cTn id="8" dur="1" fill="hold">
                                          <p:stCondLst>
                                            <p:cond delay="499"/>
                                          </p:stCondLst>
                                        </p:cTn>
                                        <p:tgtEl>
                                          <p:spTgt spid="1028"/>
                                        </p:tgtEl>
                                        <p:attrNameLst>
                                          <p:attrName>style.visibility</p:attrName>
                                        </p:attrNameLst>
                                      </p:cBhvr>
                                      <p:to>
                                        <p:strVal val="hidden"/>
                                      </p:to>
                                    </p:set>
                                  </p:childTnLst>
                                </p:cTn>
                              </p:par>
                              <p:par>
                                <p:cTn id="9" presetID="42" presetClass="entr" presetSubtype="0"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1000"/>
                                        <p:tgtEl>
                                          <p:spTgt spid="4">
                                            <p:txEl>
                                              <p:pRg st="0" end="0"/>
                                            </p:txEl>
                                          </p:spTgt>
                                        </p:tgtEl>
                                      </p:cBhvr>
                                    </p:animEffect>
                                    <p:anim calcmode="lin" valueType="num">
                                      <p:cBhvr>
                                        <p:cTn id="1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fade">
                                      <p:cBhvr>
                                        <p:cTn id="18" dur="1000"/>
                                        <p:tgtEl>
                                          <p:spTgt spid="4">
                                            <p:txEl>
                                              <p:pRg st="1" end="1"/>
                                            </p:txEl>
                                          </p:spTgt>
                                        </p:tgtEl>
                                      </p:cBhvr>
                                    </p:animEffect>
                                    <p:anim calcmode="lin" valueType="num">
                                      <p:cBhvr>
                                        <p:cTn id="19"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8D432F5E-523F-FF77-AA56-8F1E1A01C95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5EB584B-6D74-DE28-3415-68D1682AD439}"/>
              </a:ext>
            </a:extLst>
          </p:cNvPr>
          <p:cNvSpPr txBox="1"/>
          <p:nvPr/>
        </p:nvSpPr>
        <p:spPr>
          <a:xfrm>
            <a:off x="139875" y="19726"/>
            <a:ext cx="6201548" cy="523220"/>
          </a:xfrm>
          <a:prstGeom prst="rect">
            <a:avLst/>
          </a:prstGeom>
          <a:noFill/>
        </p:spPr>
        <p:txBody>
          <a:bodyPr wrap="square" rtlCol="0">
            <a:spAutoFit/>
          </a:bodyPr>
          <a:lstStyle/>
          <a:p>
            <a:r>
              <a:rPr lang="en-GB" sz="2800" b="1" dirty="0">
                <a:solidFill>
                  <a:srgbClr val="0070C0"/>
                </a:solidFill>
                <a:latin typeface="Verdana" panose="020B0604030504040204" pitchFamily="34" charset="0"/>
                <a:ea typeface="Verdana" panose="020B0604030504040204" pitchFamily="34" charset="0"/>
                <a:cs typeface="Arial" panose="020B0604020202020204" pitchFamily="34" charset="0"/>
              </a:rPr>
              <a:t>The sea monster and chaos</a:t>
            </a:r>
          </a:p>
        </p:txBody>
      </p:sp>
      <p:sp>
        <p:nvSpPr>
          <p:cNvPr id="4" name="TextBox 3">
            <a:extLst>
              <a:ext uri="{FF2B5EF4-FFF2-40B4-BE49-F238E27FC236}">
                <a16:creationId xmlns:a16="http://schemas.microsoft.com/office/drawing/2014/main" id="{190B55F1-1A0D-C1DD-B9FF-5624466FDE96}"/>
              </a:ext>
            </a:extLst>
          </p:cNvPr>
          <p:cNvSpPr txBox="1"/>
          <p:nvPr/>
        </p:nvSpPr>
        <p:spPr>
          <a:xfrm>
            <a:off x="139875" y="436415"/>
            <a:ext cx="7175325" cy="3539430"/>
          </a:xfrm>
          <a:prstGeom prst="rect">
            <a:avLst/>
          </a:prstGeom>
          <a:noFill/>
        </p:spPr>
        <p:txBody>
          <a:bodyPr wrap="square" rtlCol="0">
            <a:spAutoFit/>
          </a:bodyPr>
          <a:lstStyle/>
          <a:p>
            <a:pPr marL="360363" indent="-360363"/>
            <a:r>
              <a:rPr lang="en-US" sz="2800" b="1" dirty="0">
                <a:solidFill>
                  <a:srgbClr val="C00000"/>
                </a:solidFill>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Defeated at the </a:t>
            </a:r>
            <a:r>
              <a:rPr lang="en-US" sz="2800" b="1" u="sng" dirty="0">
                <a:latin typeface="Arial" panose="020B0604020202020204" pitchFamily="34" charset="0"/>
                <a:cs typeface="Arial" panose="020B0604020202020204" pitchFamily="34" charset="0"/>
              </a:rPr>
              <a:t>end time</a:t>
            </a:r>
          </a:p>
          <a:p>
            <a:pPr indent="358775"/>
            <a:r>
              <a:rPr lang="en-GB" sz="2800" b="1" dirty="0">
                <a:latin typeface="Arial" panose="020B0604020202020204" pitchFamily="34" charset="0"/>
                <a:cs typeface="Arial" panose="020B0604020202020204" pitchFamily="34" charset="0"/>
              </a:rPr>
              <a:t>In that day the LORD with his hard </a:t>
            </a:r>
            <a:br>
              <a:rPr lang="en-GB" sz="2800" b="1" dirty="0">
                <a:latin typeface="Arial" panose="020B0604020202020204" pitchFamily="34" charset="0"/>
                <a:cs typeface="Arial" panose="020B0604020202020204" pitchFamily="34" charset="0"/>
              </a:rPr>
            </a:br>
            <a:r>
              <a:rPr lang="en-GB" sz="2800" b="1" dirty="0">
                <a:latin typeface="Arial" panose="020B0604020202020204" pitchFamily="34" charset="0"/>
                <a:cs typeface="Arial" panose="020B0604020202020204" pitchFamily="34" charset="0"/>
              </a:rPr>
              <a:t>and great and strong sword will … slay the dragon that is in the sea. </a:t>
            </a:r>
            <a:r>
              <a:rPr lang="en-GB" sz="2800" dirty="0">
                <a:latin typeface="Arial" panose="020B0604020202020204" pitchFamily="34" charset="0"/>
                <a:cs typeface="Arial" panose="020B0604020202020204" pitchFamily="34" charset="0"/>
              </a:rPr>
              <a:t>Isaiah 27:1</a:t>
            </a:r>
          </a:p>
          <a:p>
            <a:pPr indent="358775"/>
            <a:r>
              <a:rPr lang="en-GB" sz="2800" b="1" dirty="0">
                <a:latin typeface="Arial" panose="020B0604020202020204" pitchFamily="34" charset="0"/>
                <a:cs typeface="Arial" panose="020B0604020202020204" pitchFamily="34" charset="0"/>
              </a:rPr>
              <a:t>He seized the dragon, that ancient serpent, who is the devil and Satan, </a:t>
            </a:r>
            <a:br>
              <a:rPr lang="en-GB" sz="2800" b="1" dirty="0">
                <a:latin typeface="Arial" panose="020B0604020202020204" pitchFamily="34" charset="0"/>
                <a:cs typeface="Arial" panose="020B0604020202020204" pitchFamily="34" charset="0"/>
              </a:rPr>
            </a:br>
            <a:r>
              <a:rPr lang="en-GB" sz="2800" b="1" dirty="0">
                <a:latin typeface="Arial" panose="020B0604020202020204" pitchFamily="34" charset="0"/>
                <a:cs typeface="Arial" panose="020B0604020202020204" pitchFamily="34" charset="0"/>
              </a:rPr>
              <a:t>and bound him. </a:t>
            </a:r>
            <a:r>
              <a:rPr lang="en-GB" sz="2800" dirty="0">
                <a:latin typeface="Arial" panose="020B0604020202020204" pitchFamily="34" charset="0"/>
                <a:cs typeface="Arial" panose="020B0604020202020204" pitchFamily="34" charset="0"/>
              </a:rPr>
              <a:t>Revelation 20:2</a:t>
            </a:r>
            <a:endParaRPr lang="en-GB" sz="2800" b="1" dirty="0">
              <a:latin typeface="Arial" panose="020B0604020202020204" pitchFamily="34" charset="0"/>
              <a:cs typeface="Arial" panose="020B0604020202020204" pitchFamily="34" charset="0"/>
            </a:endParaRPr>
          </a:p>
          <a:p>
            <a:pPr indent="358775"/>
            <a:r>
              <a:rPr lang="en-US" sz="2800" b="1" dirty="0">
                <a:solidFill>
                  <a:srgbClr val="C00000"/>
                </a:solidFill>
                <a:latin typeface="Arial" panose="020B0604020202020204" pitchFamily="34" charset="0"/>
                <a:cs typeface="Arial" panose="020B0604020202020204" pitchFamily="34" charset="0"/>
              </a:rPr>
              <a:t>Leviathan</a:t>
            </a:r>
            <a:r>
              <a:rPr lang="en-US" sz="2800" b="1" dirty="0">
                <a:latin typeface="Arial" panose="020B0604020202020204" pitchFamily="34" charset="0"/>
                <a:cs typeface="Arial" panose="020B0604020202020204" pitchFamily="34" charset="0"/>
              </a:rPr>
              <a:t> the monster… </a:t>
            </a:r>
            <a:r>
              <a:rPr lang="en-US" sz="2800" dirty="0">
                <a:latin typeface="Arial" panose="020B0604020202020204" pitchFamily="34" charset="0"/>
                <a:cs typeface="Arial" panose="020B0604020202020204" pitchFamily="34" charset="0"/>
              </a:rPr>
              <a:t>1 Enoch 60:7</a:t>
            </a:r>
          </a:p>
        </p:txBody>
      </p:sp>
      <p:pic>
        <p:nvPicPr>
          <p:cNvPr id="2050" name="Picture 2" descr="What is the Binding of Satan? - The Gospel Coalition | Canada">
            <a:extLst>
              <a:ext uri="{FF2B5EF4-FFF2-40B4-BE49-F238E27FC236}">
                <a16:creationId xmlns:a16="http://schemas.microsoft.com/office/drawing/2014/main" id="{17E223E5-FC96-0B6B-8250-A27FFE8550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598" y="512777"/>
            <a:ext cx="6260461" cy="3602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64787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050"/>
                                        </p:tgtEl>
                                        <p:attrNameLst>
                                          <p:attrName>ppt_x</p:attrName>
                                        </p:attrNameLst>
                                      </p:cBhvr>
                                      <p:tavLst>
                                        <p:tav tm="0">
                                          <p:val>
                                            <p:strVal val="ppt_x"/>
                                          </p:val>
                                        </p:tav>
                                        <p:tav tm="100000">
                                          <p:val>
                                            <p:strVal val="ppt_x"/>
                                          </p:val>
                                        </p:tav>
                                      </p:tavLst>
                                    </p:anim>
                                    <p:anim calcmode="lin" valueType="num">
                                      <p:cBhvr additive="base">
                                        <p:cTn id="7" dur="500"/>
                                        <p:tgtEl>
                                          <p:spTgt spid="2050"/>
                                        </p:tgtEl>
                                        <p:attrNameLst>
                                          <p:attrName>ppt_y</p:attrName>
                                        </p:attrNameLst>
                                      </p:cBhvr>
                                      <p:tavLst>
                                        <p:tav tm="0">
                                          <p:val>
                                            <p:strVal val="ppt_y"/>
                                          </p:val>
                                        </p:tav>
                                        <p:tav tm="100000">
                                          <p:val>
                                            <p:strVal val="1+ppt_h/2"/>
                                          </p:val>
                                        </p:tav>
                                      </p:tavLst>
                                    </p:anim>
                                    <p:set>
                                      <p:cBhvr>
                                        <p:cTn id="8" dur="1" fill="hold">
                                          <p:stCondLst>
                                            <p:cond delay="499"/>
                                          </p:stCondLst>
                                        </p:cTn>
                                        <p:tgtEl>
                                          <p:spTgt spid="2050"/>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 calcmode="lin" valueType="num">
                                      <p:cBhvr additive="base">
                                        <p:cTn id="2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 calcmode="lin" valueType="num">
                                      <p:cBhvr additive="base">
                                        <p:cTn id="2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5860D168-2A90-AF37-16CF-2C5CE19654F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787F8BB-2071-05D9-0439-442D21DE4397}"/>
              </a:ext>
            </a:extLst>
          </p:cNvPr>
          <p:cNvSpPr txBox="1"/>
          <p:nvPr/>
        </p:nvSpPr>
        <p:spPr>
          <a:xfrm>
            <a:off x="139875" y="0"/>
            <a:ext cx="6201548"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More astronomical events</a:t>
            </a:r>
            <a:endParaRPr lang="en-US" sz="280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BF36FB84-A89B-CE92-2708-48EE098176D3}"/>
              </a:ext>
            </a:extLst>
          </p:cNvPr>
          <p:cNvSpPr txBox="1"/>
          <p:nvPr/>
        </p:nvSpPr>
        <p:spPr>
          <a:xfrm>
            <a:off x="53702" y="519822"/>
            <a:ext cx="7328523" cy="353943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Which other </a:t>
            </a:r>
            <a:r>
              <a:rPr lang="en-US" sz="2800" b="1" u="sng" dirty="0">
                <a:latin typeface="Arial" panose="020B0604020202020204" pitchFamily="34" charset="0"/>
                <a:cs typeface="Arial" panose="020B0604020202020204" pitchFamily="34" charset="0"/>
              </a:rPr>
              <a:t>constellations</a:t>
            </a:r>
            <a:r>
              <a:rPr lang="en-US" sz="2800" b="1" dirty="0">
                <a:latin typeface="Arial" panose="020B0604020202020204" pitchFamily="34" charset="0"/>
                <a:cs typeface="Arial" panose="020B0604020202020204" pitchFamily="34" charset="0"/>
              </a:rPr>
              <a:t>?</a:t>
            </a:r>
          </a:p>
          <a:p>
            <a:pPr marL="360363" indent="-360363"/>
            <a:r>
              <a:rPr lang="en-US" sz="2800" b="1" dirty="0">
                <a:solidFill>
                  <a:srgbClr val="C00000"/>
                </a:solidFill>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Not Draco (Dragon) near the North Pole.</a:t>
            </a:r>
          </a:p>
          <a:p>
            <a:pPr marL="360363" indent="-360363"/>
            <a:r>
              <a:rPr lang="en-US" sz="2800" b="1" dirty="0">
                <a:solidFill>
                  <a:srgbClr val="C00000"/>
                </a:solidFill>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Hydra, ancient Scorpia, divided from Libra by the Greeks circa 237 BCE.</a:t>
            </a:r>
          </a:p>
          <a:p>
            <a:pPr marL="360363" indent="-360363"/>
            <a:r>
              <a:rPr lang="en-US" sz="2800" b="1" dirty="0">
                <a:solidFill>
                  <a:srgbClr val="C00000"/>
                </a:solidFill>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Leo (Lion), recalling: “</a:t>
            </a:r>
            <a:r>
              <a:rPr lang="en-GB" sz="2800" b="1" dirty="0">
                <a:latin typeface="Arial" panose="020B0604020202020204" pitchFamily="34" charset="0"/>
                <a:cs typeface="Arial" panose="020B0604020202020204" pitchFamily="34" charset="0"/>
              </a:rPr>
              <a:t>Weep no more; behold, the Lion of the tribe of Judah, the Root of David, has conquered” (Rev. 5:5).</a:t>
            </a:r>
            <a:endParaRPr lang="en-US" sz="2800" b="1"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AE6993D6-D306-7B3F-128C-EE1785A713FE}"/>
              </a:ext>
            </a:extLst>
          </p:cNvPr>
          <p:cNvPicPr>
            <a:picLocks noChangeAspect="1"/>
          </p:cNvPicPr>
          <p:nvPr/>
        </p:nvPicPr>
        <p:blipFill>
          <a:blip r:embed="rId3"/>
          <a:stretch>
            <a:fillRect/>
          </a:stretch>
        </p:blipFill>
        <p:spPr>
          <a:xfrm>
            <a:off x="463546" y="571271"/>
            <a:ext cx="6469689" cy="3550748"/>
          </a:xfrm>
          <a:prstGeom prst="rect">
            <a:avLst/>
          </a:prstGeom>
        </p:spPr>
      </p:pic>
    </p:spTree>
    <p:extLst>
      <p:ext uri="{BB962C8B-B14F-4D97-AF65-F5344CB8AC3E}">
        <p14:creationId xmlns:p14="http://schemas.microsoft.com/office/powerpoint/2010/main" val="21733777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 calcmode="lin" valueType="num">
                                      <p:cBhvr additive="base">
                                        <p:cTn id="2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 calcmode="lin" valueType="num">
                                      <p:cBhvr additive="base">
                                        <p:cTn id="2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419F0662-4AFF-1A41-EFE7-8552357EBA1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3240DE6-D088-3E37-DAB7-32A7BB84D306}"/>
              </a:ext>
            </a:extLst>
          </p:cNvPr>
          <p:cNvSpPr txBox="1"/>
          <p:nvPr/>
        </p:nvSpPr>
        <p:spPr>
          <a:xfrm>
            <a:off x="139875" y="0"/>
            <a:ext cx="6201548"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Leo, the Lion constellation</a:t>
            </a:r>
            <a:endParaRPr lang="en-US" sz="280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553FB8C7-7327-E580-A1FA-BF4D41E86A45}"/>
              </a:ext>
            </a:extLst>
          </p:cNvPr>
          <p:cNvSpPr txBox="1"/>
          <p:nvPr/>
        </p:nvSpPr>
        <p:spPr>
          <a:xfrm>
            <a:off x="139875" y="523220"/>
            <a:ext cx="7244523" cy="3108543"/>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	“Judah is a lion's cub… He stooped down; he crouched as a lion and as a lioness; who dares rouse him? The </a:t>
            </a:r>
            <a:r>
              <a:rPr lang="en-GB" sz="2800" b="1" dirty="0" err="1">
                <a:latin typeface="Arial" panose="020B0604020202020204" pitchFamily="34" charset="0"/>
                <a:cs typeface="Arial" panose="020B0604020202020204" pitchFamily="34" charset="0"/>
              </a:rPr>
              <a:t>scepter</a:t>
            </a:r>
            <a:r>
              <a:rPr lang="en-GB" sz="2800" b="1" dirty="0">
                <a:latin typeface="Arial" panose="020B0604020202020204" pitchFamily="34" charset="0"/>
                <a:cs typeface="Arial" panose="020B0604020202020204" pitchFamily="34" charset="0"/>
              </a:rPr>
              <a:t> (kingship) shall not depart from Judah, nor the ruler's staff from between his feet… and to him shall be the obedience of the peoples.” </a:t>
            </a:r>
            <a:r>
              <a:rPr lang="en-GB" sz="2800" dirty="0">
                <a:latin typeface="Arial" panose="020B0604020202020204" pitchFamily="34" charset="0"/>
                <a:cs typeface="Arial" panose="020B0604020202020204" pitchFamily="34" charset="0"/>
              </a:rPr>
              <a:t>Genesis 49:9</a:t>
            </a:r>
            <a:endParaRPr lang="en-US" sz="2800" dirty="0">
              <a:latin typeface="Arial" panose="020B0604020202020204" pitchFamily="34" charset="0"/>
              <a:cs typeface="Arial" panose="020B0604020202020204" pitchFamily="34" charset="0"/>
            </a:endParaRPr>
          </a:p>
        </p:txBody>
      </p:sp>
      <p:pic>
        <p:nvPicPr>
          <p:cNvPr id="7170" name="Picture 2" descr="Leo | Constellation, Zodiac, Symbol, Sign, Dates, &amp; Facts | Britannica">
            <a:extLst>
              <a:ext uri="{FF2B5EF4-FFF2-40B4-BE49-F238E27FC236}">
                <a16:creationId xmlns:a16="http://schemas.microsoft.com/office/drawing/2014/main" id="{BA43381B-979C-B35F-35B0-E4A7FDA983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896" y="549617"/>
            <a:ext cx="6338103" cy="3565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65076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7170"/>
                                        </p:tgtEl>
                                        <p:attrNameLst>
                                          <p:attrName>ppt_x</p:attrName>
                                        </p:attrNameLst>
                                      </p:cBhvr>
                                      <p:tavLst>
                                        <p:tav tm="0">
                                          <p:val>
                                            <p:strVal val="ppt_x"/>
                                          </p:val>
                                        </p:tav>
                                        <p:tav tm="100000">
                                          <p:val>
                                            <p:strVal val="ppt_x"/>
                                          </p:val>
                                        </p:tav>
                                      </p:tavLst>
                                    </p:anim>
                                    <p:anim calcmode="lin" valueType="num">
                                      <p:cBhvr additive="base">
                                        <p:cTn id="7" dur="500"/>
                                        <p:tgtEl>
                                          <p:spTgt spid="7170"/>
                                        </p:tgtEl>
                                        <p:attrNameLst>
                                          <p:attrName>ppt_y</p:attrName>
                                        </p:attrNameLst>
                                      </p:cBhvr>
                                      <p:tavLst>
                                        <p:tav tm="0">
                                          <p:val>
                                            <p:strVal val="ppt_y"/>
                                          </p:val>
                                        </p:tav>
                                        <p:tav tm="100000">
                                          <p:val>
                                            <p:strVal val="1+ppt_h/2"/>
                                          </p:val>
                                        </p:tav>
                                      </p:tavLst>
                                    </p:anim>
                                    <p:set>
                                      <p:cBhvr>
                                        <p:cTn id="8" dur="1" fill="hold">
                                          <p:stCondLst>
                                            <p:cond delay="499"/>
                                          </p:stCondLst>
                                        </p:cTn>
                                        <p:tgtEl>
                                          <p:spTgt spid="7170"/>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893F1D6C-47CE-F523-1793-B58CF8F6EBB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122FAFF-40D2-7880-DC8D-1FF85D1EBA0A}"/>
              </a:ext>
            </a:extLst>
          </p:cNvPr>
          <p:cNvSpPr txBox="1"/>
          <p:nvPr/>
        </p:nvSpPr>
        <p:spPr>
          <a:xfrm>
            <a:off x="139875" y="0"/>
            <a:ext cx="6201548"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First day of Tishri month</a:t>
            </a:r>
            <a:endParaRPr lang="en-US" sz="280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84FBB4D9-E1A5-E900-5D32-A8FCF6984742}"/>
              </a:ext>
            </a:extLst>
          </p:cNvPr>
          <p:cNvSpPr txBox="1"/>
          <p:nvPr/>
        </p:nvSpPr>
        <p:spPr>
          <a:xfrm>
            <a:off x="139875" y="523220"/>
            <a:ext cx="7175325" cy="3539430"/>
          </a:xfrm>
          <a:prstGeom prst="rect">
            <a:avLst/>
          </a:prstGeom>
          <a:noFill/>
        </p:spPr>
        <p:txBody>
          <a:bodyPr wrap="square" rtlCol="0">
            <a:spAutoFit/>
          </a:bodyPr>
          <a:lstStyle/>
          <a:p>
            <a:pPr marL="360363" indent="-360363"/>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First day of creation (with harvest)</a:t>
            </a:r>
          </a:p>
          <a:p>
            <a:pPr marL="360363" indent="-360363"/>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Noah’s 600</a:t>
            </a:r>
            <a:r>
              <a:rPr lang="en-US" sz="2800" b="1" baseline="30000" dirty="0">
                <a:latin typeface="Arial" panose="020B0604020202020204" pitchFamily="34" charset="0"/>
                <a:cs typeface="Arial" panose="020B0604020202020204" pitchFamily="34" charset="0"/>
              </a:rPr>
              <a:t>th</a:t>
            </a:r>
            <a:r>
              <a:rPr lang="en-US" sz="2800" b="1" dirty="0">
                <a:latin typeface="Arial" panose="020B0604020202020204" pitchFamily="34" charset="0"/>
                <a:cs typeface="Arial" panose="020B0604020202020204" pitchFamily="34" charset="0"/>
              </a:rPr>
              <a:t> birthday.</a:t>
            </a:r>
          </a:p>
          <a:p>
            <a:pPr marL="360363" indent="-360363"/>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Start of the great flood (end Nephilim).</a:t>
            </a:r>
          </a:p>
          <a:p>
            <a:pPr marL="360363" indent="-360363"/>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Jewish New Year, </a:t>
            </a:r>
            <a:r>
              <a:rPr lang="en-US" sz="2800" b="1" i="1" dirty="0" err="1">
                <a:latin typeface="Arial" panose="020B0604020202020204" pitchFamily="34" charset="0"/>
                <a:cs typeface="Arial" panose="020B0604020202020204" pitchFamily="34" charset="0"/>
              </a:rPr>
              <a:t>rosh</a:t>
            </a:r>
            <a:r>
              <a:rPr lang="en-US" sz="2800" b="1" i="1" dirty="0">
                <a:latin typeface="Arial" panose="020B0604020202020204" pitchFamily="34" charset="0"/>
                <a:cs typeface="Arial" panose="020B0604020202020204" pitchFamily="34" charset="0"/>
              </a:rPr>
              <a:t> ha-</a:t>
            </a:r>
            <a:r>
              <a:rPr lang="en-US" sz="2800" b="1" i="1" dirty="0" err="1">
                <a:latin typeface="Arial" panose="020B0604020202020204" pitchFamily="34" charset="0"/>
                <a:cs typeface="Arial" panose="020B0604020202020204" pitchFamily="34" charset="0"/>
              </a:rPr>
              <a:t>shana</a:t>
            </a:r>
            <a:r>
              <a:rPr lang="en-US" sz="2800" b="1" dirty="0">
                <a:latin typeface="Arial" panose="020B0604020202020204" pitchFamily="34" charset="0"/>
                <a:cs typeface="Arial" panose="020B0604020202020204" pitchFamily="34" charset="0"/>
              </a:rPr>
              <a:t>.</a:t>
            </a:r>
          </a:p>
          <a:p>
            <a:pPr marL="360363" indent="-360363"/>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Start of harvest (See Rev. 14:14-19).</a:t>
            </a:r>
          </a:p>
          <a:p>
            <a:pPr marL="360363" indent="-360363"/>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Inauguration day for new kings.</a:t>
            </a:r>
          </a:p>
          <a:p>
            <a:pPr marL="360363" indent="-360363"/>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Expected renewal of creation.</a:t>
            </a:r>
          </a:p>
          <a:p>
            <a:pPr marL="360363" indent="-360363"/>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Birth of Jesus on 11 September 3 BCE.</a:t>
            </a:r>
          </a:p>
        </p:txBody>
      </p:sp>
      <p:pic>
        <p:nvPicPr>
          <p:cNvPr id="9218" name="Picture 2" descr="What Year Is It Now On The Hebrew Calendar">
            <a:extLst>
              <a:ext uri="{FF2B5EF4-FFF2-40B4-BE49-F238E27FC236}">
                <a16:creationId xmlns:a16="http://schemas.microsoft.com/office/drawing/2014/main" id="{ADB6A36F-8A5E-788B-72A7-9A0CB58878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5372" y="0"/>
            <a:ext cx="41148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83106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9218"/>
                                        </p:tgtEl>
                                        <p:attrNameLst>
                                          <p:attrName>ppt_x</p:attrName>
                                        </p:attrNameLst>
                                      </p:cBhvr>
                                      <p:tavLst>
                                        <p:tav tm="0">
                                          <p:val>
                                            <p:strVal val="ppt_x"/>
                                          </p:val>
                                        </p:tav>
                                        <p:tav tm="100000">
                                          <p:val>
                                            <p:strVal val="ppt_x"/>
                                          </p:val>
                                        </p:tav>
                                      </p:tavLst>
                                    </p:anim>
                                    <p:anim calcmode="lin" valueType="num">
                                      <p:cBhvr additive="base">
                                        <p:cTn id="7" dur="500"/>
                                        <p:tgtEl>
                                          <p:spTgt spid="9218"/>
                                        </p:tgtEl>
                                        <p:attrNameLst>
                                          <p:attrName>ppt_y</p:attrName>
                                        </p:attrNameLst>
                                      </p:cBhvr>
                                      <p:tavLst>
                                        <p:tav tm="0">
                                          <p:val>
                                            <p:strVal val="ppt_y"/>
                                          </p:val>
                                        </p:tav>
                                        <p:tav tm="100000">
                                          <p:val>
                                            <p:strVal val="1+ppt_h/2"/>
                                          </p:val>
                                        </p:tav>
                                      </p:tavLst>
                                    </p:anim>
                                    <p:set>
                                      <p:cBhvr>
                                        <p:cTn id="8" dur="1" fill="hold">
                                          <p:stCondLst>
                                            <p:cond delay="499"/>
                                          </p:stCondLst>
                                        </p:cTn>
                                        <p:tgtEl>
                                          <p:spTgt spid="9218"/>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 calcmode="lin" valueType="num">
                                      <p:cBhvr additive="base">
                                        <p:cTn id="2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 calcmode="lin" valueType="num">
                                      <p:cBhvr additive="base">
                                        <p:cTn id="2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 calcmode="lin" valueType="num">
                                      <p:cBhvr additive="base">
                                        <p:cTn id="3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4">
                                            <p:txEl>
                                              <p:pRg st="5" end="5"/>
                                            </p:txEl>
                                          </p:spTgt>
                                        </p:tgtEl>
                                        <p:attrNameLst>
                                          <p:attrName>style.visibility</p:attrName>
                                        </p:attrNameLst>
                                      </p:cBhvr>
                                      <p:to>
                                        <p:strVal val="visible"/>
                                      </p:to>
                                    </p:set>
                                    <p:anim calcmode="lin" valueType="num">
                                      <p:cBhvr additive="base">
                                        <p:cTn id="4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 calcmode="lin" valueType="num">
                                      <p:cBhvr additive="base">
                                        <p:cTn id="4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4">
                                            <p:txEl>
                                              <p:pRg st="7" end="7"/>
                                            </p:txEl>
                                          </p:spTgt>
                                        </p:tgtEl>
                                        <p:attrNameLst>
                                          <p:attrName>style.visibility</p:attrName>
                                        </p:attrNameLst>
                                      </p:cBhvr>
                                      <p:to>
                                        <p:strVal val="visible"/>
                                      </p:to>
                                    </p:set>
                                    <p:anim calcmode="lin" valueType="num">
                                      <p:cBhvr additive="base">
                                        <p:cTn id="53"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DD706859-7C8C-BFC5-8B7C-07D8DAB107A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5919B89-EED3-6993-21C3-59B4371EE7CD}"/>
              </a:ext>
            </a:extLst>
          </p:cNvPr>
          <p:cNvSpPr txBox="1"/>
          <p:nvPr/>
        </p:nvSpPr>
        <p:spPr>
          <a:xfrm>
            <a:off x="139875" y="0"/>
            <a:ext cx="6201548"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Pleiades and Orion</a:t>
            </a:r>
            <a:endParaRPr lang="en-US" sz="280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9CDB6C39-46C0-1D6F-A002-A94F93AA276C}"/>
              </a:ext>
            </a:extLst>
          </p:cNvPr>
          <p:cNvSpPr txBox="1"/>
          <p:nvPr/>
        </p:nvSpPr>
        <p:spPr>
          <a:xfrm>
            <a:off x="139875" y="523220"/>
            <a:ext cx="7244523" cy="3108543"/>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“He who made the Pleiades and Orion, and turns deep darkness into the morning and darkens the day into night, who calls for the waters of the sea and pours them out on the surface of the earth, the LORD (Yahweh) is his name.”</a:t>
            </a:r>
            <a:r>
              <a:rPr lang="en-GB" sz="2800" dirty="0">
                <a:latin typeface="Arial" panose="020B0604020202020204" pitchFamily="34" charset="0"/>
                <a:cs typeface="Arial" panose="020B0604020202020204" pitchFamily="34" charset="0"/>
              </a:rPr>
              <a:t> Amos 5:8</a:t>
            </a:r>
            <a:endParaRPr lang="en-GB" sz="2800" b="1" dirty="0">
              <a:latin typeface="Arial" panose="020B0604020202020204" pitchFamily="34" charset="0"/>
              <a:cs typeface="Arial" panose="020B0604020202020204" pitchFamily="34" charset="0"/>
            </a:endParaRPr>
          </a:p>
        </p:txBody>
      </p:sp>
      <p:pic>
        <p:nvPicPr>
          <p:cNvPr id="10242" name="Picture 2" descr="Orion, Taurus, Pleiades and the Legends of Kartikeya, Horus, Nergal and  Apollo - Ancient Inquiries">
            <a:extLst>
              <a:ext uri="{FF2B5EF4-FFF2-40B4-BE49-F238E27FC236}">
                <a16:creationId xmlns:a16="http://schemas.microsoft.com/office/drawing/2014/main" id="{31982E54-DCC5-FE12-7483-E4178DB5B1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81" y="20092"/>
            <a:ext cx="7285038"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32950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0242"/>
                                        </p:tgtEl>
                                        <p:attrNameLst>
                                          <p:attrName>ppt_x</p:attrName>
                                        </p:attrNameLst>
                                      </p:cBhvr>
                                      <p:tavLst>
                                        <p:tav tm="0">
                                          <p:val>
                                            <p:strVal val="ppt_x"/>
                                          </p:val>
                                        </p:tav>
                                        <p:tav tm="100000">
                                          <p:val>
                                            <p:strVal val="ppt_x"/>
                                          </p:val>
                                        </p:tav>
                                      </p:tavLst>
                                    </p:anim>
                                    <p:anim calcmode="lin" valueType="num">
                                      <p:cBhvr additive="base">
                                        <p:cTn id="7" dur="500"/>
                                        <p:tgtEl>
                                          <p:spTgt spid="10242"/>
                                        </p:tgtEl>
                                        <p:attrNameLst>
                                          <p:attrName>ppt_y</p:attrName>
                                        </p:attrNameLst>
                                      </p:cBhvr>
                                      <p:tavLst>
                                        <p:tav tm="0">
                                          <p:val>
                                            <p:strVal val="ppt_y"/>
                                          </p:val>
                                        </p:tav>
                                        <p:tav tm="100000">
                                          <p:val>
                                            <p:strVal val="1+ppt_h/2"/>
                                          </p:val>
                                        </p:tav>
                                      </p:tavLst>
                                    </p:anim>
                                    <p:set>
                                      <p:cBhvr>
                                        <p:cTn id="8" dur="1" fill="hold">
                                          <p:stCondLst>
                                            <p:cond delay="499"/>
                                          </p:stCondLst>
                                        </p:cTn>
                                        <p:tgtEl>
                                          <p:spTgt spid="10242"/>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CFFD87BC-445A-C142-7ACF-8881EC0029F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7E38A3A-8063-6776-F4B6-8398ED7871FC}"/>
              </a:ext>
            </a:extLst>
          </p:cNvPr>
          <p:cNvSpPr txBox="1"/>
          <p:nvPr/>
        </p:nvSpPr>
        <p:spPr>
          <a:xfrm>
            <a:off x="139875" y="0"/>
            <a:ext cx="6201548"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Pleiades and Orion</a:t>
            </a:r>
            <a:endParaRPr lang="en-US" sz="280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F495824D-0467-A6D2-9128-E2C9A1D96625}"/>
              </a:ext>
            </a:extLst>
          </p:cNvPr>
          <p:cNvSpPr txBox="1"/>
          <p:nvPr/>
        </p:nvSpPr>
        <p:spPr>
          <a:xfrm>
            <a:off x="139875" y="523220"/>
            <a:ext cx="7244523" cy="3539430"/>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	‘God … who made the Bear and Orion, </a:t>
            </a:r>
          </a:p>
          <a:p>
            <a:r>
              <a:rPr lang="en-GB" sz="2800" b="1" dirty="0">
                <a:latin typeface="Arial" panose="020B0604020202020204" pitchFamily="34" charset="0"/>
                <a:cs typeface="Arial" panose="020B0604020202020204" pitchFamily="34" charset="0"/>
              </a:rPr>
              <a:t>the Pleiades… </a:t>
            </a:r>
            <a:r>
              <a:rPr lang="en-GB" sz="2800" dirty="0">
                <a:latin typeface="Arial" panose="020B0604020202020204" pitchFamily="34" charset="0"/>
                <a:cs typeface="Arial" panose="020B0604020202020204" pitchFamily="34" charset="0"/>
              </a:rPr>
              <a:t>Job 9:9 </a:t>
            </a:r>
          </a:p>
          <a:p>
            <a:r>
              <a:rPr lang="en-GB" sz="2800" b="1" dirty="0">
                <a:latin typeface="Arial" panose="020B0604020202020204" pitchFamily="34" charset="0"/>
                <a:cs typeface="Arial" panose="020B0604020202020204" pitchFamily="34" charset="0"/>
              </a:rPr>
              <a:t>	“God will not turn back his anger; beneath him bowed the helpers of Rahab.</a:t>
            </a:r>
            <a:br>
              <a:rPr lang="en-GB" sz="2800" b="1" dirty="0">
                <a:latin typeface="Arial" panose="020B0604020202020204" pitchFamily="34" charset="0"/>
                <a:cs typeface="Arial" panose="020B0604020202020204" pitchFamily="34" charset="0"/>
              </a:rPr>
            </a:br>
            <a:r>
              <a:rPr lang="en-GB" sz="2800" dirty="0">
                <a:latin typeface="Arial" panose="020B0604020202020204" pitchFamily="34" charset="0"/>
                <a:cs typeface="Arial" panose="020B0604020202020204" pitchFamily="34" charset="0"/>
              </a:rPr>
              <a:t>9:13</a:t>
            </a:r>
          </a:p>
          <a:p>
            <a:r>
              <a:rPr lang="en-GB" sz="2800" b="1" dirty="0">
                <a:latin typeface="Arial" panose="020B0604020202020204" pitchFamily="34" charset="0"/>
                <a:cs typeface="Arial" panose="020B0604020202020204" pitchFamily="34" charset="0"/>
              </a:rPr>
              <a:t>	“Can you bind the chains of the Pleiades or loose the cords of Orion?” </a:t>
            </a:r>
            <a:r>
              <a:rPr lang="en-GB" sz="2800" dirty="0">
                <a:latin typeface="Arial" panose="020B0604020202020204" pitchFamily="34" charset="0"/>
                <a:cs typeface="Arial" panose="020B0604020202020204" pitchFamily="34" charset="0"/>
              </a:rPr>
              <a:t>38:31</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18728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 calcmode="lin" valueType="num">
                                      <p:cBhvr additive="base">
                                        <p:cTn id="2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9E9DDEA4-2F2D-BD23-AA0C-9232F546E7B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8D2F38D-5FAA-A31B-FC4B-9F3167428FC8}"/>
              </a:ext>
            </a:extLst>
          </p:cNvPr>
          <p:cNvSpPr txBox="1"/>
          <p:nvPr/>
        </p:nvSpPr>
        <p:spPr>
          <a:xfrm>
            <a:off x="139875" y="0"/>
            <a:ext cx="5288652"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Orion</a:t>
            </a:r>
            <a:endParaRPr lang="en-US" sz="280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B2A4C7B5-36E9-58A3-AB2F-1494C4631B01}"/>
              </a:ext>
            </a:extLst>
          </p:cNvPr>
          <p:cNvSpPr txBox="1"/>
          <p:nvPr/>
        </p:nvSpPr>
        <p:spPr>
          <a:xfrm>
            <a:off x="139875" y="523220"/>
            <a:ext cx="7244523" cy="3354765"/>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“The giant [Orion] retired to the island of  … Crete where he became a hunting companion of the goddess Artemis. After his death he was placed amongst the stars as the constellation Orion.” (Greek mythology.) </a:t>
            </a:r>
            <a:r>
              <a:rPr lang="en-GB" sz="1600" b="1" dirty="0">
                <a:latin typeface="Arial" panose="020B0604020202020204" pitchFamily="34" charset="0"/>
                <a:cs typeface="Arial" panose="020B0604020202020204" pitchFamily="34" charset="0"/>
                <a:hlinkClick r:id="rId3"/>
              </a:rPr>
              <a:t>https://www.theoi.com/Gigante/GiganteOrion.html</a:t>
            </a:r>
            <a:br>
              <a:rPr lang="en-GB" sz="1600" b="1" dirty="0">
                <a:latin typeface="Arial" panose="020B0604020202020204" pitchFamily="34" charset="0"/>
                <a:cs typeface="Arial" panose="020B0604020202020204" pitchFamily="34" charset="0"/>
              </a:rPr>
            </a:br>
            <a:endParaRPr lang="en-GB" sz="1600" b="1" dirty="0">
              <a:latin typeface="Arial" panose="020B0604020202020204" pitchFamily="34" charset="0"/>
              <a:cs typeface="Arial" panose="020B0604020202020204" pitchFamily="34" charset="0"/>
            </a:endParaRPr>
          </a:p>
          <a:p>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t>
            </a:r>
            <a:r>
              <a:rPr lang="en-GB" sz="2800" b="1" dirty="0">
                <a:solidFill>
                  <a:srgbClr val="0070C0"/>
                </a:solidFill>
                <a:latin typeface="Arial" panose="020B0604020202020204" pitchFamily="34" charset="0"/>
                <a:cs typeface="Arial" panose="020B0604020202020204" pitchFamily="34" charset="0"/>
              </a:rPr>
              <a:t>Giant: </a:t>
            </a:r>
            <a:r>
              <a:rPr lang="en-US" sz="2800" b="1" dirty="0">
                <a:latin typeface="Arial" panose="020B0604020202020204" pitchFamily="34" charset="0"/>
                <a:cs typeface="Arial" panose="020B0604020202020204" pitchFamily="34" charset="0"/>
              </a:rPr>
              <a:t>Greek meaning of Nephilim.</a:t>
            </a:r>
          </a:p>
        </p:txBody>
      </p:sp>
      <p:pic>
        <p:nvPicPr>
          <p:cNvPr id="5" name="Picture 4">
            <a:extLst>
              <a:ext uri="{FF2B5EF4-FFF2-40B4-BE49-F238E27FC236}">
                <a16:creationId xmlns:a16="http://schemas.microsoft.com/office/drawing/2014/main" id="{6E3534FA-74CA-6F5E-2660-66032C7FE4DB}"/>
              </a:ext>
            </a:extLst>
          </p:cNvPr>
          <p:cNvPicPr>
            <a:picLocks noChangeAspect="1"/>
          </p:cNvPicPr>
          <p:nvPr/>
        </p:nvPicPr>
        <p:blipFill>
          <a:blip r:embed="rId4"/>
          <a:stretch>
            <a:fillRect/>
          </a:stretch>
        </p:blipFill>
        <p:spPr>
          <a:xfrm>
            <a:off x="1374413" y="0"/>
            <a:ext cx="5288652" cy="4114178"/>
          </a:xfrm>
          <a:prstGeom prst="rect">
            <a:avLst/>
          </a:prstGeom>
        </p:spPr>
      </p:pic>
    </p:spTree>
    <p:extLst>
      <p:ext uri="{BB962C8B-B14F-4D97-AF65-F5344CB8AC3E}">
        <p14:creationId xmlns:p14="http://schemas.microsoft.com/office/powerpoint/2010/main" val="13652882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396D6590-901A-264E-C2B8-DBDFF5D2BDC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54BFAF4-3B5D-EDC8-D175-78DAEA9B0A34}"/>
              </a:ext>
            </a:extLst>
          </p:cNvPr>
          <p:cNvSpPr txBox="1"/>
          <p:nvPr/>
        </p:nvSpPr>
        <p:spPr>
          <a:xfrm>
            <a:off x="139875" y="0"/>
            <a:ext cx="6201548"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Summary preview</a:t>
            </a:r>
            <a:endParaRPr lang="en-US" sz="280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C2B513EA-73AD-1BF2-EA5E-3BADBD49F02B}"/>
              </a:ext>
            </a:extLst>
          </p:cNvPr>
          <p:cNvSpPr txBox="1"/>
          <p:nvPr/>
        </p:nvSpPr>
        <p:spPr>
          <a:xfrm>
            <a:off x="53702" y="519822"/>
            <a:ext cx="7328523" cy="3108543"/>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Jesus undoes what the watchers did.</a:t>
            </a:r>
          </a:p>
          <a:p>
            <a:pPr marL="360363" indent="-360363"/>
            <a:r>
              <a:rPr lang="en-US" sz="2800" b="1" dirty="0">
                <a:solidFill>
                  <a:srgbClr val="C00000"/>
                </a:solidFill>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By his birth, death and resurrection.</a:t>
            </a:r>
          </a:p>
          <a:p>
            <a:pPr marL="360363" indent="-360363"/>
            <a:r>
              <a:rPr lang="en-US" sz="2800" b="1" dirty="0">
                <a:solidFill>
                  <a:srgbClr val="C00000"/>
                </a:solidFill>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The Watchers did not understand this.</a:t>
            </a:r>
          </a:p>
          <a:p>
            <a:pPr marL="360363" indent="-360363"/>
            <a:r>
              <a:rPr lang="en-US" sz="2800" b="1" dirty="0">
                <a:solidFill>
                  <a:srgbClr val="C00000"/>
                </a:solidFill>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The apostles expected Jesus to do this immediately.</a:t>
            </a:r>
          </a:p>
          <a:p>
            <a:pPr marL="360363" indent="-360363"/>
            <a:r>
              <a:rPr lang="en-US" sz="2800" b="1" dirty="0">
                <a:solidFill>
                  <a:srgbClr val="C00000"/>
                </a:solidFill>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Astro theology demonstrates Jesus’ victory over evil and chaos.</a:t>
            </a:r>
          </a:p>
        </p:txBody>
      </p:sp>
      <p:pic>
        <p:nvPicPr>
          <p:cNvPr id="1026" name="Picture 2" descr="FreeBibleimages :: Jesus is crucified and dies :: Jesus dies and is buried  in a tomb (Matthew 27:27-66, Mark 15:16-47, Luke 23:26-56, John 19:16-42)">
            <a:extLst>
              <a:ext uri="{FF2B5EF4-FFF2-40B4-BE49-F238E27FC236}">
                <a16:creationId xmlns:a16="http://schemas.microsoft.com/office/drawing/2014/main" id="{0F1B9F70-354C-6BFA-50B7-2FAE7EC3FD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2704" y="477456"/>
            <a:ext cx="4849792" cy="3637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22321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026"/>
                                        </p:tgtEl>
                                        <p:attrNameLst>
                                          <p:attrName>ppt_x</p:attrName>
                                        </p:attrNameLst>
                                      </p:cBhvr>
                                      <p:tavLst>
                                        <p:tav tm="0">
                                          <p:val>
                                            <p:strVal val="ppt_x"/>
                                          </p:val>
                                        </p:tav>
                                        <p:tav tm="100000">
                                          <p:val>
                                            <p:strVal val="ppt_x"/>
                                          </p:val>
                                        </p:tav>
                                      </p:tavLst>
                                    </p:anim>
                                    <p:anim calcmode="lin" valueType="num">
                                      <p:cBhvr additive="base">
                                        <p:cTn id="7" dur="500"/>
                                        <p:tgtEl>
                                          <p:spTgt spid="1026"/>
                                        </p:tgtEl>
                                        <p:attrNameLst>
                                          <p:attrName>ppt_y</p:attrName>
                                        </p:attrNameLst>
                                      </p:cBhvr>
                                      <p:tavLst>
                                        <p:tav tm="0">
                                          <p:val>
                                            <p:strVal val="ppt_y"/>
                                          </p:val>
                                        </p:tav>
                                        <p:tav tm="100000">
                                          <p:val>
                                            <p:strVal val="1+ppt_h/2"/>
                                          </p:val>
                                        </p:tav>
                                      </p:tavLst>
                                    </p:anim>
                                    <p:set>
                                      <p:cBhvr>
                                        <p:cTn id="8" dur="1" fill="hold">
                                          <p:stCondLst>
                                            <p:cond delay="499"/>
                                          </p:stCondLst>
                                        </p:cTn>
                                        <p:tgtEl>
                                          <p:spTgt spid="1026"/>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 calcmode="lin" valueType="num">
                                      <p:cBhvr additive="base">
                                        <p:cTn id="2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 calcmode="lin" valueType="num">
                                      <p:cBhvr additive="base">
                                        <p:cTn id="2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 calcmode="lin" valueType="num">
                                      <p:cBhvr additive="base">
                                        <p:cTn id="3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B0879BA1-7BCA-4B18-1DEB-60869B12336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1C40E06-801E-7911-FBFF-606CAC37529F}"/>
              </a:ext>
            </a:extLst>
          </p:cNvPr>
          <p:cNvSpPr txBox="1"/>
          <p:nvPr/>
        </p:nvSpPr>
        <p:spPr>
          <a:xfrm>
            <a:off x="139875" y="0"/>
            <a:ext cx="3095249"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Orion</a:t>
            </a:r>
            <a:endParaRPr lang="en-US" sz="280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389C97D5-EA97-0A00-3A91-A130425601F1}"/>
              </a:ext>
            </a:extLst>
          </p:cNvPr>
          <p:cNvSpPr txBox="1"/>
          <p:nvPr/>
        </p:nvSpPr>
        <p:spPr>
          <a:xfrm>
            <a:off x="139875" y="523220"/>
            <a:ext cx="7244523" cy="3108543"/>
          </a:xfrm>
          <a:prstGeom prst="rect">
            <a:avLst/>
          </a:prstGeom>
          <a:noFill/>
        </p:spPr>
        <p:txBody>
          <a:bodyPr wrap="square" rtlCol="0">
            <a:spAutoFit/>
          </a:bodyPr>
          <a:lstStyle/>
          <a:p>
            <a:pPr marL="358775" indent="-358775"/>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In Dead Sea Scroll 11Qtg.Job, an Aramaic translation of Job, the word for Orion is </a:t>
            </a:r>
            <a:r>
              <a:rPr lang="he-IL" sz="2800" b="1" dirty="0">
                <a:latin typeface="Arial" panose="020B0604020202020204" pitchFamily="34" charset="0"/>
              </a:rPr>
              <a:t>נפל</a:t>
            </a:r>
            <a:r>
              <a:rPr lang="en-GB" sz="2800" b="1" dirty="0">
                <a:latin typeface="Arial" panose="020B0604020202020204" pitchFamily="34" charset="0"/>
                <a:cs typeface="Arial" panose="020B0604020202020204" pitchFamily="34" charset="0"/>
              </a:rPr>
              <a:t> </a:t>
            </a:r>
            <a:r>
              <a:rPr lang="en-GB" sz="2800" b="1" i="1" dirty="0" err="1">
                <a:latin typeface="Arial" panose="020B0604020202020204" pitchFamily="34" charset="0"/>
                <a:cs typeface="Arial" panose="020B0604020202020204" pitchFamily="34" charset="0"/>
              </a:rPr>
              <a:t>naphila</a:t>
            </a:r>
            <a:r>
              <a:rPr lang="en-GB" sz="2800" b="1" dirty="0">
                <a:latin typeface="Arial" panose="020B0604020202020204" pitchFamily="34" charset="0"/>
                <a:cs typeface="Arial" panose="020B0604020202020204" pitchFamily="34" charset="0"/>
              </a:rPr>
              <a:t> from which Nephilim </a:t>
            </a:r>
            <a:r>
              <a:rPr lang="he-IL" sz="2800" b="1" dirty="0">
                <a:latin typeface="Arial" panose="020B0604020202020204" pitchFamily="34" charset="0"/>
              </a:rPr>
              <a:t>נפיל</a:t>
            </a:r>
            <a:r>
              <a:rPr lang="en-US" sz="2800" b="1" dirty="0">
                <a:latin typeface="Arial" panose="020B0604020202020204" pitchFamily="34" charset="0"/>
              </a:rPr>
              <a:t> </a:t>
            </a:r>
            <a:r>
              <a:rPr lang="en-GB" sz="2800" b="1" dirty="0">
                <a:latin typeface="Arial" panose="020B0604020202020204" pitchFamily="34" charset="0"/>
                <a:cs typeface="Arial" panose="020B0604020202020204" pitchFamily="34" charset="0"/>
              </a:rPr>
              <a:t>derives.</a:t>
            </a:r>
          </a:p>
          <a:p>
            <a:pPr marL="358775" indent="-358775"/>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In Mesopotamian astronomy, Orion was “the true </a:t>
            </a:r>
            <a:r>
              <a:rPr lang="en-GB" sz="2800" b="1" dirty="0" err="1">
                <a:latin typeface="Arial" panose="020B0604020202020204" pitchFamily="34" charset="0"/>
                <a:cs typeface="Arial" panose="020B0604020202020204" pitchFamily="34" charset="0"/>
              </a:rPr>
              <a:t>sheperd</a:t>
            </a:r>
            <a:r>
              <a:rPr lang="en-GB" sz="2800" b="1" dirty="0">
                <a:latin typeface="Arial" panose="020B0604020202020204" pitchFamily="34" charset="0"/>
                <a:cs typeface="Arial" panose="020B0604020202020204" pitchFamily="34" charset="0"/>
              </a:rPr>
              <a:t> of Anu,” evoking the shepherd-ruler motif.</a:t>
            </a:r>
          </a:p>
        </p:txBody>
      </p:sp>
      <p:pic>
        <p:nvPicPr>
          <p:cNvPr id="5" name="Picture 4" descr="A close-up of a piece of paper&#10;&#10;Description automatically generated">
            <a:extLst>
              <a:ext uri="{FF2B5EF4-FFF2-40B4-BE49-F238E27FC236}">
                <a16:creationId xmlns:a16="http://schemas.microsoft.com/office/drawing/2014/main" id="{AB8B59E1-5E85-9B98-FA74-7F7115D41E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8982" y="0"/>
            <a:ext cx="6045933" cy="4114800"/>
          </a:xfrm>
          <a:prstGeom prst="rect">
            <a:avLst/>
          </a:prstGeom>
        </p:spPr>
      </p:pic>
    </p:spTree>
    <p:extLst>
      <p:ext uri="{BB962C8B-B14F-4D97-AF65-F5344CB8AC3E}">
        <p14:creationId xmlns:p14="http://schemas.microsoft.com/office/powerpoint/2010/main" val="30667262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4D70B191-C648-CA9B-E817-4301FD8180E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EA397DB-13C4-B2F9-F2FA-8AF36FA7E248}"/>
              </a:ext>
            </a:extLst>
          </p:cNvPr>
          <p:cNvSpPr txBox="1"/>
          <p:nvPr/>
        </p:nvSpPr>
        <p:spPr>
          <a:xfrm>
            <a:off x="139875" y="0"/>
            <a:ext cx="6201548"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Ezekiel 34:23</a:t>
            </a:r>
            <a:endParaRPr lang="en-US" sz="280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A0110EFC-E69E-A679-C987-A5213DCC1F9F}"/>
              </a:ext>
            </a:extLst>
          </p:cNvPr>
          <p:cNvSpPr txBox="1"/>
          <p:nvPr/>
        </p:nvSpPr>
        <p:spPr>
          <a:xfrm>
            <a:off x="47283" y="523220"/>
            <a:ext cx="7406818" cy="353943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I will set up over them one shepherd, </a:t>
            </a:r>
            <a:br>
              <a:rPr lang="en-GB" sz="2800" b="1" dirty="0">
                <a:latin typeface="Arial" panose="020B0604020202020204" pitchFamily="34" charset="0"/>
                <a:cs typeface="Arial" panose="020B0604020202020204" pitchFamily="34" charset="0"/>
              </a:rPr>
            </a:br>
            <a:r>
              <a:rPr lang="en-GB" sz="2800" b="1" dirty="0">
                <a:latin typeface="Arial" panose="020B0604020202020204" pitchFamily="34" charset="0"/>
                <a:cs typeface="Arial" panose="020B0604020202020204" pitchFamily="34" charset="0"/>
              </a:rPr>
              <a:t>my servant David, and he shall feed them: he shall feed them and be their shepherd.”</a:t>
            </a:r>
            <a:endParaRPr lang="en-US" sz="2800" b="1" dirty="0">
              <a:latin typeface="Arial" panose="020B0604020202020204" pitchFamily="34" charset="0"/>
              <a:cs typeface="Arial" panose="020B0604020202020204" pitchFamily="34" charset="0"/>
            </a:endParaRPr>
          </a:p>
          <a:p>
            <a:pPr marL="360363" indent="-360363"/>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Written from Mesopotamia.</a:t>
            </a:r>
          </a:p>
          <a:p>
            <a:pPr marL="360363" indent="-360363"/>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Messiah would be a descendant of King David. (King David resurrected?)</a:t>
            </a:r>
          </a:p>
          <a:p>
            <a:pPr marL="360363" indent="-360363"/>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In the future kingdom, there will be no more Watcher-rulers deceiving nations.</a:t>
            </a:r>
          </a:p>
        </p:txBody>
      </p:sp>
      <p:pic>
        <p:nvPicPr>
          <p:cNvPr id="5" name="Picture 4" descr="A mosaic of a person carrying a bowl of food with Ravenna in the background&#10;&#10;Description automatically generated">
            <a:extLst>
              <a:ext uri="{FF2B5EF4-FFF2-40B4-BE49-F238E27FC236}">
                <a16:creationId xmlns:a16="http://schemas.microsoft.com/office/drawing/2014/main" id="{2F2D9F6F-B30B-9CF3-57A3-3E833298A8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5852" y="462440"/>
            <a:ext cx="4889680" cy="3660991"/>
          </a:xfrm>
          <a:prstGeom prst="rect">
            <a:avLst/>
          </a:prstGeom>
        </p:spPr>
      </p:pic>
    </p:spTree>
    <p:extLst>
      <p:ext uri="{BB962C8B-B14F-4D97-AF65-F5344CB8AC3E}">
        <p14:creationId xmlns:p14="http://schemas.microsoft.com/office/powerpoint/2010/main" val="21398676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 calcmode="lin" valueType="num">
                                      <p:cBhvr additive="base">
                                        <p:cTn id="2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 calcmode="lin" valueType="num">
                                      <p:cBhvr additive="base">
                                        <p:cTn id="2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B61E9EA-0721-C5F6-4522-10F5B12263FB}"/>
              </a:ext>
            </a:extLst>
          </p:cNvPr>
          <p:cNvSpPr txBox="1">
            <a:spLocks/>
          </p:cNvSpPr>
          <p:nvPr/>
        </p:nvSpPr>
        <p:spPr>
          <a:xfrm>
            <a:off x="225706" y="1"/>
            <a:ext cx="6256374" cy="418879"/>
          </a:xfrm>
          <a:prstGeom prst="rect">
            <a:avLst/>
          </a:prstGeom>
        </p:spPr>
        <p:txBody>
          <a:bodyPr vert="horz" lIns="54864" tIns="27432" rIns="54864" bIns="27432" rtlCol="0" anchor="b">
            <a:noAutofit/>
          </a:bodyPr>
          <a:lstStyle>
            <a:lvl1pPr algn="ctr" defTabSz="914377"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2560" b="1" dirty="0">
                <a:solidFill>
                  <a:srgbClr val="0070C0"/>
                </a:solidFill>
                <a:latin typeface="Verdana" panose="020B0604030504040204" pitchFamily="34" charset="0"/>
                <a:ea typeface="Verdana" panose="020B0604030504040204" pitchFamily="34" charset="0"/>
              </a:rPr>
              <a:t>Assignment</a:t>
            </a:r>
            <a:endParaRPr lang="en-US" sz="1920" b="1" dirty="0">
              <a:solidFill>
                <a:srgbClr val="0070C0"/>
              </a:solidFill>
              <a:latin typeface="Verdana" panose="020B0604030504040204" pitchFamily="34" charset="0"/>
              <a:ea typeface="Verdana" panose="020B0604030504040204" pitchFamily="34" charset="0"/>
            </a:endParaRPr>
          </a:p>
        </p:txBody>
      </p:sp>
      <p:sp>
        <p:nvSpPr>
          <p:cNvPr id="7" name="TextBox 6">
            <a:extLst>
              <a:ext uri="{FF2B5EF4-FFF2-40B4-BE49-F238E27FC236}">
                <a16:creationId xmlns:a16="http://schemas.microsoft.com/office/drawing/2014/main" id="{8EA847B9-D1E2-0180-1411-95A6B633E076}"/>
              </a:ext>
            </a:extLst>
          </p:cNvPr>
          <p:cNvSpPr txBox="1"/>
          <p:nvPr/>
        </p:nvSpPr>
        <p:spPr>
          <a:xfrm>
            <a:off x="166416" y="628228"/>
            <a:ext cx="7148785" cy="2456057"/>
          </a:xfrm>
          <a:prstGeom prst="rect">
            <a:avLst/>
          </a:prstGeom>
          <a:noFill/>
        </p:spPr>
        <p:txBody>
          <a:bodyPr wrap="square" rtlCol="0">
            <a:spAutoFit/>
          </a:bodyPr>
          <a:lstStyle/>
          <a:p>
            <a:pPr marL="289553" indent="-289553"/>
            <a:r>
              <a:rPr lang="en-US" sz="2560" b="1" dirty="0">
                <a:solidFill>
                  <a:srgbClr val="C00000"/>
                </a:solidFill>
                <a:latin typeface="Arial" panose="020B0604020202020204" pitchFamily="34" charset="0"/>
                <a:cs typeface="Arial" panose="020B0604020202020204" pitchFamily="34" charset="0"/>
              </a:rPr>
              <a:t>●</a:t>
            </a:r>
            <a:r>
              <a:rPr lang="en-US" sz="2560" b="1" dirty="0">
                <a:latin typeface="Arial" panose="020B0604020202020204" pitchFamily="34" charset="0"/>
                <a:cs typeface="Arial" panose="020B0604020202020204" pitchFamily="34" charset="0"/>
              </a:rPr>
              <a:t> Read </a:t>
            </a:r>
            <a:r>
              <a:rPr lang="en-US" sz="2560" b="1" i="1" dirty="0">
                <a:latin typeface="Arial" panose="020B0604020202020204" pitchFamily="34" charset="0"/>
                <a:cs typeface="Arial" panose="020B0604020202020204" pitchFamily="34" charset="0"/>
              </a:rPr>
              <a:t>Reversing Hermon</a:t>
            </a:r>
            <a:r>
              <a:rPr lang="en-US" sz="2560" b="1" dirty="0">
                <a:latin typeface="Arial" panose="020B0604020202020204" pitchFamily="34" charset="0"/>
                <a:cs typeface="Arial" panose="020B0604020202020204" pitchFamily="34" charset="0"/>
              </a:rPr>
              <a:t>, </a:t>
            </a:r>
            <a:br>
              <a:rPr lang="en-US" sz="2560" b="1" dirty="0">
                <a:latin typeface="Arial" panose="020B0604020202020204" pitchFamily="34" charset="0"/>
                <a:cs typeface="Arial" panose="020B0604020202020204" pitchFamily="34" charset="0"/>
              </a:rPr>
            </a:br>
            <a:r>
              <a:rPr lang="en-US" sz="2560" b="1" dirty="0">
                <a:latin typeface="Arial" panose="020B0604020202020204" pitchFamily="34" charset="0"/>
                <a:cs typeface="Arial" panose="020B0604020202020204" pitchFamily="34" charset="0"/>
              </a:rPr>
              <a:t>chapter </a:t>
            </a:r>
            <a:r>
              <a:rPr lang="en-US" sz="2560" b="1" dirty="0">
                <a:solidFill>
                  <a:srgbClr val="C00000"/>
                </a:solidFill>
                <a:latin typeface="Arial" panose="020B0604020202020204" pitchFamily="34" charset="0"/>
                <a:cs typeface="Arial" panose="020B0604020202020204" pitchFamily="34" charset="0"/>
              </a:rPr>
              <a:t>5</a:t>
            </a:r>
            <a:r>
              <a:rPr lang="en-US" sz="2560" b="1" dirty="0">
                <a:latin typeface="Arial" panose="020B0604020202020204" pitchFamily="34" charset="0"/>
                <a:cs typeface="Arial" panose="020B0604020202020204" pitchFamily="34" charset="0"/>
              </a:rPr>
              <a:t>: “The Watchers </a:t>
            </a:r>
            <a:br>
              <a:rPr lang="en-US" sz="2560" b="1" dirty="0">
                <a:latin typeface="Arial" panose="020B0604020202020204" pitchFamily="34" charset="0"/>
                <a:cs typeface="Arial" panose="020B0604020202020204" pitchFamily="34" charset="0"/>
              </a:rPr>
            </a:br>
            <a:r>
              <a:rPr lang="en-US" sz="2560" b="1" dirty="0">
                <a:latin typeface="Arial" panose="020B0604020202020204" pitchFamily="34" charset="0"/>
                <a:cs typeface="Arial" panose="020B0604020202020204" pitchFamily="34" charset="0"/>
              </a:rPr>
              <a:t>sin and Jesus’ </a:t>
            </a:r>
            <a:r>
              <a:rPr lang="en-US" sz="2560" b="1" dirty="0" err="1">
                <a:latin typeface="Arial" panose="020B0604020202020204" pitchFamily="34" charset="0"/>
                <a:cs typeface="Arial" panose="020B0604020202020204" pitchFamily="34" charset="0"/>
              </a:rPr>
              <a:t>Geneology</a:t>
            </a:r>
            <a:r>
              <a:rPr lang="en-US" sz="2560" b="1" dirty="0">
                <a:latin typeface="Arial" panose="020B0604020202020204" pitchFamily="34" charset="0"/>
                <a:cs typeface="Arial" panose="020B0604020202020204" pitchFamily="34" charset="0"/>
              </a:rPr>
              <a:t>,” </a:t>
            </a:r>
            <a:br>
              <a:rPr lang="en-US" sz="2560" b="1" dirty="0">
                <a:latin typeface="Arial" panose="020B0604020202020204" pitchFamily="34" charset="0"/>
                <a:cs typeface="Arial" panose="020B0604020202020204" pitchFamily="34" charset="0"/>
              </a:rPr>
            </a:br>
            <a:r>
              <a:rPr lang="en-US" sz="2560" b="1" dirty="0">
                <a:latin typeface="Arial" panose="020B0604020202020204" pitchFamily="34" charset="0"/>
                <a:cs typeface="Arial" panose="020B0604020202020204" pitchFamily="34" charset="0"/>
              </a:rPr>
              <a:t>pages 71-86.</a:t>
            </a:r>
            <a:br>
              <a:rPr lang="en-US" sz="2560" b="1" dirty="0">
                <a:latin typeface="Arial" panose="020B0604020202020204" pitchFamily="34" charset="0"/>
                <a:cs typeface="Arial" panose="020B0604020202020204" pitchFamily="34" charset="0"/>
              </a:rPr>
            </a:br>
            <a:endParaRPr lang="en-US" sz="2560" b="1" dirty="0">
              <a:latin typeface="Arial" panose="020B0604020202020204" pitchFamily="34" charset="0"/>
              <a:cs typeface="Arial" panose="020B0604020202020204" pitchFamily="34" charset="0"/>
            </a:endParaRPr>
          </a:p>
          <a:p>
            <a:pPr marL="289553" indent="-289553"/>
            <a:r>
              <a:rPr lang="en-US" sz="2560" b="1" dirty="0">
                <a:solidFill>
                  <a:srgbClr val="C00000"/>
                </a:solidFill>
                <a:latin typeface="Arial" panose="020B0604020202020204" pitchFamily="34" charset="0"/>
                <a:cs typeface="Arial" panose="020B0604020202020204" pitchFamily="34" charset="0"/>
              </a:rPr>
              <a:t>●</a:t>
            </a:r>
            <a:r>
              <a:rPr lang="en-US" sz="2560" b="1" dirty="0">
                <a:latin typeface="Arial" panose="020B0604020202020204" pitchFamily="34" charset="0"/>
                <a:cs typeface="Arial" panose="020B0604020202020204" pitchFamily="34" charset="0"/>
              </a:rPr>
              <a:t> Visit </a:t>
            </a:r>
            <a:r>
              <a:rPr lang="en-US" sz="2560" b="1" dirty="0" err="1">
                <a:solidFill>
                  <a:srgbClr val="C00000"/>
                </a:solidFill>
                <a:latin typeface="Arial" panose="020B0604020202020204" pitchFamily="34" charset="0"/>
                <a:cs typeface="Arial" panose="020B0604020202020204" pitchFamily="34" charset="0"/>
              </a:rPr>
              <a:t>ReversingHermon.site</a:t>
            </a:r>
            <a:r>
              <a:rPr lang="en-US" sz="2560" b="1" dirty="0">
                <a:solidFill>
                  <a:srgbClr val="C00000"/>
                </a:solidFill>
                <a:latin typeface="Arial" panose="020B0604020202020204" pitchFamily="34" charset="0"/>
                <a:cs typeface="Arial" panose="020B0604020202020204" pitchFamily="34" charset="0"/>
              </a:rPr>
              <a:t> </a:t>
            </a:r>
            <a:endParaRPr lang="en-US" sz="2560" b="1"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69DB77A4-17B1-132C-68EC-65B8DE7F0472}"/>
              </a:ext>
            </a:extLst>
          </p:cNvPr>
          <p:cNvPicPr>
            <a:picLocks noChangeAspect="1"/>
          </p:cNvPicPr>
          <p:nvPr/>
        </p:nvPicPr>
        <p:blipFill>
          <a:blip r:embed="rId3"/>
          <a:stretch>
            <a:fillRect/>
          </a:stretch>
        </p:blipFill>
        <p:spPr>
          <a:xfrm>
            <a:off x="4876799" y="248497"/>
            <a:ext cx="2438401" cy="3617805"/>
          </a:xfrm>
          <a:prstGeom prst="rect">
            <a:avLst/>
          </a:prstGeom>
        </p:spPr>
      </p:pic>
    </p:spTree>
    <p:extLst>
      <p:ext uri="{BB962C8B-B14F-4D97-AF65-F5344CB8AC3E}">
        <p14:creationId xmlns:p14="http://schemas.microsoft.com/office/powerpoint/2010/main" val="3757890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C867E17C-4244-AC9D-5840-286E68644DF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0FC21FB-310E-3444-E66F-98B46904010C}"/>
              </a:ext>
            </a:extLst>
          </p:cNvPr>
          <p:cNvSpPr txBox="1"/>
          <p:nvPr/>
        </p:nvSpPr>
        <p:spPr>
          <a:xfrm>
            <a:off x="139875" y="0"/>
            <a:ext cx="6201548"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a:t>
            </a:r>
            <a:endParaRPr lang="en-US" sz="280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F8292322-1899-2046-CDAE-7871223BB58A}"/>
              </a:ext>
            </a:extLst>
          </p:cNvPr>
          <p:cNvSpPr txBox="1"/>
          <p:nvPr/>
        </p:nvSpPr>
        <p:spPr>
          <a:xfrm>
            <a:off x="139875" y="523220"/>
            <a:ext cx="7244523" cy="954107"/>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a:t>
            </a:r>
          </a:p>
          <a:p>
            <a:pPr marL="360363" indent="-360363"/>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6102289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7953A1BC-EEB1-85C7-B7A6-444296F77FF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F27443E-3FE2-4198-03FC-9F5CA7EAAD85}"/>
              </a:ext>
            </a:extLst>
          </p:cNvPr>
          <p:cNvSpPr txBox="1"/>
          <p:nvPr/>
        </p:nvSpPr>
        <p:spPr>
          <a:xfrm>
            <a:off x="139875" y="0"/>
            <a:ext cx="4669406"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1 Corinthians 2:7-8</a:t>
            </a:r>
            <a:endParaRPr lang="en-US" sz="280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B86DFCE4-9545-E130-8DFE-6D6B199E9401}"/>
              </a:ext>
            </a:extLst>
          </p:cNvPr>
          <p:cNvSpPr txBox="1"/>
          <p:nvPr/>
        </p:nvSpPr>
        <p:spPr>
          <a:xfrm>
            <a:off x="139875" y="523220"/>
            <a:ext cx="7100090" cy="3539430"/>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	“We impart a secret, hidden wisdom of God, which God decreed before the ages for our glory. None of the rulers of this age understood this, for if they had (understood it), they would not have crucified (Jesus) the Lord of glory.”</a:t>
            </a:r>
            <a:endParaRPr lang="en-US" sz="2800" b="1" dirty="0">
              <a:latin typeface="Arial" panose="020B0604020202020204" pitchFamily="34" charset="0"/>
              <a:cs typeface="Arial" panose="020B0604020202020204" pitchFamily="34" charset="0"/>
            </a:endParaRPr>
          </a:p>
          <a:p>
            <a:pPr marL="360363" indent="-360363"/>
            <a:r>
              <a:rPr lang="en-US" sz="2800" b="1" dirty="0">
                <a:solidFill>
                  <a:srgbClr val="C00000"/>
                </a:solidFill>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Rulers: </a:t>
            </a:r>
            <a:r>
              <a:rPr lang="en-US" sz="2800" b="1" dirty="0">
                <a:latin typeface="Arial" panose="020B0604020202020204" pitchFamily="34" charset="0"/>
                <a:cs typeface="Arial" panose="020B0604020202020204" pitchFamily="34" charset="0"/>
              </a:rPr>
              <a:t>The spirit beings (Watchers) who deceive governments and people.</a:t>
            </a:r>
          </a:p>
        </p:txBody>
      </p:sp>
      <p:pic>
        <p:nvPicPr>
          <p:cNvPr id="9" name="Picture 8">
            <a:extLst>
              <a:ext uri="{FF2B5EF4-FFF2-40B4-BE49-F238E27FC236}">
                <a16:creationId xmlns:a16="http://schemas.microsoft.com/office/drawing/2014/main" id="{685BF558-8E30-5B0C-6D05-D934C54D1CDA}"/>
              </a:ext>
            </a:extLst>
          </p:cNvPr>
          <p:cNvPicPr>
            <a:picLocks noChangeAspect="1"/>
          </p:cNvPicPr>
          <p:nvPr/>
        </p:nvPicPr>
        <p:blipFill>
          <a:blip r:embed="rId3"/>
          <a:stretch>
            <a:fillRect/>
          </a:stretch>
        </p:blipFill>
        <p:spPr>
          <a:xfrm>
            <a:off x="1904036" y="477456"/>
            <a:ext cx="3637344" cy="3637344"/>
          </a:xfrm>
          <a:prstGeom prst="rect">
            <a:avLst/>
          </a:prstGeom>
        </p:spPr>
      </p:pic>
    </p:spTree>
    <p:extLst>
      <p:ext uri="{BB962C8B-B14F-4D97-AF65-F5344CB8AC3E}">
        <p14:creationId xmlns:p14="http://schemas.microsoft.com/office/powerpoint/2010/main" val="4038964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9"/>
                                        </p:tgtEl>
                                        <p:attrNameLst>
                                          <p:attrName>ppt_x</p:attrName>
                                        </p:attrNameLst>
                                      </p:cBhvr>
                                      <p:tavLst>
                                        <p:tav tm="0">
                                          <p:val>
                                            <p:strVal val="ppt_x"/>
                                          </p:val>
                                        </p:tav>
                                        <p:tav tm="100000">
                                          <p:val>
                                            <p:strVal val="ppt_x"/>
                                          </p:val>
                                        </p:tav>
                                      </p:tavLst>
                                    </p:anim>
                                    <p:anim calcmode="lin" valueType="num">
                                      <p:cBhvr additive="base">
                                        <p:cTn id="7" dur="500"/>
                                        <p:tgtEl>
                                          <p:spTgt spid="9"/>
                                        </p:tgtEl>
                                        <p:attrNameLst>
                                          <p:attrName>ppt_y</p:attrName>
                                        </p:attrNameLst>
                                      </p:cBhvr>
                                      <p:tavLst>
                                        <p:tav tm="0">
                                          <p:val>
                                            <p:strVal val="ppt_y"/>
                                          </p:val>
                                        </p:tav>
                                        <p:tav tm="100000">
                                          <p:val>
                                            <p:strVal val="1+ppt_h/2"/>
                                          </p:val>
                                        </p:tav>
                                      </p:tavLst>
                                    </p:anim>
                                    <p:set>
                                      <p:cBhvr>
                                        <p:cTn id="8" dur="1" fill="hold">
                                          <p:stCondLst>
                                            <p:cond delay="499"/>
                                          </p:stCondLst>
                                        </p:cTn>
                                        <p:tgtEl>
                                          <p:spTgt spid="9"/>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42A3A6A5-84A1-595E-B208-C343FEBEEB9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AEAFBC1-4241-AFAD-E846-E0829C64BD7B}"/>
              </a:ext>
            </a:extLst>
          </p:cNvPr>
          <p:cNvSpPr txBox="1"/>
          <p:nvPr/>
        </p:nvSpPr>
        <p:spPr>
          <a:xfrm>
            <a:off x="139875" y="0"/>
            <a:ext cx="4721492"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Romans 10:13-18</a:t>
            </a:r>
            <a:endParaRPr lang="en-US" sz="280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12C01E6F-9432-91DF-7B7F-1CA01788735E}"/>
              </a:ext>
            </a:extLst>
          </p:cNvPr>
          <p:cNvSpPr txBox="1"/>
          <p:nvPr/>
        </p:nvSpPr>
        <p:spPr>
          <a:xfrm>
            <a:off x="139875" y="523220"/>
            <a:ext cx="7244523" cy="3539430"/>
          </a:xfrm>
          <a:prstGeom prst="rect">
            <a:avLst/>
          </a:prstGeom>
          <a:noFill/>
        </p:spPr>
        <p:txBody>
          <a:bodyPr wrap="square" rtlCol="0">
            <a:spAutoFit/>
          </a:bodyPr>
          <a:lstStyle/>
          <a:p>
            <a:r>
              <a:rPr lang="en-GB" sz="2800" b="1" baseline="30000" dirty="0">
                <a:solidFill>
                  <a:srgbClr val="C00000"/>
                </a:solidFill>
                <a:latin typeface="Arial" panose="020B0604020202020204" pitchFamily="34" charset="0"/>
                <a:cs typeface="Arial" panose="020B0604020202020204" pitchFamily="34" charset="0"/>
              </a:rPr>
              <a:t>13</a:t>
            </a:r>
            <a:r>
              <a:rPr lang="en-GB" sz="2800" b="1" dirty="0">
                <a:latin typeface="Arial" panose="020B0604020202020204" pitchFamily="34" charset="0"/>
                <a:cs typeface="Arial" panose="020B0604020202020204" pitchFamily="34" charset="0"/>
              </a:rPr>
              <a:t> “Everyone who calls on the name of the LORD will be saved.” </a:t>
            </a:r>
            <a:r>
              <a:rPr lang="en-GB" sz="2800" b="1" baseline="30000" dirty="0">
                <a:solidFill>
                  <a:srgbClr val="C00000"/>
                </a:solidFill>
                <a:latin typeface="Arial" panose="020B0604020202020204" pitchFamily="34" charset="0"/>
                <a:cs typeface="Arial" panose="020B0604020202020204" pitchFamily="34" charset="0"/>
              </a:rPr>
              <a:t>14</a:t>
            </a:r>
            <a:r>
              <a:rPr lang="en-GB" sz="2800" b="1" dirty="0">
                <a:latin typeface="Arial" panose="020B0604020202020204" pitchFamily="34" charset="0"/>
                <a:cs typeface="Arial" panose="020B0604020202020204" pitchFamily="34" charset="0"/>
              </a:rPr>
              <a:t> How then will they call on him in whom they have not believed? And how are they to believe in him of whom they have never heard? …</a:t>
            </a:r>
          </a:p>
          <a:p>
            <a:pPr marL="268288" indent="-268288"/>
            <a:r>
              <a:rPr lang="en-US" sz="2800" b="1" dirty="0">
                <a:solidFill>
                  <a:srgbClr val="C00000"/>
                </a:solidFill>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LORD: </a:t>
            </a:r>
            <a:r>
              <a:rPr lang="en-US" sz="2800" b="1" dirty="0">
                <a:latin typeface="Arial" panose="020B0604020202020204" pitchFamily="34" charset="0"/>
                <a:cs typeface="Arial" panose="020B0604020202020204" pitchFamily="34" charset="0"/>
              </a:rPr>
              <a:t>In OT = Yahweh; in NT = Jesus.</a:t>
            </a:r>
          </a:p>
          <a:p>
            <a:pPr marL="268288" indent="-268288"/>
            <a:r>
              <a:rPr lang="en-US" sz="2800" b="1" dirty="0">
                <a:solidFill>
                  <a:srgbClr val="C00000"/>
                </a:solidFill>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Saved: </a:t>
            </a:r>
            <a:r>
              <a:rPr lang="en-US" sz="2800" b="1" dirty="0">
                <a:latin typeface="Arial" panose="020B0604020202020204" pitchFamily="34" charset="0"/>
                <a:cs typeface="Arial" panose="020B0604020202020204" pitchFamily="34" charset="0"/>
              </a:rPr>
              <a:t>Raised back to life to enjoy God’s kingdom forever.</a:t>
            </a:r>
          </a:p>
        </p:txBody>
      </p:sp>
      <p:pic>
        <p:nvPicPr>
          <p:cNvPr id="5" name="Picture 4" descr="Two men standing in water&#10;&#10;Description automatically generated">
            <a:extLst>
              <a:ext uri="{FF2B5EF4-FFF2-40B4-BE49-F238E27FC236}">
                <a16:creationId xmlns:a16="http://schemas.microsoft.com/office/drawing/2014/main" id="{84CB6657-7EC8-9775-0396-A1EE49C1BC87}"/>
              </a:ext>
            </a:extLst>
          </p:cNvPr>
          <p:cNvPicPr>
            <a:picLocks noChangeAspect="1"/>
          </p:cNvPicPr>
          <p:nvPr/>
        </p:nvPicPr>
        <p:blipFill>
          <a:blip r:embed="rId3">
            <a:extLst>
              <a:ext uri="{28A0092B-C50C-407E-A947-70E740481C1C}">
                <a14:useLocalDpi xmlns:a14="http://schemas.microsoft.com/office/drawing/2010/main" val="0"/>
              </a:ext>
            </a:extLst>
          </a:blip>
          <a:srcRect l="275"/>
          <a:stretch/>
        </p:blipFill>
        <p:spPr>
          <a:xfrm>
            <a:off x="2173494" y="493921"/>
            <a:ext cx="3272393" cy="3620879"/>
          </a:xfrm>
          <a:prstGeom prst="rect">
            <a:avLst/>
          </a:prstGeom>
        </p:spPr>
      </p:pic>
    </p:spTree>
    <p:extLst>
      <p:ext uri="{BB962C8B-B14F-4D97-AF65-F5344CB8AC3E}">
        <p14:creationId xmlns:p14="http://schemas.microsoft.com/office/powerpoint/2010/main" val="9605925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 calcmode="lin" valueType="num">
                                      <p:cBhvr additive="base">
                                        <p:cTn id="2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348E0303-0C65-E5A5-FF55-A36F9B7317B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128234E-F4D8-10FF-40E3-F0F53C517B0F}"/>
              </a:ext>
            </a:extLst>
          </p:cNvPr>
          <p:cNvSpPr txBox="1"/>
          <p:nvPr/>
        </p:nvSpPr>
        <p:spPr>
          <a:xfrm>
            <a:off x="139875" y="0"/>
            <a:ext cx="6201548"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Romans 10:13-18</a:t>
            </a:r>
            <a:endParaRPr lang="en-US" sz="280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637E20AD-FB4A-C9B6-1512-DD7E17DE90D3}"/>
              </a:ext>
            </a:extLst>
          </p:cNvPr>
          <p:cNvSpPr txBox="1"/>
          <p:nvPr/>
        </p:nvSpPr>
        <p:spPr>
          <a:xfrm>
            <a:off x="139875" y="523220"/>
            <a:ext cx="7244523" cy="3539430"/>
          </a:xfrm>
          <a:prstGeom prst="rect">
            <a:avLst/>
          </a:prstGeom>
          <a:noFill/>
        </p:spPr>
        <p:txBody>
          <a:bodyPr wrap="square" rtlCol="0">
            <a:spAutoFit/>
          </a:bodyPr>
          <a:lstStyle/>
          <a:p>
            <a:r>
              <a:rPr lang="en-GB" sz="2800" b="1" baseline="30000" dirty="0">
                <a:solidFill>
                  <a:srgbClr val="C00000"/>
                </a:solidFill>
                <a:latin typeface="Arial" panose="020B0604020202020204" pitchFamily="34" charset="0"/>
                <a:cs typeface="Arial" panose="020B0604020202020204" pitchFamily="34" charset="0"/>
              </a:rPr>
              <a:t>	17</a:t>
            </a:r>
            <a:r>
              <a:rPr lang="en-GB" sz="2800" b="1" dirty="0">
                <a:latin typeface="Arial" panose="020B0604020202020204" pitchFamily="34" charset="0"/>
                <a:cs typeface="Arial" panose="020B0604020202020204" pitchFamily="34" charset="0"/>
              </a:rPr>
              <a:t> So faith comes from hearing, and hearing through the word (about) Christ. </a:t>
            </a:r>
            <a:r>
              <a:rPr lang="en-GB" sz="2800" b="1" baseline="30000" dirty="0">
                <a:solidFill>
                  <a:srgbClr val="C00000"/>
                </a:solidFill>
                <a:latin typeface="Arial" panose="020B0604020202020204" pitchFamily="34" charset="0"/>
                <a:cs typeface="Arial" panose="020B0604020202020204" pitchFamily="34" charset="0"/>
              </a:rPr>
              <a:t>18</a:t>
            </a:r>
            <a:r>
              <a:rPr lang="en-GB" sz="2800" b="1" dirty="0">
                <a:latin typeface="Arial" panose="020B0604020202020204" pitchFamily="34" charset="0"/>
                <a:cs typeface="Arial" panose="020B0604020202020204" pitchFamily="34" charset="0"/>
              </a:rPr>
              <a:t> But I ask, have they not heard? Indeed they have, for “Their voice has gone out to all the earth, and their words to the ends of the world” [</a:t>
            </a:r>
            <a:r>
              <a:rPr lang="en-GB" sz="2800" b="1" dirty="0">
                <a:solidFill>
                  <a:srgbClr val="C00000"/>
                </a:solidFill>
                <a:latin typeface="Arial" panose="020B0604020202020204" pitchFamily="34" charset="0"/>
                <a:cs typeface="Arial" panose="020B0604020202020204" pitchFamily="34" charset="0"/>
              </a:rPr>
              <a:t>Psa. 19:4</a:t>
            </a:r>
            <a:r>
              <a:rPr lang="en-GB" sz="2800" b="1" dirty="0">
                <a:latin typeface="Arial" panose="020B0604020202020204" pitchFamily="34" charset="0"/>
                <a:cs typeface="Arial" panose="020B0604020202020204" pitchFamily="34" charset="0"/>
              </a:rPr>
              <a:t>].</a:t>
            </a:r>
          </a:p>
          <a:p>
            <a:r>
              <a:rPr lang="en-US" sz="2800" b="1" dirty="0">
                <a:solidFill>
                  <a:srgbClr val="C00000"/>
                </a:solidFill>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Where did they hear?</a:t>
            </a:r>
          </a:p>
          <a:p>
            <a:r>
              <a:rPr lang="en-US" sz="2800" b="1" dirty="0">
                <a:solidFill>
                  <a:srgbClr val="C00000"/>
                </a:solidFill>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How did they hear?</a:t>
            </a:r>
          </a:p>
        </p:txBody>
      </p:sp>
      <p:pic>
        <p:nvPicPr>
          <p:cNvPr id="6" name="Picture 5">
            <a:extLst>
              <a:ext uri="{FF2B5EF4-FFF2-40B4-BE49-F238E27FC236}">
                <a16:creationId xmlns:a16="http://schemas.microsoft.com/office/drawing/2014/main" id="{C77FE413-1272-0EF5-46A2-D948539DC7F7}"/>
              </a:ext>
            </a:extLst>
          </p:cNvPr>
          <p:cNvPicPr>
            <a:picLocks noChangeAspect="1"/>
          </p:cNvPicPr>
          <p:nvPr/>
        </p:nvPicPr>
        <p:blipFill>
          <a:blip r:embed="rId3"/>
          <a:stretch>
            <a:fillRect/>
          </a:stretch>
        </p:blipFill>
        <p:spPr>
          <a:xfrm>
            <a:off x="0" y="0"/>
            <a:ext cx="7315200" cy="4114800"/>
          </a:xfrm>
          <a:prstGeom prst="rect">
            <a:avLst/>
          </a:prstGeom>
        </p:spPr>
      </p:pic>
    </p:spTree>
    <p:extLst>
      <p:ext uri="{BB962C8B-B14F-4D97-AF65-F5344CB8AC3E}">
        <p14:creationId xmlns:p14="http://schemas.microsoft.com/office/powerpoint/2010/main" val="223713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 calcmode="lin" valueType="num">
                                      <p:cBhvr additive="base">
                                        <p:cTn id="2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5708EFC8-FA7C-8D1A-F6D8-155D20592C0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783F155-2C51-B6E0-E3D3-9C2BDC750D59}"/>
              </a:ext>
            </a:extLst>
          </p:cNvPr>
          <p:cNvSpPr txBox="1"/>
          <p:nvPr/>
        </p:nvSpPr>
        <p:spPr>
          <a:xfrm>
            <a:off x="139875" y="0"/>
            <a:ext cx="6201548"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Psalm 19:1-4</a:t>
            </a:r>
            <a:endParaRPr lang="en-US" sz="280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BB3D410C-2C2E-5BE1-7D4A-0AE8E07E992B}"/>
              </a:ext>
            </a:extLst>
          </p:cNvPr>
          <p:cNvSpPr txBox="1"/>
          <p:nvPr/>
        </p:nvSpPr>
        <p:spPr>
          <a:xfrm>
            <a:off x="139875" y="503128"/>
            <a:ext cx="7121623" cy="3108543"/>
          </a:xfrm>
          <a:prstGeom prst="rect">
            <a:avLst/>
          </a:prstGeom>
          <a:noFill/>
        </p:spPr>
        <p:txBody>
          <a:bodyPr wrap="square" rtlCol="0">
            <a:spAutoFit/>
          </a:bodyPr>
          <a:lstStyle/>
          <a:p>
            <a:pPr marL="266700" indent="-266700"/>
            <a:r>
              <a:rPr lang="en-GB" sz="2800" b="1" baseline="30000" dirty="0">
                <a:solidFill>
                  <a:srgbClr val="C00000"/>
                </a:solidFill>
                <a:latin typeface="Arial" panose="020B0604020202020204" pitchFamily="34" charset="0"/>
                <a:cs typeface="Arial" panose="020B0604020202020204" pitchFamily="34" charset="0"/>
              </a:rPr>
              <a:t>1</a:t>
            </a:r>
            <a:r>
              <a:rPr lang="en-GB" sz="2800" b="1" dirty="0">
                <a:latin typeface="Arial" panose="020B0604020202020204" pitchFamily="34" charset="0"/>
                <a:cs typeface="Arial" panose="020B0604020202020204" pitchFamily="34" charset="0"/>
              </a:rPr>
              <a:t> The heavens </a:t>
            </a:r>
            <a:r>
              <a:rPr lang="en-GB" sz="2800" b="1" dirty="0">
                <a:solidFill>
                  <a:srgbClr val="0070C0"/>
                </a:solidFill>
                <a:latin typeface="Arial" panose="020B0604020202020204" pitchFamily="34" charset="0"/>
                <a:cs typeface="Arial" panose="020B0604020202020204" pitchFamily="34" charset="0"/>
              </a:rPr>
              <a:t>declare</a:t>
            </a:r>
            <a:r>
              <a:rPr lang="en-GB" sz="2800" b="1" dirty="0">
                <a:latin typeface="Arial" panose="020B0604020202020204" pitchFamily="34" charset="0"/>
                <a:cs typeface="Arial" panose="020B0604020202020204" pitchFamily="34" charset="0"/>
              </a:rPr>
              <a:t> the glory of God, and the sky above </a:t>
            </a:r>
            <a:r>
              <a:rPr lang="en-GB" sz="2800" b="1" dirty="0">
                <a:solidFill>
                  <a:srgbClr val="0070C0"/>
                </a:solidFill>
                <a:latin typeface="Arial" panose="020B0604020202020204" pitchFamily="34" charset="0"/>
                <a:cs typeface="Arial" panose="020B0604020202020204" pitchFamily="34" charset="0"/>
              </a:rPr>
              <a:t>proclaims</a:t>
            </a:r>
            <a:r>
              <a:rPr lang="en-GB" sz="2800" b="1" dirty="0">
                <a:latin typeface="Arial" panose="020B0604020202020204" pitchFamily="34" charset="0"/>
                <a:cs typeface="Arial" panose="020B0604020202020204" pitchFamily="34" charset="0"/>
              </a:rPr>
              <a:t> his </a:t>
            </a:r>
            <a:br>
              <a:rPr lang="en-GB" sz="2800" b="1" dirty="0">
                <a:latin typeface="Arial" panose="020B0604020202020204" pitchFamily="34" charset="0"/>
                <a:cs typeface="Arial" panose="020B0604020202020204" pitchFamily="34" charset="0"/>
              </a:rPr>
            </a:br>
            <a:r>
              <a:rPr lang="en-GB" sz="2800" b="1" dirty="0">
                <a:latin typeface="Arial" panose="020B0604020202020204" pitchFamily="34" charset="0"/>
                <a:cs typeface="Arial" panose="020B0604020202020204" pitchFamily="34" charset="0"/>
              </a:rPr>
              <a:t>handiwork. </a:t>
            </a:r>
          </a:p>
          <a:p>
            <a:pPr marL="266700" indent="-266700"/>
            <a:r>
              <a:rPr lang="en-GB" sz="2800" b="1" baseline="30000" dirty="0">
                <a:solidFill>
                  <a:srgbClr val="C00000"/>
                </a:solidFill>
                <a:latin typeface="Arial" panose="020B0604020202020204" pitchFamily="34" charset="0"/>
                <a:cs typeface="Arial" panose="020B0604020202020204" pitchFamily="34" charset="0"/>
              </a:rPr>
              <a:t>2</a:t>
            </a:r>
            <a:r>
              <a:rPr lang="en-GB" sz="2800" b="1" dirty="0">
                <a:latin typeface="Arial" panose="020B0604020202020204" pitchFamily="34" charset="0"/>
                <a:cs typeface="Arial" panose="020B0604020202020204" pitchFamily="34" charset="0"/>
              </a:rPr>
              <a:t> Day to day pours out </a:t>
            </a:r>
            <a:r>
              <a:rPr lang="en-GB" sz="2800" b="1" dirty="0">
                <a:solidFill>
                  <a:srgbClr val="0070C0"/>
                </a:solidFill>
                <a:latin typeface="Arial" panose="020B0604020202020204" pitchFamily="34" charset="0"/>
                <a:cs typeface="Arial" panose="020B0604020202020204" pitchFamily="34" charset="0"/>
              </a:rPr>
              <a:t>speech</a:t>
            </a:r>
            <a:r>
              <a:rPr lang="en-GB" sz="2800" b="1" dirty="0">
                <a:latin typeface="Arial" panose="020B0604020202020204" pitchFamily="34" charset="0"/>
                <a:cs typeface="Arial" panose="020B0604020202020204" pitchFamily="34" charset="0"/>
              </a:rPr>
              <a:t>, and night to night </a:t>
            </a:r>
            <a:r>
              <a:rPr lang="en-GB" sz="2800" b="1" dirty="0">
                <a:solidFill>
                  <a:srgbClr val="0070C0"/>
                </a:solidFill>
                <a:latin typeface="Arial" panose="020B0604020202020204" pitchFamily="34" charset="0"/>
                <a:cs typeface="Arial" panose="020B0604020202020204" pitchFamily="34" charset="0"/>
              </a:rPr>
              <a:t>reveals</a:t>
            </a:r>
            <a:r>
              <a:rPr lang="en-GB" sz="2800" b="1" dirty="0">
                <a:latin typeface="Arial" panose="020B0604020202020204" pitchFamily="34" charset="0"/>
                <a:cs typeface="Arial" panose="020B0604020202020204" pitchFamily="34" charset="0"/>
              </a:rPr>
              <a:t> knowledge. </a:t>
            </a:r>
          </a:p>
          <a:p>
            <a:pPr marL="266700" indent="-266700"/>
            <a:r>
              <a:rPr lang="en-GB" sz="2800" b="1" baseline="30000" dirty="0">
                <a:solidFill>
                  <a:srgbClr val="C00000"/>
                </a:solidFill>
                <a:latin typeface="Arial" panose="020B0604020202020204" pitchFamily="34" charset="0"/>
                <a:cs typeface="Arial" panose="020B0604020202020204" pitchFamily="34" charset="0"/>
              </a:rPr>
              <a:t>3</a:t>
            </a:r>
            <a:r>
              <a:rPr lang="en-GB" sz="2800" b="1" dirty="0">
                <a:latin typeface="Arial" panose="020B0604020202020204" pitchFamily="34" charset="0"/>
                <a:cs typeface="Arial" panose="020B0604020202020204" pitchFamily="34" charset="0"/>
              </a:rPr>
              <a:t> There is no speech, nor are there </a:t>
            </a:r>
            <a:r>
              <a:rPr lang="en-GB" sz="2800" b="1" dirty="0">
                <a:solidFill>
                  <a:srgbClr val="0070C0"/>
                </a:solidFill>
                <a:latin typeface="Arial" panose="020B0604020202020204" pitchFamily="34" charset="0"/>
                <a:cs typeface="Arial" panose="020B0604020202020204" pitchFamily="34" charset="0"/>
              </a:rPr>
              <a:t>words</a:t>
            </a:r>
            <a:r>
              <a:rPr lang="en-GB" sz="2800" b="1" dirty="0">
                <a:latin typeface="Arial" panose="020B0604020202020204" pitchFamily="34" charset="0"/>
                <a:cs typeface="Arial" panose="020B0604020202020204" pitchFamily="34" charset="0"/>
              </a:rPr>
              <a:t>, whose </a:t>
            </a:r>
            <a:r>
              <a:rPr lang="en-GB" sz="2800" b="1" dirty="0">
                <a:solidFill>
                  <a:srgbClr val="0070C0"/>
                </a:solidFill>
                <a:latin typeface="Arial" panose="020B0604020202020204" pitchFamily="34" charset="0"/>
                <a:cs typeface="Arial" panose="020B0604020202020204" pitchFamily="34" charset="0"/>
              </a:rPr>
              <a:t>voice</a:t>
            </a:r>
            <a:r>
              <a:rPr lang="en-GB" sz="2800" b="1" dirty="0">
                <a:latin typeface="Arial" panose="020B0604020202020204" pitchFamily="34" charset="0"/>
                <a:cs typeface="Arial" panose="020B0604020202020204" pitchFamily="34" charset="0"/>
              </a:rPr>
              <a:t> is not heard.</a:t>
            </a:r>
            <a:endParaRPr lang="en-US" sz="2800" b="1"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0B81F02F-20FF-D12F-B8AA-D4BD7466A391}"/>
              </a:ext>
            </a:extLst>
          </p:cNvPr>
          <p:cNvPicPr>
            <a:picLocks noChangeAspect="1"/>
          </p:cNvPicPr>
          <p:nvPr/>
        </p:nvPicPr>
        <p:blipFill>
          <a:blip r:embed="rId3"/>
          <a:stretch>
            <a:fillRect/>
          </a:stretch>
        </p:blipFill>
        <p:spPr>
          <a:xfrm>
            <a:off x="599912" y="450719"/>
            <a:ext cx="6201548" cy="3664081"/>
          </a:xfrm>
          <a:prstGeom prst="rect">
            <a:avLst/>
          </a:prstGeom>
        </p:spPr>
      </p:pic>
    </p:spTree>
    <p:extLst>
      <p:ext uri="{BB962C8B-B14F-4D97-AF65-F5344CB8AC3E}">
        <p14:creationId xmlns:p14="http://schemas.microsoft.com/office/powerpoint/2010/main" val="2307893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 calcmode="lin" valueType="num">
                                      <p:cBhvr additive="base">
                                        <p:cTn id="2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DD316CC2-A856-DEBD-D2AB-0A5E57B4EC2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74DE6D5-F7CA-CE69-28D2-DA9BF88704F6}"/>
              </a:ext>
            </a:extLst>
          </p:cNvPr>
          <p:cNvSpPr txBox="1"/>
          <p:nvPr/>
        </p:nvSpPr>
        <p:spPr>
          <a:xfrm>
            <a:off x="139875" y="0"/>
            <a:ext cx="6201548"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Psalm 19:1-4</a:t>
            </a:r>
            <a:endParaRPr lang="en-US" sz="280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CF1047A3-D20B-C424-A746-DA54CA1C08E0}"/>
              </a:ext>
            </a:extLst>
          </p:cNvPr>
          <p:cNvSpPr txBox="1"/>
          <p:nvPr/>
        </p:nvSpPr>
        <p:spPr>
          <a:xfrm>
            <a:off x="53702" y="519822"/>
            <a:ext cx="7328523" cy="3539430"/>
          </a:xfrm>
          <a:prstGeom prst="rect">
            <a:avLst/>
          </a:prstGeom>
          <a:noFill/>
        </p:spPr>
        <p:txBody>
          <a:bodyPr wrap="square" rtlCol="0">
            <a:spAutoFit/>
          </a:bodyPr>
          <a:lstStyle/>
          <a:p>
            <a:pPr marL="266700" indent="-266700"/>
            <a:r>
              <a:rPr lang="en-GB" sz="2800" b="1" baseline="30000" dirty="0">
                <a:solidFill>
                  <a:srgbClr val="C00000"/>
                </a:solidFill>
                <a:latin typeface="Arial" panose="020B0604020202020204" pitchFamily="34" charset="0"/>
                <a:cs typeface="Arial" panose="020B0604020202020204" pitchFamily="34" charset="0"/>
              </a:rPr>
              <a:t>4</a:t>
            </a:r>
            <a:r>
              <a:rPr lang="en-GB" sz="2800" b="1" dirty="0">
                <a:latin typeface="Arial" panose="020B0604020202020204" pitchFamily="34" charset="0"/>
                <a:cs typeface="Arial" panose="020B0604020202020204" pitchFamily="34" charset="0"/>
              </a:rPr>
              <a:t> Their voice goes out through all the earth, and their words to the end of the world.</a:t>
            </a:r>
          </a:p>
          <a:p>
            <a:r>
              <a:rPr lang="en-US" sz="2800" b="1" dirty="0">
                <a:solidFill>
                  <a:srgbClr val="C00000"/>
                </a:solidFill>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Voice: </a:t>
            </a:r>
            <a:r>
              <a:rPr lang="en-US" sz="2800" b="1" dirty="0">
                <a:latin typeface="Arial" panose="020B0604020202020204" pitchFamily="34" charset="0"/>
                <a:cs typeface="Arial" panose="020B0604020202020204" pitchFamily="34" charset="0"/>
              </a:rPr>
              <a:t>In LXX, </a:t>
            </a:r>
            <a:r>
              <a:rPr lang="en-US" sz="2800" b="1" i="1" dirty="0" err="1">
                <a:latin typeface="Arial" panose="020B0604020202020204" pitchFamily="34" charset="0"/>
                <a:cs typeface="Arial" panose="020B0604020202020204" pitchFamily="34" charset="0"/>
              </a:rPr>
              <a:t>phloggos</a:t>
            </a:r>
            <a:r>
              <a:rPr lang="en-US" sz="2800" b="1" dirty="0">
                <a:latin typeface="Arial" panose="020B0604020202020204" pitchFamily="34" charset="0"/>
                <a:cs typeface="Arial" panose="020B0604020202020204" pitchFamily="34" charset="0"/>
              </a:rPr>
              <a:t>, ‘sound’.</a:t>
            </a:r>
          </a:p>
          <a:p>
            <a:r>
              <a:rPr lang="en-US" sz="2800" b="1" dirty="0">
                <a:latin typeface="Arial" panose="020B0604020202020204" pitchFamily="34" charset="0"/>
                <a:cs typeface="Arial" panose="020B0604020202020204" pitchFamily="34" charset="0"/>
              </a:rPr>
              <a:t>               In Hebrew, </a:t>
            </a:r>
            <a:r>
              <a:rPr lang="en-US" sz="2800" b="1" i="1" dirty="0" err="1">
                <a:latin typeface="Arial" panose="020B0604020202020204" pitchFamily="34" charset="0"/>
                <a:cs typeface="Arial" panose="020B0604020202020204" pitchFamily="34" charset="0"/>
              </a:rPr>
              <a:t>qâw</a:t>
            </a:r>
            <a:r>
              <a:rPr lang="en-US" sz="2800" b="1" dirty="0">
                <a:latin typeface="Arial" panose="020B0604020202020204" pitchFamily="34" charset="0"/>
                <a:cs typeface="Arial" panose="020B0604020202020204" pitchFamily="34" charset="0"/>
              </a:rPr>
              <a:t>, ‘line, string’.</a:t>
            </a:r>
          </a:p>
          <a:p>
            <a:r>
              <a:rPr lang="en-US" sz="2800" b="1" dirty="0">
                <a:latin typeface="Arial" panose="020B0604020202020204" pitchFamily="34" charset="0"/>
                <a:cs typeface="Arial" panose="020B0604020202020204" pitchFamily="34" charset="0"/>
              </a:rPr>
              <a:t>			 The ecliptic, astronomical path?</a:t>
            </a:r>
          </a:p>
          <a:p>
            <a:r>
              <a:rPr lang="en-US" sz="2800" b="1" dirty="0">
                <a:solidFill>
                  <a:srgbClr val="C00000"/>
                </a:solidFill>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What did Paul mean, ‘They heard’?</a:t>
            </a:r>
          </a:p>
          <a:p>
            <a:r>
              <a:rPr lang="en-US" sz="2800" b="1" dirty="0">
                <a:solidFill>
                  <a:srgbClr val="C00000"/>
                </a:solidFill>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What NT evidence is there for this?</a:t>
            </a:r>
          </a:p>
        </p:txBody>
      </p:sp>
      <p:pic>
        <p:nvPicPr>
          <p:cNvPr id="5" name="Picture 4">
            <a:extLst>
              <a:ext uri="{FF2B5EF4-FFF2-40B4-BE49-F238E27FC236}">
                <a16:creationId xmlns:a16="http://schemas.microsoft.com/office/drawing/2014/main" id="{1C530ACE-D8F3-4CC1-9612-49765608539C}"/>
              </a:ext>
            </a:extLst>
          </p:cNvPr>
          <p:cNvPicPr>
            <a:picLocks noChangeAspect="1"/>
          </p:cNvPicPr>
          <p:nvPr/>
        </p:nvPicPr>
        <p:blipFill>
          <a:blip r:embed="rId3"/>
          <a:stretch>
            <a:fillRect/>
          </a:stretch>
        </p:blipFill>
        <p:spPr>
          <a:xfrm>
            <a:off x="0" y="590309"/>
            <a:ext cx="7332885" cy="3524491"/>
          </a:xfrm>
          <a:prstGeom prst="rect">
            <a:avLst/>
          </a:prstGeom>
        </p:spPr>
      </p:pic>
    </p:spTree>
    <p:extLst>
      <p:ext uri="{BB962C8B-B14F-4D97-AF65-F5344CB8AC3E}">
        <p14:creationId xmlns:p14="http://schemas.microsoft.com/office/powerpoint/2010/main" val="7553707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 calcmode="lin" valueType="num">
                                      <p:cBhvr additive="base">
                                        <p:cTn id="2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 calcmode="lin" valueType="num">
                                      <p:cBhvr additive="base">
                                        <p:cTn id="2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 calcmode="lin" valueType="num">
                                      <p:cBhvr additive="base">
                                        <p:cTn id="3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4">
                                            <p:txEl>
                                              <p:pRg st="5" end="5"/>
                                            </p:txEl>
                                          </p:spTgt>
                                        </p:tgtEl>
                                        <p:attrNameLst>
                                          <p:attrName>style.visibility</p:attrName>
                                        </p:attrNameLst>
                                      </p:cBhvr>
                                      <p:to>
                                        <p:strVal val="visible"/>
                                      </p:to>
                                    </p:set>
                                    <p:anim calcmode="lin" valueType="num">
                                      <p:cBhvr additive="base">
                                        <p:cTn id="4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73800D22-55B3-B83D-C5B2-ED409189D7C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81541A6-53E3-1827-AF4B-1E127DE3F79C}"/>
              </a:ext>
            </a:extLst>
          </p:cNvPr>
          <p:cNvSpPr txBox="1"/>
          <p:nvPr/>
        </p:nvSpPr>
        <p:spPr>
          <a:xfrm>
            <a:off x="139875" y="0"/>
            <a:ext cx="3469851"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Genesis 1:14-15</a:t>
            </a:r>
            <a:endParaRPr lang="en-US" sz="280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803A8970-F733-C9DD-A7F2-7814E8E0C61C}"/>
              </a:ext>
            </a:extLst>
          </p:cNvPr>
          <p:cNvSpPr txBox="1"/>
          <p:nvPr/>
        </p:nvSpPr>
        <p:spPr>
          <a:xfrm>
            <a:off x="139875" y="471948"/>
            <a:ext cx="7261498" cy="3539430"/>
          </a:xfrm>
          <a:prstGeom prst="rect">
            <a:avLst/>
          </a:prstGeom>
          <a:noFill/>
        </p:spPr>
        <p:txBody>
          <a:bodyPr wrap="square" rtlCol="0">
            <a:spAutoFit/>
          </a:bodyPr>
          <a:lstStyle/>
          <a:p>
            <a:r>
              <a:rPr lang="en-GB" sz="2800" b="1" baseline="30000" dirty="0">
                <a:solidFill>
                  <a:srgbClr val="C00000"/>
                </a:solidFill>
                <a:latin typeface="Arial" panose="020B0604020202020204" pitchFamily="34" charset="0"/>
                <a:cs typeface="Arial" panose="020B0604020202020204" pitchFamily="34" charset="0"/>
              </a:rPr>
              <a:t>	14</a:t>
            </a:r>
            <a:r>
              <a:rPr lang="en-GB" sz="2800" b="1" dirty="0">
                <a:latin typeface="Arial" panose="020B0604020202020204" pitchFamily="34" charset="0"/>
                <a:cs typeface="Arial" panose="020B0604020202020204" pitchFamily="34" charset="0"/>
              </a:rPr>
              <a:t> Let there be lights in the expanse </a:t>
            </a:r>
            <a:br>
              <a:rPr lang="en-GB" sz="2800" b="1" dirty="0">
                <a:latin typeface="Arial" panose="020B0604020202020204" pitchFamily="34" charset="0"/>
                <a:cs typeface="Arial" panose="020B0604020202020204" pitchFamily="34" charset="0"/>
              </a:rPr>
            </a:br>
            <a:r>
              <a:rPr lang="en-GB" sz="2800" b="1" dirty="0">
                <a:latin typeface="Arial" panose="020B0604020202020204" pitchFamily="34" charset="0"/>
                <a:cs typeface="Arial" panose="020B0604020202020204" pitchFamily="34" charset="0"/>
              </a:rPr>
              <a:t>of the heavens to separate the day from the night. And let them be for signs and for seasons, and for days and years, </a:t>
            </a:r>
            <a:br>
              <a:rPr lang="en-GB" sz="2800" b="1" dirty="0">
                <a:latin typeface="Arial" panose="020B0604020202020204" pitchFamily="34" charset="0"/>
                <a:cs typeface="Arial" panose="020B0604020202020204" pitchFamily="34" charset="0"/>
              </a:rPr>
            </a:br>
            <a:r>
              <a:rPr lang="en-GB" sz="2800" b="1" baseline="30000" dirty="0">
                <a:solidFill>
                  <a:srgbClr val="C00000"/>
                </a:solidFill>
                <a:latin typeface="Arial" panose="020B0604020202020204" pitchFamily="34" charset="0"/>
                <a:cs typeface="Arial" panose="020B0604020202020204" pitchFamily="34" charset="0"/>
              </a:rPr>
              <a:t>15</a:t>
            </a:r>
            <a:r>
              <a:rPr lang="en-GB" sz="2800" b="1" dirty="0">
                <a:latin typeface="Arial" panose="020B0604020202020204" pitchFamily="34" charset="0"/>
                <a:cs typeface="Arial" panose="020B0604020202020204" pitchFamily="34" charset="0"/>
              </a:rPr>
              <a:t> and let them be lights in the expanse of the heavens to give light upon the earth.”</a:t>
            </a:r>
            <a:endParaRPr lang="en-US" sz="2800" b="1" dirty="0">
              <a:latin typeface="Arial" panose="020B0604020202020204" pitchFamily="34" charset="0"/>
              <a:cs typeface="Arial" panose="020B0604020202020204" pitchFamily="34" charset="0"/>
            </a:endParaRPr>
          </a:p>
          <a:p>
            <a:pPr marL="360363" indent="-360363"/>
            <a:r>
              <a:rPr lang="en-US" sz="2800" b="1" dirty="0">
                <a:solidFill>
                  <a:srgbClr val="C00000"/>
                </a:solidFill>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Seasons: </a:t>
            </a:r>
            <a:r>
              <a:rPr lang="en-US" sz="2800" b="1" dirty="0">
                <a:latin typeface="Arial" panose="020B0604020202020204" pitchFamily="34" charset="0"/>
                <a:cs typeface="Arial" panose="020B0604020202020204" pitchFamily="34" charset="0"/>
              </a:rPr>
              <a:t>Heb. </a:t>
            </a:r>
            <a:r>
              <a:rPr lang="en-US" sz="2800" b="1" i="1" dirty="0" err="1">
                <a:latin typeface="Arial" panose="020B0604020202020204" pitchFamily="34" charset="0"/>
                <a:cs typeface="Arial" panose="020B0604020202020204" pitchFamily="34" charset="0"/>
              </a:rPr>
              <a:t>mô</a:t>
            </a:r>
            <a:r>
              <a:rPr lang="en-US" sz="2800" b="1" i="1" baseline="30000" dirty="0" err="1">
                <a:latin typeface="Arial" panose="020B0604020202020204" pitchFamily="34" charset="0"/>
                <a:cs typeface="Arial" panose="020B0604020202020204" pitchFamily="34" charset="0"/>
              </a:rPr>
              <a:t>ʕ</a:t>
            </a:r>
            <a:r>
              <a:rPr lang="en-US" sz="2800" b="1" i="1" dirty="0" err="1">
                <a:latin typeface="Arial" panose="020B0604020202020204" pitchFamily="34" charset="0"/>
                <a:cs typeface="Arial" panose="020B0604020202020204" pitchFamily="34" charset="0"/>
              </a:rPr>
              <a:t>ed</a:t>
            </a:r>
            <a:r>
              <a:rPr lang="en-US" sz="2800" b="1" dirty="0">
                <a:latin typeface="Arial" panose="020B0604020202020204" pitchFamily="34" charset="0"/>
                <a:cs typeface="Arial" panose="020B0604020202020204" pitchFamily="34" charset="0"/>
              </a:rPr>
              <a:t>, appointed time, season, festival, sacred event.</a:t>
            </a:r>
          </a:p>
        </p:txBody>
      </p:sp>
      <p:pic>
        <p:nvPicPr>
          <p:cNvPr id="2" name="Picture 1">
            <a:extLst>
              <a:ext uri="{FF2B5EF4-FFF2-40B4-BE49-F238E27FC236}">
                <a16:creationId xmlns:a16="http://schemas.microsoft.com/office/drawing/2014/main" id="{AFA3E919-B48E-97F5-CC25-8CCBFD4A674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56711" y="0"/>
            <a:ext cx="3758489" cy="4132963"/>
          </a:xfrm>
          <a:prstGeom prst="rect">
            <a:avLst/>
          </a:prstGeom>
          <a:noFill/>
          <a:ln>
            <a:noFill/>
          </a:ln>
        </p:spPr>
      </p:pic>
    </p:spTree>
    <p:extLst>
      <p:ext uri="{BB962C8B-B14F-4D97-AF65-F5344CB8AC3E}">
        <p14:creationId xmlns:p14="http://schemas.microsoft.com/office/powerpoint/2010/main" val="42086668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 2013 - 2022</Template>
  <TotalTime>2733</TotalTime>
  <Words>1992</Words>
  <Application>Microsoft Office PowerPoint</Application>
  <PresentationFormat>Custom</PresentationFormat>
  <Paragraphs>182</Paragraphs>
  <Slides>33</Slides>
  <Notes>33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Aptos</vt:lpstr>
      <vt:lpstr>Arial</vt:lpstr>
      <vt:lpstr>Calibri</vt:lpstr>
      <vt:lpstr>Calibri Light</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Galen Currah</dc:creator>
  <cp:lastModifiedBy>Galen Currah</cp:lastModifiedBy>
  <cp:revision>142</cp:revision>
  <dcterms:created xsi:type="dcterms:W3CDTF">2023-02-25T21:04:15Z</dcterms:created>
  <dcterms:modified xsi:type="dcterms:W3CDTF">2024-10-20T16:32:22Z</dcterms:modified>
</cp:coreProperties>
</file>