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90" r:id="rId2"/>
    <p:sldId id="304" r:id="rId3"/>
    <p:sldId id="382" r:id="rId4"/>
    <p:sldId id="360" r:id="rId5"/>
    <p:sldId id="359" r:id="rId6"/>
    <p:sldId id="352" r:id="rId7"/>
    <p:sldId id="361" r:id="rId8"/>
    <p:sldId id="362" r:id="rId9"/>
    <p:sldId id="363" r:id="rId10"/>
    <p:sldId id="357" r:id="rId11"/>
    <p:sldId id="370" r:id="rId12"/>
    <p:sldId id="384" r:id="rId13"/>
    <p:sldId id="376" r:id="rId14"/>
    <p:sldId id="379" r:id="rId15"/>
    <p:sldId id="374" r:id="rId16"/>
    <p:sldId id="375" r:id="rId17"/>
    <p:sldId id="372" r:id="rId18"/>
    <p:sldId id="386" r:id="rId19"/>
    <p:sldId id="358" r:id="rId20"/>
    <p:sldId id="364" r:id="rId21"/>
    <p:sldId id="366" r:id="rId22"/>
    <p:sldId id="367" r:id="rId23"/>
    <p:sldId id="365" r:id="rId24"/>
    <p:sldId id="378" r:id="rId25"/>
    <p:sldId id="381" r:id="rId26"/>
    <p:sldId id="368" r:id="rId27"/>
    <p:sldId id="373" r:id="rId28"/>
    <p:sldId id="371" r:id="rId29"/>
    <p:sldId id="377" r:id="rId30"/>
    <p:sldId id="267" r:id="rId31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2" y="1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6DAF6-89DF-4B40-BB13-C4A7BC64E12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D0A28-8312-43BF-BE21-636AA0227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89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0723-AF3F-4FD8-B6E4-50AB21643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615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9D280-EDE0-63C4-47D0-362F440FE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B3F376-292C-01B1-A981-417B143D3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2CD74-FD17-FB5C-3B84-47C7D8F5C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D64A1-6A8A-F6E6-C753-012EA34B5F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826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4D2F5-BD8E-F0E3-9237-6BAAE086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EA0D98-87DB-6E83-0D3A-E92E45C82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C5E5D8-33C8-C447-84E8-D404B9EF29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4D5B2-D298-136A-8DF4-B79A13134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60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E67F7-C3F1-2AFB-E952-24A10ADC9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A844ED-219D-AE39-0D14-123BD2760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B25B14-D90F-C466-6082-2B02240904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B8CDEF-E0C7-7854-8E73-AD4CAB001A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201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B708B-049F-9F6D-4114-03EDBE42F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E5E4CB-488E-3490-A198-28C5FDD1FC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12B083-A866-5931-3453-945C6A95B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3A3FA-1B8C-5B1E-21A6-6B1E82D94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286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A269E-9240-8A57-21AB-46A08382E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60FA19-02A1-F79A-DF16-50C564667A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6737F8-5819-268F-21F6-5FDB135FF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583CB-C290-C466-C50A-9F1C6A3D1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703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94518-BAC5-6713-B2EF-A96C1AB40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C16CAC-BD8D-A72D-6D9F-3F0C8D40F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795E31-CE4A-CA92-B3DF-5B56F9040C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6C505-8134-97A0-1B7D-D77F2A3A47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66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97BB3-51BD-9B63-86AA-45151C8158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4E3C8F-D7C5-8B46-DE4B-8BC8861992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E56891-BE54-FBAD-12B5-3854421931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CDC0E-523C-7C9D-DAB7-D7E8AFD1B0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91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F8526-B023-735A-C58A-AA0E5162D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0749B0-CF91-76EA-8BE0-2B9172090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29B085-32AD-620A-864C-A70DD2615D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67052C-ED85-B98D-E5D3-A512CB48A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297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52178-F22C-8626-7E2E-DF30FCF69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F04E67-119B-03DC-48FA-5E7962463C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513289-BB60-71EF-EE76-5A0E738F5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AA08E-2638-91D3-620D-BDA88078E3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119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AAE47-031F-3F4F-6931-46E8C727AB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17473E-13BB-052E-68DA-BE063366D5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B91BD8-0DE5-02D9-83F3-B616F37E35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11F16D-0821-96DE-E4C6-1CEE68AEC1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021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25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B2D9C-34B6-B8DC-B0C8-382095C9F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C8D00D-BF91-3B58-F0B4-EC3FD3506F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C0B549-DE40-377B-7A35-D162841738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20E1D3-24A4-F30B-DD39-4479DA4373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96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10C10-32D5-C28A-0044-8B2DF2871E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2825D6-99F7-2510-96C0-F29048F3E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8CD504-11A2-2F29-0CE2-53AE85BD4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DDECE-80BF-0B7C-F2C5-70F047E7A3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13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29316-76BB-9479-D4F6-4CF9415A5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5DB1EF-1824-D206-828E-57B3AF876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A33AF5-1E33-3398-FC1E-7F9E75C04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B7C902-CBFF-555C-AA80-8246E8F3EC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809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8E3EC-F406-80CE-DB85-65B9B3B08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B4B629-C6C7-10C1-1FB3-8295861357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4531CC-F34A-40F8-3BE6-3EDFD6B8DF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D7B56D-8D87-18DF-09F1-055A0A8C99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72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CB45A-5602-9C2E-798B-2F4D8471A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82660E-DE14-E264-7EC8-0B78156055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CC1B3F-B5A7-96A5-7FFF-FE8621F5E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01A38-3FA8-2EAE-DFDC-72A3C0F85F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515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8167E-70CF-129A-8075-9E993284B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1C38B2-B54E-A775-DD4B-A8175E2525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A9F875-ED8F-C7E6-3B99-80CE0BD1D5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28C0BF-0C7B-90E3-F00B-467D8297DB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217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88F06-B766-A523-D73A-8EF4BE02E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9E67EF-0F17-4A72-C885-2ACE2C07B3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8F98FD-AFA4-6809-F8D0-8D57722CA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6924EE-7F50-1278-9368-22C5629CC4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111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72041-081C-6B34-8EA0-C6108A11E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217289-6E13-C861-4214-BA82185B5A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707DC-5073-9467-4D78-5106B6C526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C0E02-9F2E-49FA-7E4A-48344A68A7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274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825E9-7A9C-88E8-6413-B2D7C0C97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0E932A-25B5-402C-59A3-5BF60214EB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7FA7AA-585A-C257-3833-938EC2AF24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9AAC0-6374-7D11-6B11-D6FE05E6CD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3663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42ECE-DBEA-C0A3-7C3C-4134129EE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B074BC-4F20-6A9B-039F-0FE4231A6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06153-D46D-5C2D-8CD6-E37F31D0A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54FC1-9EA8-F905-4E37-E5E0AF8CFF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18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F484B-F885-FB65-2428-302A0B79C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78A0BE-85CD-1535-2BE6-48EA66987D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6E0E26-0ED5-27FA-8D74-7F2C64829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6D885-B524-D01C-3AA0-5CAB3CD78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25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CC0723-AF3F-4FD8-B6E4-50AB21643B5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95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BC5E9-9FE2-45CB-0F2A-671FE16B39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6456C7-2651-D714-71CB-63459FC8A6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C663C4-3051-164D-9F91-FD0850647C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82E7B-98C8-4797-2998-FCB0C4EAD5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421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53AB0-98B8-4338-0C5E-3630E40E7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7C8D1C-B740-E8ED-7B0E-02886EFA1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D6E210-8876-36B8-4286-A5D00F305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81BB9-DF79-EE1D-CB14-5BA14182E7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572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15851-142F-795E-C9CA-9D0146EE1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D87FF-9259-0FEB-C5E1-4EF1381953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9A3522-19EE-615B-C285-54C987DBE0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22A3A8-44F6-2D26-E882-D537CF9DF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006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1B94F-4E1E-9CF8-E6EF-4DE05529C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DB7FEA-A371-26D5-96B2-FBBC01863A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9A2150-5163-BD5D-5DED-2E4E8AA8B2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0118E-0B8E-DA10-C324-B938613B82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299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0277A-603B-CE86-1AD5-110D83C97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2E089-3A88-60AF-3408-02D043F0C5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F321F-94F9-DF1A-A878-6B6A832D82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EC6F1-FCC7-A28C-A0E4-07D7D9953E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6274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6D587-A0FC-80D7-9EF1-A7EFAE8BB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966253-8890-4412-E9DC-66DED1B5BC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7734BD-56CA-8DC9-B3C1-5F090C51F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7079B-5007-1D16-5919-008F2F423D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0A28-8312-43BF-BE21-636AA0227A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7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65751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REVE</a:t>
            </a:r>
            <a:r>
              <a:rPr lang="ru-RU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Я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 HERMON</a:t>
            </a:r>
            <a:endParaRPr lang="en-US" sz="28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365751"/>
            <a:r>
              <a:rPr lang="en-US" sz="2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Session 6: The Watchers &amp; Jesus’ ministry</a:t>
            </a:r>
          </a:p>
          <a:p>
            <a:pPr algn="ctr" defTabSz="365751"/>
            <a:r>
              <a:rPr lang="en-US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30 October &amp; 10 November 2024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5E477-9E77-9D0D-3FAD-C07706636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56" y="1157241"/>
            <a:ext cx="5260490" cy="29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28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067634-4D5A-35B5-D68F-38BD11639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B7D590-A6B9-8BBE-4663-5C710081F276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Ba’al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Lord of dead </a:t>
            </a:r>
            <a:r>
              <a:rPr lang="en-US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apkallu</a:t>
            </a:r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kings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0FF16-41B2-EBC8-061F-E8E72E5CC6EE}"/>
              </a:ext>
            </a:extLst>
          </p:cNvPr>
          <p:cNvSpPr txBox="1"/>
          <p:nvPr/>
        </p:nvSpPr>
        <p:spPr>
          <a:xfrm>
            <a:off x="139875" y="493990"/>
            <a:ext cx="7035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King Ahaziah fell … and lay sick…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So he sent messengers, telling them, “Go, inquire of Baal-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zebub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the god of Ekron, whether I shall recover from this sickness.”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2 Kings 1:2 (9</a:t>
            </a:r>
            <a:r>
              <a:rPr lang="en-GB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cent. </a:t>
            </a:r>
            <a:r>
              <a:rPr lang="en-GB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Jesus said: “They have called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[me]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master of the house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Beelzebul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…”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Matthew 10:25 (</a:t>
            </a:r>
            <a:r>
              <a:rPr lang="en-GB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33)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CB024-55C9-4024-532B-724F8060F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676" y="0"/>
            <a:ext cx="415771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42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993A64-27C6-41DC-52B0-F288CC30C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F8BBD9-283F-8429-CC62-013316F53B90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Ba’al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Lord of dead </a:t>
            </a:r>
            <a:r>
              <a:rPr lang="en-GB" sz="2800" b="1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apkallu</a:t>
            </a:r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kings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DAB438-ECED-0BE3-E2E9-655B8DE1E1A8}"/>
              </a:ext>
            </a:extLst>
          </p:cNvPr>
          <p:cNvSpPr txBox="1"/>
          <p:nvPr/>
        </p:nvSpPr>
        <p:spPr>
          <a:xfrm>
            <a:off x="139876" y="523220"/>
            <a:ext cx="69821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Baal: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Mesopotamia, the god Baal was called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2800" b="1" i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ʕ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zebul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baseline="30000" dirty="0" err="1">
                <a:latin typeface="Arial" panose="020B0604020202020204" pitchFamily="34" charset="0"/>
                <a:cs typeface="Arial" panose="020B0604020202020204" pitchFamily="34" charset="0"/>
              </a:rPr>
              <a:t>ʔ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“Prince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Ba‘al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of the underworld.”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Underworld: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 place where demons and dead rulers must go to await their Judgement.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814DA7-B18F-F7DD-B328-4077BF1AA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8646" y="0"/>
            <a:ext cx="214655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88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27C0BC-C8A0-DAA8-F0B1-9CA41F0C6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8CE9114-8992-BF23-C469-503301311E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0" y="10"/>
            <a:ext cx="7315180" cy="41147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92085"/>
            <a:ext cx="7315200" cy="44193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66EA3-809C-F02C-CF9D-C6B55FD70F0F}"/>
              </a:ext>
            </a:extLst>
          </p:cNvPr>
          <p:cNvSpPr txBox="1"/>
          <p:nvPr/>
        </p:nvSpPr>
        <p:spPr>
          <a:xfrm>
            <a:off x="314325" y="3214828"/>
            <a:ext cx="6726555" cy="390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Jesus and Evil Spirits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145189"/>
            <a:ext cx="73152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680911"/>
            <a:ext cx="73152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08441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EDBC63-3E36-7268-2FEB-FD47C73E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D3CAD52-5955-5A3F-F68A-266DFC1EA5FC}"/>
              </a:ext>
            </a:extLst>
          </p:cNvPr>
          <p:cNvSpPr txBox="1"/>
          <p:nvPr/>
        </p:nvSpPr>
        <p:spPr>
          <a:xfrm>
            <a:off x="139874" y="0"/>
            <a:ext cx="6428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Origin of evil spirits (demons)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F54B9-DC49-E1A2-A1D2-4E3FB4AEF6F3}"/>
              </a:ext>
            </a:extLst>
          </p:cNvPr>
          <p:cNvSpPr txBox="1"/>
          <p:nvPr/>
        </p:nvSpPr>
        <p:spPr>
          <a:xfrm>
            <a:off x="139875" y="523220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 giants who were begotten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by the spirits and [human] flesh— their dwelling will be on the earth…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Evil spirits they will be on the earth, and evil spirits they will be called…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These spirits (will) rise up against the sons of men and against the women, for they have come forth from them.”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1 Enoch 15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ealing a Demon-Possessed Boy | Life of Jesus">
            <a:extLst>
              <a:ext uri="{FF2B5EF4-FFF2-40B4-BE49-F238E27FC236}">
                <a16:creationId xmlns:a16="http://schemas.microsoft.com/office/drawing/2014/main" id="{393260E9-A608-880B-0A6F-CF9A08E3C3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/>
          <a:stretch/>
        </p:blipFill>
        <p:spPr bwMode="auto">
          <a:xfrm>
            <a:off x="630616" y="515406"/>
            <a:ext cx="6053968" cy="361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717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E163CF-218C-6414-8F02-3CD9C11A9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ED131A-7B00-7265-E78A-D74277829FD3}"/>
              </a:ext>
            </a:extLst>
          </p:cNvPr>
          <p:cNvSpPr txBox="1"/>
          <p:nvPr/>
        </p:nvSpPr>
        <p:spPr>
          <a:xfrm>
            <a:off x="69040" y="0"/>
            <a:ext cx="7246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expels demons from Gentiles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34B2C-9EBD-0368-7471-CDA82B8FF189}"/>
              </a:ext>
            </a:extLst>
          </p:cNvPr>
          <p:cNvSpPr txBox="1"/>
          <p:nvPr/>
        </p:nvSpPr>
        <p:spPr>
          <a:xfrm>
            <a:off x="69040" y="523220"/>
            <a:ext cx="731699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They came to the other side of the sea, to the country of [Bashan].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There met him out of the tombs a man with an unclean spirit…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No one had the strength to subdue him…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When he saw Jesus from afar, he ran and fell down before him.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He cried out with a loud voice, “Jesus, Son of the Most High God!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Mark 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Jesus Talking Gerasene Demoniac Vintage Illustration Stock Vector (Royalty  Free) 1938548623 | Shutterstock">
            <a:extLst>
              <a:ext uri="{FF2B5EF4-FFF2-40B4-BE49-F238E27FC236}">
                <a16:creationId xmlns:a16="http://schemas.microsoft.com/office/drawing/2014/main" id="{8783857F-68DE-00A0-7525-F5D5F189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14" y="523220"/>
            <a:ext cx="5117742" cy="361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287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E897E0-CA65-41CB-E5F3-E91FB9C8E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ED0D2F-E630-40DD-8F24-3BB37A6EED1E}"/>
              </a:ext>
            </a:extLst>
          </p:cNvPr>
          <p:cNvSpPr txBox="1"/>
          <p:nvPr/>
        </p:nvSpPr>
        <p:spPr>
          <a:xfrm>
            <a:off x="139874" y="0"/>
            <a:ext cx="6267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expels Watcher spirits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AA2BDC-1E3A-1811-0B83-D90002C97218}"/>
              </a:ext>
            </a:extLst>
          </p:cNvPr>
          <p:cNvSpPr txBox="1"/>
          <p:nvPr/>
        </p:nvSpPr>
        <p:spPr>
          <a:xfrm>
            <a:off x="139875" y="523220"/>
            <a:ext cx="72461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… I adjure you by God, do not torment me…”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he begged him earnestly not to send them out of the country.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of the Most High: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See Psalm 82:6.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Strength: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Nephilim spirits.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Torment: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Their destiny.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Ps 82:7 Mt 25:41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out: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‘Rulers in heavenly places’.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Eph 5:10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103F3-EF74-96B8-FB3B-73FDD184F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53" y="523220"/>
            <a:ext cx="6280983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032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C9D0B-D67B-3D2D-A8DF-27014D1C2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412380-7C5C-6789-C7E7-DD4751F2FFF2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expels Nephilim spirits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6B75BE-5F98-8835-0ACD-0E88940E5028}"/>
              </a:ext>
            </a:extLst>
          </p:cNvPr>
          <p:cNvSpPr txBox="1"/>
          <p:nvPr/>
        </p:nvSpPr>
        <p:spPr>
          <a:xfrm>
            <a:off x="139873" y="439507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 unclean spirits came out and entered the pigs; and the herd, number-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about two thousand, rushed down the steep bank into the sea and drowned in the sea.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Pigs: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Unclean. The spirits are demoted.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Drowned: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As their divine-human bodies had drowned in the great flood.</a:t>
            </a:r>
          </a:p>
        </p:txBody>
      </p:sp>
      <p:pic>
        <p:nvPicPr>
          <p:cNvPr id="8194" name="Picture 2" descr="Two Demon-Possessed Men Healed">
            <a:extLst>
              <a:ext uri="{FF2B5EF4-FFF2-40B4-BE49-F238E27FC236}">
                <a16:creationId xmlns:a16="http://schemas.microsoft.com/office/drawing/2014/main" id="{8C58568D-1797-A0F0-6662-D0F3FFF6D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4" y="523220"/>
            <a:ext cx="6385031" cy="359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736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7AE494-AF78-E34C-ED48-A07A7A035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0148FA6-8EB1-F565-2DF9-46C0763C94BE}"/>
              </a:ext>
            </a:extLst>
          </p:cNvPr>
          <p:cNvSpPr txBox="1"/>
          <p:nvPr/>
        </p:nvSpPr>
        <p:spPr>
          <a:xfrm>
            <a:off x="69040" y="0"/>
            <a:ext cx="7432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expels evil spirits from Israel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328530-D754-B987-B222-AA2A89F7F34D}"/>
              </a:ext>
            </a:extLst>
          </p:cNvPr>
          <p:cNvSpPr txBox="1"/>
          <p:nvPr/>
        </p:nvSpPr>
        <p:spPr>
          <a:xfrm>
            <a:off x="69040" y="523220"/>
            <a:ext cx="73169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There was in their synagogue a man with an unclean spirit. And he cried out,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“What have you to do with us, Jesus of Nazareth? Have you come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to destroy us? I know who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you are—the Holy One of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God.”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Mark 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BD6E5-B2E2-22F7-A317-2AE75BAFD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774" y="483037"/>
            <a:ext cx="4403524" cy="3646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F2A7AA-6A63-FC6B-5AF9-88140B8F5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425" y="1979378"/>
            <a:ext cx="2575775" cy="21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95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A4A0A9-D90F-ADAD-508C-D92C44CB8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520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78FF4C-F3E7-7439-225C-15510E412E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1" r="9092" b="1"/>
          <a:stretch/>
        </p:blipFill>
        <p:spPr>
          <a:xfrm>
            <a:off x="-2" y="-5775"/>
            <a:ext cx="7315180" cy="41147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279919" y="-914707"/>
            <a:ext cx="2755362" cy="73152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95489-4789-E4A4-407F-F4398ECDD193}"/>
              </a:ext>
            </a:extLst>
          </p:cNvPr>
          <p:cNvSpPr txBox="1"/>
          <p:nvPr/>
        </p:nvSpPr>
        <p:spPr>
          <a:xfrm>
            <a:off x="0" y="2588216"/>
            <a:ext cx="7082725" cy="6994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Jesus Reverses Hermon</a:t>
            </a:r>
            <a:endParaRPr lang="en-US" sz="3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45023"/>
            <a:ext cx="5871538" cy="41148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3064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C4B4FD-CBED-D158-E32E-7DA83C5477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FB2264-C706-1509-708B-C90DCC9717D1}"/>
              </a:ext>
            </a:extLst>
          </p:cNvPr>
          <p:cNvSpPr txBox="1"/>
          <p:nvPr/>
        </p:nvSpPr>
        <p:spPr>
          <a:xfrm>
            <a:off x="224681" y="0"/>
            <a:ext cx="69506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Mount Hermon, Bashan Range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2568E4-DCDE-4CC4-6C55-A3E24B99B3BB}"/>
              </a:ext>
            </a:extLst>
          </p:cNvPr>
          <p:cNvSpPr txBox="1"/>
          <p:nvPr/>
        </p:nvSpPr>
        <p:spPr>
          <a:xfrm>
            <a:off x="281556" y="476194"/>
            <a:ext cx="675208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indent="360363"/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O mountain of God, mountain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of Bashan; O many-peaked mountain, mountain of Bashan!</a:t>
            </a:r>
          </a:p>
          <a:p>
            <a:pPr marL="0" lvl="1" indent="360363"/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Why do you look with hatred,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O many-peaked mountain, at the mount that God desired for his abode, yes, where the LORD will dwell forever?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Psalm 68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30ED51-4ED7-25D8-1DDC-CBE6950AC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05" y="523220"/>
            <a:ext cx="6786190" cy="35915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9286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6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252889-92E4-246F-2F18-8EEA65A4C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B69666-8145-87B3-A192-5C74DCA66983}"/>
              </a:ext>
            </a:extLst>
          </p:cNvPr>
          <p:cNvSpPr txBox="1"/>
          <p:nvPr/>
        </p:nvSpPr>
        <p:spPr>
          <a:xfrm>
            <a:off x="139875" y="0"/>
            <a:ext cx="62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Learning objectives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7DF04-7901-1F6F-3B92-E44244A03C4E}"/>
              </a:ext>
            </a:extLst>
          </p:cNvPr>
          <p:cNvSpPr txBox="1"/>
          <p:nvPr/>
        </p:nvSpPr>
        <p:spPr>
          <a:xfrm>
            <a:off x="186174" y="514005"/>
            <a:ext cx="71290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By the end of this session, we shall be able to explain why:</a:t>
            </a:r>
          </a:p>
          <a:p>
            <a:pPr marL="360363" indent="-360363">
              <a:spcBef>
                <a:spcPts val="1200"/>
              </a:spcBef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Jesus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expelled demons from humans.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>
              <a:spcBef>
                <a:spcPts val="1200"/>
              </a:spcBef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Jesus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led his apostles up Mt. Hermon.</a:t>
            </a:r>
          </a:p>
          <a:p>
            <a:pPr marL="360363" indent="-360363">
              <a:spcBef>
                <a:spcPts val="1200"/>
              </a:spcBef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Jesus conversed with Moses and Elijah, when he was transfigured.</a:t>
            </a:r>
          </a:p>
        </p:txBody>
      </p:sp>
      <p:pic>
        <p:nvPicPr>
          <p:cNvPr id="1026" name="Picture 2" descr="GETTING THE RIGHT ARROW | BearsButt.com | Stories, Ramblings &amp; Random Stuff  From an Old Mountain Man">
            <a:extLst>
              <a:ext uri="{FF2B5EF4-FFF2-40B4-BE49-F238E27FC236}">
                <a16:creationId xmlns:a16="http://schemas.microsoft.com/office/drawing/2014/main" id="{160843B7-02AC-99FF-EAEA-85E2DD276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00" y="571074"/>
            <a:ext cx="5226723" cy="354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005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F825E7-49F2-BE5B-7AA7-E2D6AB183C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367D74-8D33-EC5F-F702-2586E0CB93BF}"/>
              </a:ext>
            </a:extLst>
          </p:cNvPr>
          <p:cNvSpPr txBox="1"/>
          <p:nvPr/>
        </p:nvSpPr>
        <p:spPr>
          <a:xfrm>
            <a:off x="139874" y="0"/>
            <a:ext cx="685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reverses Hermon’s effects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3EE039-AECF-ED25-62C9-DC41BE49C5BF}"/>
              </a:ext>
            </a:extLst>
          </p:cNvPr>
          <p:cNvSpPr txBox="1"/>
          <p:nvPr/>
        </p:nvSpPr>
        <p:spPr>
          <a:xfrm>
            <a:off x="139875" y="523220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When Jesus came into the district of Caesarea Philippi, he asked his disciples 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“Who do you say that I am?”</a:t>
            </a:r>
          </a:p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Simon Peter replied, “You are the Christ, the Son of the living God.”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Jesus answered him, … “Flesh and blood has not revealed this to you, but my Father who is in heaven.”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296E39-2DFE-1EEC-7EE2-5C7F94D21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59138" cy="413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27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7E3F27-A19E-591C-5FBA-684C9AC4A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D0FA73-323D-46BD-547C-3EA239077FA6}"/>
              </a:ext>
            </a:extLst>
          </p:cNvPr>
          <p:cNvSpPr txBox="1"/>
          <p:nvPr/>
        </p:nvSpPr>
        <p:spPr>
          <a:xfrm>
            <a:off x="139874" y="0"/>
            <a:ext cx="6859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reverses Hermon’s effects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7150F7-10DD-13A7-329D-FDEE2E97F2A8}"/>
              </a:ext>
            </a:extLst>
          </p:cNvPr>
          <p:cNvSpPr txBox="1"/>
          <p:nvPr/>
        </p:nvSpPr>
        <p:spPr>
          <a:xfrm>
            <a:off x="139875" y="495008"/>
            <a:ext cx="703545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I tell you, you are Peter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28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petros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and on this rock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2800" b="1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petra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I will build my church, and the gates of hell shall not prevail against it.</a:t>
            </a:r>
          </a:p>
          <a:p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Whatever you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[Peter (singular)]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bind on earth shall be bound in heaven, and whatever you loose on earth shall be loosed in heaven.”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Matthew 16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814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F1B09-44B1-F988-04F3-FE633EA15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3E3ABD-82C4-517D-7E0D-1EE229C8D252}"/>
              </a:ext>
            </a:extLst>
          </p:cNvPr>
          <p:cNvSpPr txBox="1"/>
          <p:nvPr/>
        </p:nvSpPr>
        <p:spPr>
          <a:xfrm>
            <a:off x="139875" y="0"/>
            <a:ext cx="62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Gates of Hell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AB42A-E998-3973-7924-EBBCF441D281}"/>
              </a:ext>
            </a:extLst>
          </p:cNvPr>
          <p:cNvSpPr txBox="1"/>
          <p:nvPr/>
        </p:nvSpPr>
        <p:spPr>
          <a:xfrm>
            <a:off x="139875" y="523220"/>
            <a:ext cx="71753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Three current interpretations: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Persecution against Christians in church history.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Scholarly: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The Grotto of Pan at Bashan near Caesarea Philippi.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Ancient: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Satan = Lord of the dead.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E3DDF6-E3A2-414B-754C-7AC4536CD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07466" cy="40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983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631863-BDB4-93C0-A5BD-E1E47792C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09276C-D848-D6EB-7749-2ECC2490727E}"/>
              </a:ext>
            </a:extLst>
          </p:cNvPr>
          <p:cNvSpPr txBox="1"/>
          <p:nvPr/>
        </p:nvSpPr>
        <p:spPr>
          <a:xfrm>
            <a:off x="139875" y="0"/>
            <a:ext cx="6201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Different views on the ‘rock’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A15E1-4828-667A-FA07-7CEAED95F118}"/>
              </a:ext>
            </a:extLst>
          </p:cNvPr>
          <p:cNvSpPr txBox="1"/>
          <p:nvPr/>
        </p:nvSpPr>
        <p:spPr>
          <a:xfrm>
            <a:off x="139875" y="467648"/>
            <a:ext cx="7314928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Catholic: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Peter, the first pope.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Evangelical: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Peter’s confession.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Protestant: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Christ (1 Cor. 10:4).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Contextual: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Mt. Herman.</a:t>
            </a:r>
          </a:p>
          <a:p>
            <a:pPr marL="360363" indent="-360363"/>
            <a:endParaRPr lang="en-US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355600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“I say to you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[apostles (plural)]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, what-ever you bind on earth shall be bound in heaven, and whatever you loose on earth shall be loosed in heaven.”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Matt. 18:18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332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C34994-54D6-CFC3-6FC7-1CE75E17A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D6190E-93D3-E7C9-C245-34873228A110}"/>
              </a:ext>
            </a:extLst>
          </p:cNvPr>
          <p:cNvSpPr txBox="1"/>
          <p:nvPr/>
        </p:nvSpPr>
        <p:spPr>
          <a:xfrm>
            <a:off x="139875" y="0"/>
            <a:ext cx="6943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Other Watchers rule over nations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9977D1-E892-2EBD-D0B7-9F8C9D06F5E1}"/>
              </a:ext>
            </a:extLst>
          </p:cNvPr>
          <p:cNvSpPr txBox="1"/>
          <p:nvPr/>
        </p:nvSpPr>
        <p:spPr>
          <a:xfrm>
            <a:off x="139875" y="523220"/>
            <a:ext cx="71173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When the Most High gave to the nations their inheritance, when he divided mankind, he fixed the borders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of the peoples according to the number of the sons of God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[Watchers]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But the Yahweh’s portion is his people, Jacob his allotted heritage.”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Sons of God: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Genesis 6:1-4; Psalm 82.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5069B-2B8F-98D9-8615-841C3D30C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76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31C5D-7FB9-AEE9-C403-AD2609025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8F444F-425E-17E5-B18E-7F80EF52E34A}"/>
              </a:ext>
            </a:extLst>
          </p:cNvPr>
          <p:cNvSpPr txBox="1"/>
          <p:nvPr/>
        </p:nvSpPr>
        <p:spPr>
          <a:xfrm>
            <a:off x="139875" y="0"/>
            <a:ext cx="7117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Watchers are disobedient rulers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8289DD-36C7-B1A6-DD98-C28A3ECC49BE}"/>
              </a:ext>
            </a:extLst>
          </p:cNvPr>
          <p:cNvSpPr txBox="1"/>
          <p:nvPr/>
        </p:nvSpPr>
        <p:spPr>
          <a:xfrm>
            <a:off x="139875" y="523220"/>
            <a:ext cx="71173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God [will take] his place in the divine council; in the midst of the gods he holds judgment… ‘How long will you judge unjustly and show partiality to the wicked?...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I said, ‘You are gods, sons of the Most High, all of you;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nevertheless, like men you shall die, and fall like any prince.’”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Psalm 82</a:t>
            </a:r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641C1A8-23E6-566E-3086-32A8161C5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47" y="0"/>
            <a:ext cx="5435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45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D8FA73-7DC4-4529-A552-45C500ABE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754BF5-9DD2-FC9E-E16D-D401B547B051}"/>
              </a:ext>
            </a:extLst>
          </p:cNvPr>
          <p:cNvSpPr txBox="1"/>
          <p:nvPr/>
        </p:nvSpPr>
        <p:spPr>
          <a:xfrm>
            <a:off x="139874" y="0"/>
            <a:ext cx="7175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Jesus’ transfigured atop Hermon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25B881-041E-5E00-62BD-E6E069A6F2DA}"/>
              </a:ext>
            </a:extLst>
          </p:cNvPr>
          <p:cNvSpPr txBox="1"/>
          <p:nvPr/>
        </p:nvSpPr>
        <p:spPr>
          <a:xfrm>
            <a:off x="139875" y="523220"/>
            <a:ext cx="72654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Jesus took with him Peter, John and James and went up on the mountain.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As he was praying, the appearance of his face was altered, and his clothing became dazzling white.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Suddenly, Moses and Elijah appeared in glory talking with him,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about his departure.”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Luke 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east of the Transfiguration | Parish of St Osmund">
            <a:extLst>
              <a:ext uri="{FF2B5EF4-FFF2-40B4-BE49-F238E27FC236}">
                <a16:creationId xmlns:a16="http://schemas.microsoft.com/office/drawing/2014/main" id="{50561BD7-7E74-FDCD-F499-130DDD264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07262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5404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1D863-1FE6-BFA6-C461-E26A5F799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17E573-D2EC-5F2B-F2DF-C08FCAD9076C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Jesus’ transfigured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0C4818-7E01-E13C-2FAD-0EB7E40B4D3B}"/>
              </a:ext>
            </a:extLst>
          </p:cNvPr>
          <p:cNvSpPr txBox="1"/>
          <p:nvPr/>
        </p:nvSpPr>
        <p:spPr>
          <a:xfrm>
            <a:off x="139875" y="523220"/>
            <a:ext cx="72654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 cloud came and overshadowed them, and they were afraid as they entered the cloud.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a voice came out of the cloud, saying, “This is my Son, my Chosen One; listen to him!”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when the voice had spoken, Jesus was found alone.”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Luke 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hristian Art: transfiguration. Printable Download Art of Jesus on the  Mount of Transfiguration. 7500 X 9034 Px - Etsy">
            <a:extLst>
              <a:ext uri="{FF2B5EF4-FFF2-40B4-BE49-F238E27FC236}">
                <a16:creationId xmlns:a16="http://schemas.microsoft.com/office/drawing/2014/main" id="{99CF65EC-B5F9-70A7-11E0-B98C51D8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66" y="0"/>
            <a:ext cx="3303298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0784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39838B-15F4-148B-18EE-B4BAE18DE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119800B-2FEE-E48A-F0B6-C3E196AE0815}"/>
              </a:ext>
            </a:extLst>
          </p:cNvPr>
          <p:cNvSpPr txBox="1"/>
          <p:nvPr/>
        </p:nvSpPr>
        <p:spPr>
          <a:xfrm>
            <a:off x="139874" y="0"/>
            <a:ext cx="717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reclaims Hermon as his 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E65130-A05C-4CA4-39F5-7805A1272637}"/>
              </a:ext>
            </a:extLst>
          </p:cNvPr>
          <p:cNvSpPr txBox="1"/>
          <p:nvPr/>
        </p:nvSpPr>
        <p:spPr>
          <a:xfrm>
            <a:off x="139874" y="439508"/>
            <a:ext cx="72783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lications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Bashan range. Mt. Hermon?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Appearance: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 human-divine being.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Moses &amp; Elijah: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Divinized messengers.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Most High God.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Who inherits heaven &amp; earth.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Chosen one: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Watchers displaced.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Watchers must now obey Jesus.</a:t>
            </a:r>
          </a:p>
        </p:txBody>
      </p:sp>
    </p:spTree>
    <p:extLst>
      <p:ext uri="{BB962C8B-B14F-4D97-AF65-F5344CB8AC3E}">
        <p14:creationId xmlns:p14="http://schemas.microsoft.com/office/powerpoint/2010/main" val="715763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90BD10-6E79-C08E-58BA-CC8F765EC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694858-12A8-5BA0-2689-6DB68F6AD65D}"/>
              </a:ext>
            </a:extLst>
          </p:cNvPr>
          <p:cNvSpPr txBox="1"/>
          <p:nvPr/>
        </p:nvSpPr>
        <p:spPr>
          <a:xfrm>
            <a:off x="118764" y="0"/>
            <a:ext cx="615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Jesus empowers his church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797E32-E76B-F29D-DBC6-6519158C7712}"/>
              </a:ext>
            </a:extLst>
          </p:cNvPr>
          <p:cNvSpPr txBox="1"/>
          <p:nvPr/>
        </p:nvSpPr>
        <p:spPr>
          <a:xfrm>
            <a:off x="3940038" y="515900"/>
            <a:ext cx="3517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ascended on high he led a host of captives, and he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gave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gifts to men…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Eph 4:8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E96DA-070A-F58B-71C5-02B90A3F545A}"/>
              </a:ext>
            </a:extLst>
          </p:cNvPr>
          <p:cNvSpPr txBox="1"/>
          <p:nvPr/>
        </p:nvSpPr>
        <p:spPr>
          <a:xfrm>
            <a:off x="92108" y="515900"/>
            <a:ext cx="35177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ascended on high, leading a host of captives … and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receiving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gifts among men…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68:18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754F2-F74D-02A7-AEAF-0B8BB38B0EB7}"/>
              </a:ext>
            </a:extLst>
          </p:cNvPr>
          <p:cNvSpPr txBox="1"/>
          <p:nvPr/>
        </p:nvSpPr>
        <p:spPr>
          <a:xfrm>
            <a:off x="795352" y="3589345"/>
            <a:ext cx="219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Tribute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F8C24-F64A-91B2-0213-634CFFA2D5C8}"/>
              </a:ext>
            </a:extLst>
          </p:cNvPr>
          <p:cNvSpPr txBox="1"/>
          <p:nvPr/>
        </p:nvSpPr>
        <p:spPr>
          <a:xfrm>
            <a:off x="118763" y="3066125"/>
            <a:ext cx="3841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among the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rebellious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683270-B68F-3DE5-BB38-F222B7111750}"/>
              </a:ext>
            </a:extLst>
          </p:cNvPr>
          <p:cNvSpPr txBox="1"/>
          <p:nvPr/>
        </p:nvSpPr>
        <p:spPr>
          <a:xfrm>
            <a:off x="3940039" y="3066125"/>
            <a:ext cx="3517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to equip the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saints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B3B09-61B4-033E-E30D-F595F433AFE8}"/>
              </a:ext>
            </a:extLst>
          </p:cNvPr>
          <p:cNvSpPr txBox="1"/>
          <p:nvPr/>
        </p:nvSpPr>
        <p:spPr>
          <a:xfrm>
            <a:off x="4333741" y="3579716"/>
            <a:ext cx="2198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A6F917-EBD1-FFE6-0EEB-920E1D851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83" y="501937"/>
            <a:ext cx="5414372" cy="361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07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66491E-8601-2AB7-748F-2E2088765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3370" cy="4114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Snowy Mountain">
            <a:extLst>
              <a:ext uri="{FF2B5EF4-FFF2-40B4-BE49-F238E27FC236}">
                <a16:creationId xmlns:a16="http://schemas.microsoft.com/office/drawing/2014/main" id="{085D5500-9B77-D9AD-6CCA-92FF47581C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4" r="1" b="1"/>
          <a:stretch/>
        </p:blipFill>
        <p:spPr>
          <a:xfrm>
            <a:off x="1" y="10"/>
            <a:ext cx="7315199" cy="41147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324561"/>
            <a:ext cx="7315199" cy="1897287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E5E174-5610-3374-5B05-588C21E9966D}"/>
              </a:ext>
            </a:extLst>
          </p:cNvPr>
          <p:cNvSpPr txBox="1"/>
          <p:nvPr/>
        </p:nvSpPr>
        <p:spPr>
          <a:xfrm>
            <a:off x="158742" y="431609"/>
            <a:ext cx="6995885" cy="7871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100" b="1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Origin of the Ancient Giants</a:t>
            </a:r>
            <a:endParaRPr lang="en-US" sz="3100" dirty="0">
              <a:solidFill>
                <a:srgbClr val="FFFFFF"/>
              </a:solidFill>
              <a:latin typeface="Verdana" panose="020B0604030504040204" pitchFamily="34" charset="0"/>
              <a:ea typeface="Verdana" panose="020B060403050404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96017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B61E9EA-0721-C5F6-4522-10F5B12263FB}"/>
              </a:ext>
            </a:extLst>
          </p:cNvPr>
          <p:cNvSpPr txBox="1">
            <a:spLocks/>
          </p:cNvSpPr>
          <p:nvPr/>
        </p:nvSpPr>
        <p:spPr>
          <a:xfrm>
            <a:off x="225706" y="1"/>
            <a:ext cx="6256374" cy="418879"/>
          </a:xfrm>
          <a:prstGeom prst="rect">
            <a:avLst/>
          </a:prstGeom>
        </p:spPr>
        <p:txBody>
          <a:bodyPr vert="horz" lIns="54864" tIns="27432" rIns="54864" bIns="27432" rtlCol="0"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256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Assignment</a:t>
            </a:r>
            <a:endParaRPr lang="en-US" sz="192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847B9-D1E2-0180-1411-95A6B633E076}"/>
              </a:ext>
            </a:extLst>
          </p:cNvPr>
          <p:cNvSpPr txBox="1"/>
          <p:nvPr/>
        </p:nvSpPr>
        <p:spPr>
          <a:xfrm>
            <a:off x="166416" y="628228"/>
            <a:ext cx="7148785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9553" indent="-289553"/>
            <a:r>
              <a:rPr lang="en-US" sz="25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 Read </a:t>
            </a:r>
            <a:r>
              <a:rPr lang="en-US" sz="2560" b="1" i="1" dirty="0">
                <a:latin typeface="Arial" panose="020B0604020202020204" pitchFamily="34" charset="0"/>
                <a:cs typeface="Arial" panose="020B0604020202020204" pitchFamily="34" charset="0"/>
              </a:rPr>
              <a:t>Reversing Hermon</a:t>
            </a: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chapter </a:t>
            </a:r>
            <a:r>
              <a:rPr lang="en-US" sz="25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: “The Watchers </a:t>
            </a:r>
            <a:b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sin and Human Depravity,” </a:t>
            </a:r>
            <a:b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pages 103-122.</a:t>
            </a:r>
            <a:b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56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9553" indent="-289553"/>
            <a:r>
              <a:rPr lang="en-US" sz="25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560" b="1" dirty="0">
                <a:latin typeface="Arial" panose="020B0604020202020204" pitchFamily="34" charset="0"/>
                <a:cs typeface="Arial" panose="020B0604020202020204" pitchFamily="34" charset="0"/>
              </a:rPr>
              <a:t> Visit </a:t>
            </a:r>
            <a:r>
              <a:rPr lang="en-US" sz="256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ReversingHermon.site</a:t>
            </a:r>
            <a:r>
              <a:rPr lang="en-US" sz="256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5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DB77A4-17B1-132C-68EC-65B8DE7F0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99" y="248497"/>
            <a:ext cx="2438401" cy="361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43AF9A-DA33-A62A-0989-5129E3421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01BE9E5-7043-27E8-958E-A4A99313691F}"/>
              </a:ext>
            </a:extLst>
          </p:cNvPr>
          <p:cNvSpPr txBox="1"/>
          <p:nvPr/>
        </p:nvSpPr>
        <p:spPr>
          <a:xfrm>
            <a:off x="139875" y="0"/>
            <a:ext cx="7035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Angels and giants in Genesis 6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B5C40-6F67-C46E-8EE5-7B3F954C18C4}"/>
              </a:ext>
            </a:extLst>
          </p:cNvPr>
          <p:cNvSpPr txBox="1"/>
          <p:nvPr/>
        </p:nvSpPr>
        <p:spPr>
          <a:xfrm>
            <a:off x="139875" y="523220"/>
            <a:ext cx="71753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When man began to multiply on the face of the land and daughters were born to them,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 sons of God saw that the daughters of man were attractive. And they took as their wives any they chose. 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 Nephilim were on the earth in those days, and also afterward.”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in page">
            <a:extLst>
              <a:ext uri="{FF2B5EF4-FFF2-40B4-BE49-F238E27FC236}">
                <a16:creationId xmlns:a16="http://schemas.microsoft.com/office/drawing/2014/main" id="{57F6BE91-992A-172E-C0FF-321BE0837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0"/>
            <a:ext cx="354965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78584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A55073-359F-D3BC-C452-616305E65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BFFF20-162A-14DC-6CE8-9612815A9C2A}"/>
              </a:ext>
            </a:extLst>
          </p:cNvPr>
          <p:cNvSpPr txBox="1"/>
          <p:nvPr/>
        </p:nvSpPr>
        <p:spPr>
          <a:xfrm>
            <a:off x="139875" y="0"/>
            <a:ext cx="68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Angels and giants in 1 Enoch 6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391F80-D19C-7C49-CE5B-26A282B8F820}"/>
              </a:ext>
            </a:extLst>
          </p:cNvPr>
          <p:cNvSpPr txBox="1"/>
          <p:nvPr/>
        </p:nvSpPr>
        <p:spPr>
          <a:xfrm>
            <a:off x="139875" y="523220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 [Watchers] were, all of them,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two hundred, who descended in the days of Jared onto the peak of Mount Hermon. And they called the mountain ‘Hermon’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[curse]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because they swore and bound one another with a curse on it.”</a:t>
            </a: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Curse: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(triliteral root)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ḥ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Hermon: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(with local suffix)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ḥ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lang="fr-CA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fr-CA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4614C-39CE-3324-354C-AB09EA93E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150" y="523220"/>
            <a:ext cx="6456773" cy="35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99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6DF79C-5B5E-C82D-70CD-1C1799507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ECE1B5-DD2C-31E6-B236-0CE91720020B}"/>
              </a:ext>
            </a:extLst>
          </p:cNvPr>
          <p:cNvSpPr txBox="1"/>
          <p:nvPr/>
        </p:nvSpPr>
        <p:spPr>
          <a:xfrm>
            <a:off x="139874" y="0"/>
            <a:ext cx="71109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Amorite ‘giants’ in Mesopotamia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3C188E-938F-A3C5-51BA-859A1F0D1C79}"/>
              </a:ext>
            </a:extLst>
          </p:cNvPr>
          <p:cNvSpPr txBox="1"/>
          <p:nvPr/>
        </p:nvSpPr>
        <p:spPr>
          <a:xfrm>
            <a:off x="139875" y="481419"/>
            <a:ext cx="72537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Pre-exodus: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“They shall come back here in the fourth generation, for the iniquity of the Amorites is not yet complete.”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Gen 15:16</a:t>
            </a:r>
          </a:p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Post-exodus: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“It was I who destroyed the Amorite before them, whose height was like the height of the cedars and who was as strong as the oaks.”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Amos 2:9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99248F-77B8-CED5-6E96-1AD484B94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746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7FFF80-A7FC-43E9-7518-1F5B2BFAF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8CDE6B-CB77-A79E-8477-61C15C05E7BC}"/>
              </a:ext>
            </a:extLst>
          </p:cNvPr>
          <p:cNvSpPr txBox="1"/>
          <p:nvPr/>
        </p:nvSpPr>
        <p:spPr>
          <a:xfrm>
            <a:off x="139875" y="0"/>
            <a:ext cx="5900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Giants in the Land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577C5C-F952-415B-0D01-D74AE8DC9160}"/>
              </a:ext>
            </a:extLst>
          </p:cNvPr>
          <p:cNvSpPr txBox="1"/>
          <p:nvPr/>
        </p:nvSpPr>
        <p:spPr>
          <a:xfrm>
            <a:off x="139875" y="523220"/>
            <a:ext cx="717532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We are not able to go up against the people, for they are stronger than we are…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All the people that we saw in it are of great height.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And there we saw the Nephilim (the sons of Anak, who come from the Nephilim)…”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Num 13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Nephilim: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(Aramaic) ‘giants’, that is, stronger and taller.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B921F0-5629-000C-A27B-5F62EA199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315200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0707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545C31-7073-B7BA-0578-FA0058FBD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703241-51DF-5EC0-F46A-4502F36CAA3C}"/>
              </a:ext>
            </a:extLst>
          </p:cNvPr>
          <p:cNvSpPr txBox="1"/>
          <p:nvPr/>
        </p:nvSpPr>
        <p:spPr>
          <a:xfrm>
            <a:off x="139875" y="0"/>
            <a:ext cx="66472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Esau and the Amorites Giants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D713A2-0114-1208-9CB9-1340A5C8678B}"/>
              </a:ext>
            </a:extLst>
          </p:cNvPr>
          <p:cNvSpPr txBox="1"/>
          <p:nvPr/>
        </p:nvSpPr>
        <p:spPr>
          <a:xfrm>
            <a:off x="75480" y="523220"/>
            <a:ext cx="733631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14375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Esau ridded his regions of the Amorites 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a people great and many, and tall as the </a:t>
            </a:r>
            <a:r>
              <a:rPr lang="en-GB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Anakim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GB" sz="2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The people of Esau dispossessed them and destroyed them from before them and settled in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their place”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[east of the Jordan river]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Dt 2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875" indent="-269875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Anakim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 giant clan dwelling in Canaan (Mesopotamia) in ancient times.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4FDC8A-0F04-A548-ECD0-DB794DC81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385" y="0"/>
            <a:ext cx="34404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33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59A063-9ED6-74BF-C1BE-EFB18F880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4D7370C-8C1E-B2A6-33D1-49A2B3E262C0}"/>
              </a:ext>
            </a:extLst>
          </p:cNvPr>
          <p:cNvSpPr txBox="1"/>
          <p:nvPr/>
        </p:nvSpPr>
        <p:spPr>
          <a:xfrm>
            <a:off x="139875" y="0"/>
            <a:ext cx="5904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Giant king Og 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Deut</a:t>
            </a:r>
            <a:r>
              <a:rPr lang="en-US" sz="28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3:11)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319E8E-D3A1-94B3-6245-A32E74029BBB}"/>
              </a:ext>
            </a:extLst>
          </p:cNvPr>
          <p:cNvSpPr txBox="1"/>
          <p:nvPr/>
        </p:nvSpPr>
        <p:spPr>
          <a:xfrm>
            <a:off x="139875" y="523220"/>
            <a:ext cx="728479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0363"/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“Only Og the king of 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Bashan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 was left </a:t>
            </a:r>
            <a:b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of the remnant of the Rephaim. Behold, his bed was a bed of iron. Is it not in Rabbah </a:t>
            </a:r>
            <a:r>
              <a:rPr lang="en-GB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[City] </a:t>
            </a: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of the Ammonites? Nine cubits was its length, and four cubits its breadth, according to the common cubit.”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Bed: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13 by 6 feet. Royal bed for cultic love making. (Same as at Babel.)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8FB156-15CD-E3FD-974D-36AD5C5BD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68" y="475570"/>
            <a:ext cx="5904464" cy="363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068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4622</TotalTime>
  <Words>1792</Words>
  <Application>Microsoft Office PowerPoint</Application>
  <PresentationFormat>Custom</PresentationFormat>
  <Paragraphs>130</Paragraphs>
  <Slides>30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Aptos</vt:lpstr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222</cp:revision>
  <dcterms:created xsi:type="dcterms:W3CDTF">2023-02-25T21:04:15Z</dcterms:created>
  <dcterms:modified xsi:type="dcterms:W3CDTF">2024-11-07T19:48:06Z</dcterms:modified>
</cp:coreProperties>
</file>