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90" r:id="rId2"/>
    <p:sldId id="304" r:id="rId3"/>
    <p:sldId id="382" r:id="rId4"/>
    <p:sldId id="386" r:id="rId5"/>
    <p:sldId id="390" r:id="rId6"/>
    <p:sldId id="387" r:id="rId7"/>
    <p:sldId id="388" r:id="rId8"/>
    <p:sldId id="389" r:id="rId9"/>
    <p:sldId id="391" r:id="rId10"/>
    <p:sldId id="392" r:id="rId11"/>
    <p:sldId id="385" r:id="rId12"/>
    <p:sldId id="393" r:id="rId13"/>
    <p:sldId id="395" r:id="rId14"/>
    <p:sldId id="394" r:id="rId15"/>
    <p:sldId id="396" r:id="rId16"/>
    <p:sldId id="397" r:id="rId17"/>
    <p:sldId id="384" r:id="rId18"/>
    <p:sldId id="401" r:id="rId19"/>
    <p:sldId id="402" r:id="rId20"/>
    <p:sldId id="398" r:id="rId21"/>
    <p:sldId id="400" r:id="rId22"/>
    <p:sldId id="399" r:id="rId23"/>
    <p:sldId id="403" r:id="rId24"/>
    <p:sldId id="267" r:id="rId25"/>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82" d="100"/>
          <a:sy n="82" d="100"/>
        </p:scale>
        <p:origin x="64" y="1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a:t>
            </a:fld>
            <a:endParaRPr lang="en-US"/>
          </a:p>
        </p:txBody>
      </p:sp>
    </p:spTree>
    <p:extLst>
      <p:ext uri="{BB962C8B-B14F-4D97-AF65-F5344CB8AC3E}">
        <p14:creationId xmlns:p14="http://schemas.microsoft.com/office/powerpoint/2010/main" val="422086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0BC4-FB99-B9A7-06C6-6564249CB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884DA-2BC0-9825-2E0F-29F1855D9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F823A-0088-D491-8B72-51C0E8F4E6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96FD92-7FAD-3885-4649-60AC1B7CFD58}"/>
              </a:ext>
            </a:extLst>
          </p:cNvPr>
          <p:cNvSpPr>
            <a:spLocks noGrp="1"/>
          </p:cNvSpPr>
          <p:nvPr>
            <p:ph type="sldNum" sz="quarter" idx="5"/>
          </p:nvPr>
        </p:nvSpPr>
        <p:spPr/>
        <p:txBody>
          <a:bodyPr/>
          <a:lstStyle/>
          <a:p>
            <a:fld id="{C12D0A28-8312-43BF-BE21-636AA0227AE4}" type="slidenum">
              <a:rPr lang="en-US" smtClean="0"/>
              <a:t>10</a:t>
            </a:fld>
            <a:endParaRPr lang="en-US"/>
          </a:p>
        </p:txBody>
      </p:sp>
    </p:spTree>
    <p:extLst>
      <p:ext uri="{BB962C8B-B14F-4D97-AF65-F5344CB8AC3E}">
        <p14:creationId xmlns:p14="http://schemas.microsoft.com/office/powerpoint/2010/main" val="3273831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C550-AEDF-031C-E751-097F1608B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0CDFF-B950-B9D9-072A-D87B9DCB4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6B62A-FA21-811D-CEDD-D847CE241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BF47DC-FDA5-A086-3B85-6968E2BE90B9}"/>
              </a:ext>
            </a:extLst>
          </p:cNvPr>
          <p:cNvSpPr>
            <a:spLocks noGrp="1"/>
          </p:cNvSpPr>
          <p:nvPr>
            <p:ph type="sldNum" sz="quarter" idx="5"/>
          </p:nvPr>
        </p:nvSpPr>
        <p:spPr/>
        <p:txBody>
          <a:bodyPr/>
          <a:lstStyle/>
          <a:p>
            <a:fld id="{C12D0A28-8312-43BF-BE21-636AA0227AE4}" type="slidenum">
              <a:rPr lang="en-US" smtClean="0"/>
              <a:t>11</a:t>
            </a:fld>
            <a:endParaRPr lang="en-US"/>
          </a:p>
        </p:txBody>
      </p:sp>
    </p:spTree>
    <p:extLst>
      <p:ext uri="{BB962C8B-B14F-4D97-AF65-F5344CB8AC3E}">
        <p14:creationId xmlns:p14="http://schemas.microsoft.com/office/powerpoint/2010/main" val="9242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E191C-9D6C-D80A-CA44-FA0E115E2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6336D-C37E-204C-566E-17D68784B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EBBDB-7DAF-9CCE-57D7-E1F398A3D4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EE10BF-8662-E482-C4F1-E55775A4EFD7}"/>
              </a:ext>
            </a:extLst>
          </p:cNvPr>
          <p:cNvSpPr>
            <a:spLocks noGrp="1"/>
          </p:cNvSpPr>
          <p:nvPr>
            <p:ph type="sldNum" sz="quarter" idx="5"/>
          </p:nvPr>
        </p:nvSpPr>
        <p:spPr/>
        <p:txBody>
          <a:bodyPr/>
          <a:lstStyle/>
          <a:p>
            <a:fld id="{C12D0A28-8312-43BF-BE21-636AA0227AE4}" type="slidenum">
              <a:rPr lang="en-US" smtClean="0"/>
              <a:t>12</a:t>
            </a:fld>
            <a:endParaRPr lang="en-US"/>
          </a:p>
        </p:txBody>
      </p:sp>
    </p:spTree>
    <p:extLst>
      <p:ext uri="{BB962C8B-B14F-4D97-AF65-F5344CB8AC3E}">
        <p14:creationId xmlns:p14="http://schemas.microsoft.com/office/powerpoint/2010/main" val="357372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86BD4-7166-F523-E18F-3AA4E358E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D5614-D4E7-0BF2-62FA-72FF9029F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7A167-8A91-342F-6BF2-E3C5E6926B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FC7004-A5AE-CD2A-2035-1659421AC8E8}"/>
              </a:ext>
            </a:extLst>
          </p:cNvPr>
          <p:cNvSpPr>
            <a:spLocks noGrp="1"/>
          </p:cNvSpPr>
          <p:nvPr>
            <p:ph type="sldNum" sz="quarter" idx="5"/>
          </p:nvPr>
        </p:nvSpPr>
        <p:spPr/>
        <p:txBody>
          <a:bodyPr/>
          <a:lstStyle/>
          <a:p>
            <a:fld id="{C12D0A28-8312-43BF-BE21-636AA0227AE4}" type="slidenum">
              <a:rPr lang="en-US" smtClean="0"/>
              <a:t>13</a:t>
            </a:fld>
            <a:endParaRPr lang="en-US"/>
          </a:p>
        </p:txBody>
      </p:sp>
    </p:spTree>
    <p:extLst>
      <p:ext uri="{BB962C8B-B14F-4D97-AF65-F5344CB8AC3E}">
        <p14:creationId xmlns:p14="http://schemas.microsoft.com/office/powerpoint/2010/main" val="273318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0F677-1130-7D58-0D5B-27F4F7F97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C7E42-A1DF-BA90-7C68-A5EFCDB98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E69F2-7A15-497C-A207-70E3AA0349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5D5AC2-B809-D1F1-2522-59F2B04A31E6}"/>
              </a:ext>
            </a:extLst>
          </p:cNvPr>
          <p:cNvSpPr>
            <a:spLocks noGrp="1"/>
          </p:cNvSpPr>
          <p:nvPr>
            <p:ph type="sldNum" sz="quarter" idx="5"/>
          </p:nvPr>
        </p:nvSpPr>
        <p:spPr/>
        <p:txBody>
          <a:bodyPr/>
          <a:lstStyle/>
          <a:p>
            <a:fld id="{C12D0A28-8312-43BF-BE21-636AA0227AE4}" type="slidenum">
              <a:rPr lang="en-US" smtClean="0"/>
              <a:t>14</a:t>
            </a:fld>
            <a:endParaRPr lang="en-US"/>
          </a:p>
        </p:txBody>
      </p:sp>
    </p:spTree>
    <p:extLst>
      <p:ext uri="{BB962C8B-B14F-4D97-AF65-F5344CB8AC3E}">
        <p14:creationId xmlns:p14="http://schemas.microsoft.com/office/powerpoint/2010/main" val="1495856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42B3-CCE5-30D3-C029-04BAAF743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12BB8-FC32-25DC-5CA0-48C4CE951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87398-424B-D314-AD03-13BA4289E6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A4EB7F-80BD-8A7F-843B-DBCC05115E4E}"/>
              </a:ext>
            </a:extLst>
          </p:cNvPr>
          <p:cNvSpPr>
            <a:spLocks noGrp="1"/>
          </p:cNvSpPr>
          <p:nvPr>
            <p:ph type="sldNum" sz="quarter" idx="5"/>
          </p:nvPr>
        </p:nvSpPr>
        <p:spPr/>
        <p:txBody>
          <a:bodyPr/>
          <a:lstStyle/>
          <a:p>
            <a:fld id="{C12D0A28-8312-43BF-BE21-636AA0227AE4}" type="slidenum">
              <a:rPr lang="en-US" smtClean="0"/>
              <a:t>15</a:t>
            </a:fld>
            <a:endParaRPr lang="en-US"/>
          </a:p>
        </p:txBody>
      </p:sp>
    </p:spTree>
    <p:extLst>
      <p:ext uri="{BB962C8B-B14F-4D97-AF65-F5344CB8AC3E}">
        <p14:creationId xmlns:p14="http://schemas.microsoft.com/office/powerpoint/2010/main" val="50916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67415-81F5-93E9-79B4-CDE7BF8DB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C51-65CE-5830-8BF5-7A6C7FA95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ABE7F-BA44-2CA2-635D-C313399026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FCEC26-1B0C-AEA1-7E29-F22663614178}"/>
              </a:ext>
            </a:extLst>
          </p:cNvPr>
          <p:cNvSpPr>
            <a:spLocks noGrp="1"/>
          </p:cNvSpPr>
          <p:nvPr>
            <p:ph type="sldNum" sz="quarter" idx="5"/>
          </p:nvPr>
        </p:nvSpPr>
        <p:spPr/>
        <p:txBody>
          <a:bodyPr/>
          <a:lstStyle/>
          <a:p>
            <a:fld id="{C12D0A28-8312-43BF-BE21-636AA0227AE4}" type="slidenum">
              <a:rPr lang="en-US" smtClean="0"/>
              <a:t>16</a:t>
            </a:fld>
            <a:endParaRPr lang="en-US"/>
          </a:p>
        </p:txBody>
      </p:sp>
    </p:spTree>
    <p:extLst>
      <p:ext uri="{BB962C8B-B14F-4D97-AF65-F5344CB8AC3E}">
        <p14:creationId xmlns:p14="http://schemas.microsoft.com/office/powerpoint/2010/main" val="1508461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61E1B-A2FC-B8AF-1D4D-F00F9BD22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5369E-2F4D-4B00-4BE6-E200157EA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D225A4-BC8E-0F09-A68F-379F0F20E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2C0FC0-1D6C-81A6-415B-2A92C02A8D60}"/>
              </a:ext>
            </a:extLst>
          </p:cNvPr>
          <p:cNvSpPr>
            <a:spLocks noGrp="1"/>
          </p:cNvSpPr>
          <p:nvPr>
            <p:ph type="sldNum" sz="quarter" idx="5"/>
          </p:nvPr>
        </p:nvSpPr>
        <p:spPr/>
        <p:txBody>
          <a:bodyPr/>
          <a:lstStyle/>
          <a:p>
            <a:fld id="{C12D0A28-8312-43BF-BE21-636AA0227AE4}" type="slidenum">
              <a:rPr lang="en-US" smtClean="0"/>
              <a:t>17</a:t>
            </a:fld>
            <a:endParaRPr lang="en-US"/>
          </a:p>
        </p:txBody>
      </p:sp>
    </p:spTree>
    <p:extLst>
      <p:ext uri="{BB962C8B-B14F-4D97-AF65-F5344CB8AC3E}">
        <p14:creationId xmlns:p14="http://schemas.microsoft.com/office/powerpoint/2010/main" val="4167256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B31AF-9CAE-BE01-E187-4401C21E1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C393C-B5F5-140D-8110-D3369D244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33EF8-90FF-EDC6-1ABB-46BBEDE420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A7ED2A-932C-2FBC-9668-E15654A9E393}"/>
              </a:ext>
            </a:extLst>
          </p:cNvPr>
          <p:cNvSpPr>
            <a:spLocks noGrp="1"/>
          </p:cNvSpPr>
          <p:nvPr>
            <p:ph type="sldNum" sz="quarter" idx="5"/>
          </p:nvPr>
        </p:nvSpPr>
        <p:spPr/>
        <p:txBody>
          <a:bodyPr/>
          <a:lstStyle/>
          <a:p>
            <a:fld id="{C12D0A28-8312-43BF-BE21-636AA0227AE4}" type="slidenum">
              <a:rPr lang="en-US" smtClean="0"/>
              <a:t>18</a:t>
            </a:fld>
            <a:endParaRPr lang="en-US"/>
          </a:p>
        </p:txBody>
      </p:sp>
    </p:spTree>
    <p:extLst>
      <p:ext uri="{BB962C8B-B14F-4D97-AF65-F5344CB8AC3E}">
        <p14:creationId xmlns:p14="http://schemas.microsoft.com/office/powerpoint/2010/main" val="2552871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5C550-AEDF-031C-E751-097F1608B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0CDFF-B950-B9D9-072A-D87B9DCB4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6B62A-FA21-811D-CEDD-D847CE241E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BF47DC-FDA5-A086-3B85-6968E2BE90B9}"/>
              </a:ext>
            </a:extLst>
          </p:cNvPr>
          <p:cNvSpPr>
            <a:spLocks noGrp="1"/>
          </p:cNvSpPr>
          <p:nvPr>
            <p:ph type="sldNum" sz="quarter" idx="5"/>
          </p:nvPr>
        </p:nvSpPr>
        <p:spPr/>
        <p:txBody>
          <a:bodyPr/>
          <a:lstStyle/>
          <a:p>
            <a:fld id="{C12D0A28-8312-43BF-BE21-636AA0227AE4}" type="slidenum">
              <a:rPr lang="en-US" smtClean="0"/>
              <a:t>19</a:t>
            </a:fld>
            <a:endParaRPr lang="en-US"/>
          </a:p>
        </p:txBody>
      </p:sp>
    </p:spTree>
    <p:extLst>
      <p:ext uri="{BB962C8B-B14F-4D97-AF65-F5344CB8AC3E}">
        <p14:creationId xmlns:p14="http://schemas.microsoft.com/office/powerpoint/2010/main" val="320295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a:p>
        </p:txBody>
      </p:sp>
    </p:spTree>
    <p:extLst>
      <p:ext uri="{BB962C8B-B14F-4D97-AF65-F5344CB8AC3E}">
        <p14:creationId xmlns:p14="http://schemas.microsoft.com/office/powerpoint/2010/main" val="250092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77A9A-F678-0D2D-BB9F-49217F6E5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A40EC-CBC3-4437-DA94-D278FDAEA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27AFC-505B-1E9F-BF37-8892E85E7B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25B35F-B2F9-F85A-4B05-94F7F6EBF185}"/>
              </a:ext>
            </a:extLst>
          </p:cNvPr>
          <p:cNvSpPr>
            <a:spLocks noGrp="1"/>
          </p:cNvSpPr>
          <p:nvPr>
            <p:ph type="sldNum" sz="quarter" idx="5"/>
          </p:nvPr>
        </p:nvSpPr>
        <p:spPr/>
        <p:txBody>
          <a:bodyPr/>
          <a:lstStyle/>
          <a:p>
            <a:fld id="{C12D0A28-8312-43BF-BE21-636AA0227AE4}" type="slidenum">
              <a:rPr lang="en-US" smtClean="0"/>
              <a:t>20</a:t>
            </a:fld>
            <a:endParaRPr lang="en-US"/>
          </a:p>
        </p:txBody>
      </p:sp>
    </p:spTree>
    <p:extLst>
      <p:ext uri="{BB962C8B-B14F-4D97-AF65-F5344CB8AC3E}">
        <p14:creationId xmlns:p14="http://schemas.microsoft.com/office/powerpoint/2010/main" val="663946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AE250-9DF7-1EBB-48A1-EAAB7AA30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6C63F-9A86-92F3-86DF-E0724B272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F86ED-48DE-BBF0-E651-6EF1E3A39C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636540-E250-7D22-03CF-6721C502449A}"/>
              </a:ext>
            </a:extLst>
          </p:cNvPr>
          <p:cNvSpPr>
            <a:spLocks noGrp="1"/>
          </p:cNvSpPr>
          <p:nvPr>
            <p:ph type="sldNum" sz="quarter" idx="5"/>
          </p:nvPr>
        </p:nvSpPr>
        <p:spPr/>
        <p:txBody>
          <a:bodyPr/>
          <a:lstStyle/>
          <a:p>
            <a:fld id="{C12D0A28-8312-43BF-BE21-636AA0227AE4}" type="slidenum">
              <a:rPr lang="en-US" smtClean="0"/>
              <a:t>21</a:t>
            </a:fld>
            <a:endParaRPr lang="en-US"/>
          </a:p>
        </p:txBody>
      </p:sp>
    </p:spTree>
    <p:extLst>
      <p:ext uri="{BB962C8B-B14F-4D97-AF65-F5344CB8AC3E}">
        <p14:creationId xmlns:p14="http://schemas.microsoft.com/office/powerpoint/2010/main" val="325290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0604-19D1-0A61-5A21-CA33828DD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31B07-A0B2-B96E-12BF-423674D9A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56395-9B0F-571C-4CE5-9F85AE16F0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AF7762-DF16-745B-6463-0D5115C816A2}"/>
              </a:ext>
            </a:extLst>
          </p:cNvPr>
          <p:cNvSpPr>
            <a:spLocks noGrp="1"/>
          </p:cNvSpPr>
          <p:nvPr>
            <p:ph type="sldNum" sz="quarter" idx="5"/>
          </p:nvPr>
        </p:nvSpPr>
        <p:spPr/>
        <p:txBody>
          <a:bodyPr/>
          <a:lstStyle/>
          <a:p>
            <a:fld id="{C12D0A28-8312-43BF-BE21-636AA0227AE4}" type="slidenum">
              <a:rPr lang="en-US" smtClean="0"/>
              <a:t>22</a:t>
            </a:fld>
            <a:endParaRPr lang="en-US"/>
          </a:p>
        </p:txBody>
      </p:sp>
    </p:spTree>
    <p:extLst>
      <p:ext uri="{BB962C8B-B14F-4D97-AF65-F5344CB8AC3E}">
        <p14:creationId xmlns:p14="http://schemas.microsoft.com/office/powerpoint/2010/main" val="1044286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C7F2-A323-8ED7-9FAD-BE1E6F393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DC9F8-D7A6-B47A-735C-C938C8A24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74C46-148B-1941-1216-5FA71C4F64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1A71EE-57F0-3356-0F78-185717BEE377}"/>
              </a:ext>
            </a:extLst>
          </p:cNvPr>
          <p:cNvSpPr>
            <a:spLocks noGrp="1"/>
          </p:cNvSpPr>
          <p:nvPr>
            <p:ph type="sldNum" sz="quarter" idx="5"/>
          </p:nvPr>
        </p:nvSpPr>
        <p:spPr/>
        <p:txBody>
          <a:bodyPr/>
          <a:lstStyle/>
          <a:p>
            <a:fld id="{C12D0A28-8312-43BF-BE21-636AA0227AE4}" type="slidenum">
              <a:rPr lang="en-US" smtClean="0"/>
              <a:t>23</a:t>
            </a:fld>
            <a:endParaRPr lang="en-US"/>
          </a:p>
        </p:txBody>
      </p:sp>
    </p:spTree>
    <p:extLst>
      <p:ext uri="{BB962C8B-B14F-4D97-AF65-F5344CB8AC3E}">
        <p14:creationId xmlns:p14="http://schemas.microsoft.com/office/powerpoint/2010/main" val="2032294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24</a:t>
            </a:fld>
            <a:endParaRPr lang="en-US"/>
          </a:p>
        </p:txBody>
      </p:sp>
    </p:spTree>
    <p:extLst>
      <p:ext uri="{BB962C8B-B14F-4D97-AF65-F5344CB8AC3E}">
        <p14:creationId xmlns:p14="http://schemas.microsoft.com/office/powerpoint/2010/main" val="178699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484B-F885-FB65-2428-302A0B79C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8A0BE-85CD-1535-2BE6-48EA6698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E0E26-0ED5-27FA-8D74-7F2C648296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46D885-B524-D01C-3AA0-5CAB3CD78DD7}"/>
              </a:ext>
            </a:extLst>
          </p:cNvPr>
          <p:cNvSpPr>
            <a:spLocks noGrp="1"/>
          </p:cNvSpPr>
          <p:nvPr>
            <p:ph type="sldNum" sz="quarter" idx="5"/>
          </p:nvPr>
        </p:nvSpPr>
        <p:spPr/>
        <p:txBody>
          <a:bodyPr/>
          <a:lstStyle/>
          <a:p>
            <a:fld id="{C12D0A28-8312-43BF-BE21-636AA0227AE4}" type="slidenum">
              <a:rPr lang="en-US" smtClean="0"/>
              <a:t>3</a:t>
            </a:fld>
            <a:endParaRPr lang="en-US"/>
          </a:p>
        </p:txBody>
      </p:sp>
    </p:spTree>
    <p:extLst>
      <p:ext uri="{BB962C8B-B14F-4D97-AF65-F5344CB8AC3E}">
        <p14:creationId xmlns:p14="http://schemas.microsoft.com/office/powerpoint/2010/main" val="1545925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0821-9AF6-5A81-807D-3B58DF7B5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1BB3E-687B-D797-4158-13DACAC596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C26D0-C5E8-D776-FF69-D2020DD10D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15D9B4-9620-7411-6593-15D8DFB59604}"/>
              </a:ext>
            </a:extLst>
          </p:cNvPr>
          <p:cNvSpPr>
            <a:spLocks noGrp="1"/>
          </p:cNvSpPr>
          <p:nvPr>
            <p:ph type="sldNum" sz="quarter" idx="5"/>
          </p:nvPr>
        </p:nvSpPr>
        <p:spPr/>
        <p:txBody>
          <a:bodyPr/>
          <a:lstStyle/>
          <a:p>
            <a:fld id="{C12D0A28-8312-43BF-BE21-636AA0227AE4}" type="slidenum">
              <a:rPr lang="en-US" smtClean="0"/>
              <a:t>4</a:t>
            </a:fld>
            <a:endParaRPr lang="en-US"/>
          </a:p>
        </p:txBody>
      </p:sp>
    </p:spTree>
    <p:extLst>
      <p:ext uri="{BB962C8B-B14F-4D97-AF65-F5344CB8AC3E}">
        <p14:creationId xmlns:p14="http://schemas.microsoft.com/office/powerpoint/2010/main" val="35339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2A768-8F74-6B7A-55AD-BD1A90503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B69BC-B0B1-2951-F5E8-BE5D5399D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E2955-E9F3-8D4F-8A93-7BC86CDC09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C39187-B461-0ADE-C782-FD4B0B4D1F52}"/>
              </a:ext>
            </a:extLst>
          </p:cNvPr>
          <p:cNvSpPr>
            <a:spLocks noGrp="1"/>
          </p:cNvSpPr>
          <p:nvPr>
            <p:ph type="sldNum" sz="quarter" idx="5"/>
          </p:nvPr>
        </p:nvSpPr>
        <p:spPr/>
        <p:txBody>
          <a:bodyPr/>
          <a:lstStyle/>
          <a:p>
            <a:fld id="{C12D0A28-8312-43BF-BE21-636AA0227AE4}" type="slidenum">
              <a:rPr lang="en-US" smtClean="0"/>
              <a:t>5</a:t>
            </a:fld>
            <a:endParaRPr lang="en-US"/>
          </a:p>
        </p:txBody>
      </p:sp>
    </p:spTree>
    <p:extLst>
      <p:ext uri="{BB962C8B-B14F-4D97-AF65-F5344CB8AC3E}">
        <p14:creationId xmlns:p14="http://schemas.microsoft.com/office/powerpoint/2010/main" val="167726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3EA4-BD6B-E66F-30BE-63F4A455A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9CF33-F179-5CB5-A852-B6F28CBC7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1D74B-583B-AFB1-7A4E-1E96CA6B33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AA63A3-B8AF-03B9-A180-7E7A62AE541F}"/>
              </a:ext>
            </a:extLst>
          </p:cNvPr>
          <p:cNvSpPr>
            <a:spLocks noGrp="1"/>
          </p:cNvSpPr>
          <p:nvPr>
            <p:ph type="sldNum" sz="quarter" idx="5"/>
          </p:nvPr>
        </p:nvSpPr>
        <p:spPr/>
        <p:txBody>
          <a:bodyPr/>
          <a:lstStyle/>
          <a:p>
            <a:fld id="{C12D0A28-8312-43BF-BE21-636AA0227AE4}" type="slidenum">
              <a:rPr lang="en-US" smtClean="0"/>
              <a:t>6</a:t>
            </a:fld>
            <a:endParaRPr lang="en-US"/>
          </a:p>
        </p:txBody>
      </p:sp>
    </p:spTree>
    <p:extLst>
      <p:ext uri="{BB962C8B-B14F-4D97-AF65-F5344CB8AC3E}">
        <p14:creationId xmlns:p14="http://schemas.microsoft.com/office/powerpoint/2010/main" val="75169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A92EA-9F80-01C6-7836-23D025EF5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A06D3-9A40-4263-5E52-435376822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B75DF-18D1-C738-AA35-47D90BA2D7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BBF282-D375-F172-AB0C-737A99FB3D3B}"/>
              </a:ext>
            </a:extLst>
          </p:cNvPr>
          <p:cNvSpPr>
            <a:spLocks noGrp="1"/>
          </p:cNvSpPr>
          <p:nvPr>
            <p:ph type="sldNum" sz="quarter" idx="5"/>
          </p:nvPr>
        </p:nvSpPr>
        <p:spPr/>
        <p:txBody>
          <a:bodyPr/>
          <a:lstStyle/>
          <a:p>
            <a:fld id="{C12D0A28-8312-43BF-BE21-636AA0227AE4}" type="slidenum">
              <a:rPr lang="en-US" smtClean="0"/>
              <a:t>7</a:t>
            </a:fld>
            <a:endParaRPr lang="en-US"/>
          </a:p>
        </p:txBody>
      </p:sp>
    </p:spTree>
    <p:extLst>
      <p:ext uri="{BB962C8B-B14F-4D97-AF65-F5344CB8AC3E}">
        <p14:creationId xmlns:p14="http://schemas.microsoft.com/office/powerpoint/2010/main" val="2169846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039FC-8245-EDEA-C6C1-EAB6EBEC7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C1318-44BE-E278-9DD6-A8A53A337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E8965-6609-C990-89F5-7DBE35D616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5EA162-C121-F1F2-6DFD-CDE9D7C91F62}"/>
              </a:ext>
            </a:extLst>
          </p:cNvPr>
          <p:cNvSpPr>
            <a:spLocks noGrp="1"/>
          </p:cNvSpPr>
          <p:nvPr>
            <p:ph type="sldNum" sz="quarter" idx="5"/>
          </p:nvPr>
        </p:nvSpPr>
        <p:spPr/>
        <p:txBody>
          <a:bodyPr/>
          <a:lstStyle/>
          <a:p>
            <a:fld id="{C12D0A28-8312-43BF-BE21-636AA0227AE4}" type="slidenum">
              <a:rPr lang="en-US" smtClean="0"/>
              <a:t>8</a:t>
            </a:fld>
            <a:endParaRPr lang="en-US"/>
          </a:p>
        </p:txBody>
      </p:sp>
    </p:spTree>
    <p:extLst>
      <p:ext uri="{BB962C8B-B14F-4D97-AF65-F5344CB8AC3E}">
        <p14:creationId xmlns:p14="http://schemas.microsoft.com/office/powerpoint/2010/main" val="214393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C8AEE-1BC7-E682-56DB-253798794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FCBC7-6513-35E4-9451-5D3A88B67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4273A-1F97-5892-9B5B-1E1856073C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9B366D-6A02-21DD-E007-AB8194EFFF44}"/>
              </a:ext>
            </a:extLst>
          </p:cNvPr>
          <p:cNvSpPr>
            <a:spLocks noGrp="1"/>
          </p:cNvSpPr>
          <p:nvPr>
            <p:ph type="sldNum" sz="quarter" idx="5"/>
          </p:nvPr>
        </p:nvSpPr>
        <p:spPr/>
        <p:txBody>
          <a:bodyPr/>
          <a:lstStyle/>
          <a:p>
            <a:fld id="{C12D0A28-8312-43BF-BE21-636AA0227AE4}" type="slidenum">
              <a:rPr lang="en-US" smtClean="0"/>
              <a:t>9</a:t>
            </a:fld>
            <a:endParaRPr lang="en-US"/>
          </a:p>
        </p:txBody>
      </p:sp>
    </p:spTree>
    <p:extLst>
      <p:ext uri="{BB962C8B-B14F-4D97-AF65-F5344CB8AC3E}">
        <p14:creationId xmlns:p14="http://schemas.microsoft.com/office/powerpoint/2010/main" val="339145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11/16/2024</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0" y="0"/>
            <a:ext cx="7315199" cy="1138773"/>
          </a:xfrm>
          <a:prstGeom prst="rect">
            <a:avLst/>
          </a:prstGeom>
          <a:noFill/>
        </p:spPr>
        <p:txBody>
          <a:bodyPr wrap="square" rtlCol="0">
            <a:spAutoFit/>
          </a:bodyPr>
          <a:lstStyle/>
          <a:p>
            <a:pPr algn="ctr" defTabSz="365751"/>
            <a:r>
              <a:rPr lang="en-US" sz="2800" b="1" dirty="0">
                <a:solidFill>
                  <a:srgbClr val="0070C0"/>
                </a:solidFill>
                <a:latin typeface="Verdana" panose="020B0604030504040204" pitchFamily="34" charset="0"/>
                <a:ea typeface="Verdana" panose="020B0604030504040204" pitchFamily="34" charset="0"/>
              </a:rPr>
              <a:t>REVE</a:t>
            </a:r>
            <a:r>
              <a:rPr lang="ru-RU" sz="2800" b="1" dirty="0">
                <a:solidFill>
                  <a:srgbClr val="0070C0"/>
                </a:solidFill>
                <a:latin typeface="Verdana" panose="020B0604030504040204" pitchFamily="34" charset="0"/>
                <a:ea typeface="Verdana" panose="020B0604030504040204" pitchFamily="34" charset="0"/>
              </a:rPr>
              <a:t>Я</a:t>
            </a:r>
            <a:r>
              <a:rPr lang="en-US" sz="2800" b="1" dirty="0">
                <a:solidFill>
                  <a:srgbClr val="0070C0"/>
                </a:solidFill>
                <a:latin typeface="Verdana" panose="020B0604030504040204" pitchFamily="34" charset="0"/>
                <a:ea typeface="Verdana" panose="020B0604030504040204" pitchFamily="34" charset="0"/>
              </a:rPr>
              <a:t>SING HERMON</a:t>
            </a:r>
            <a:endPar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defTabSz="365751"/>
            <a:r>
              <a:rPr lang="en-US" sz="2200" b="1" dirty="0">
                <a:solidFill>
                  <a:prstClr val="black"/>
                </a:solidFill>
                <a:latin typeface="Verdana" panose="020B0604030504040204" pitchFamily="34" charset="0"/>
                <a:ea typeface="Verdana" panose="020B0604030504040204" pitchFamily="34" charset="0"/>
                <a:cs typeface="Arial" panose="020B0604020202020204" pitchFamily="34" charset="0"/>
              </a:rPr>
              <a:t>7: The Watchers’ Sin &amp; Human Depravity</a:t>
            </a:r>
          </a:p>
          <a:p>
            <a:pPr algn="ctr" defTabSz="365751"/>
            <a:r>
              <a:rPr lang="en-US" b="1" dirty="0">
                <a:solidFill>
                  <a:srgbClr val="C00000"/>
                </a:solidFill>
                <a:latin typeface="Verdana" panose="020B0604030504040204" pitchFamily="34" charset="0"/>
                <a:ea typeface="Verdana" panose="020B0604030504040204" pitchFamily="34" charset="0"/>
                <a:cs typeface="Arial" panose="020B0604020202020204" pitchFamily="34" charset="0"/>
              </a:rPr>
              <a:t>07 &amp; 17 November 2024</a:t>
            </a:r>
          </a:p>
        </p:txBody>
      </p:sp>
      <p:pic>
        <p:nvPicPr>
          <p:cNvPr id="4" name="Picture 3">
            <a:extLst>
              <a:ext uri="{FF2B5EF4-FFF2-40B4-BE49-F238E27FC236}">
                <a16:creationId xmlns:a16="http://schemas.microsoft.com/office/drawing/2014/main" id="{B1C5E477-9E77-9D0D-3FAD-C077066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56" y="1157241"/>
            <a:ext cx="5260490" cy="2959025"/>
          </a:xfrm>
          <a:prstGeom prst="rect">
            <a:avLst/>
          </a:prstGeom>
        </p:spPr>
      </p:pic>
    </p:spTree>
    <p:extLst>
      <p:ext uri="{BB962C8B-B14F-4D97-AF65-F5344CB8AC3E}">
        <p14:creationId xmlns:p14="http://schemas.microsoft.com/office/powerpoint/2010/main" val="3903428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l="-6000" r="-6000"/>
          </a:stretch>
        </a:blipFill>
        <a:effectLst/>
      </p:bgPr>
    </p:bg>
    <p:spTree>
      <p:nvGrpSpPr>
        <p:cNvPr id="1" name="">
          <a:extLst>
            <a:ext uri="{FF2B5EF4-FFF2-40B4-BE49-F238E27FC236}">
              <a16:creationId xmlns:a16="http://schemas.microsoft.com/office/drawing/2014/main" id="{1141FA55-1CC2-0AC0-72BE-860B648208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D27D1A-2ED6-F0EF-8E6B-2C5FF2BD0A33}"/>
              </a:ext>
            </a:extLst>
          </p:cNvPr>
          <p:cNvSpPr txBox="1"/>
          <p:nvPr/>
        </p:nvSpPr>
        <p:spPr>
          <a:xfrm>
            <a:off x="139875" y="0"/>
            <a:ext cx="637987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Demonic source (Ephesians 6)</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3369499-DB85-CC70-405E-CD5D35AEB070}"/>
              </a:ext>
            </a:extLst>
          </p:cNvPr>
          <p:cNvSpPr txBox="1"/>
          <p:nvPr/>
        </p:nvSpPr>
        <p:spPr>
          <a:xfrm>
            <a:off x="186173" y="514005"/>
            <a:ext cx="7175324"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12 </a:t>
            </a:r>
            <a:r>
              <a:rPr lang="en-US" sz="2800" b="1" dirty="0">
                <a:latin typeface="Arial" panose="020B0604020202020204" pitchFamily="34" charset="0"/>
                <a:cs typeface="Arial" panose="020B0604020202020204" pitchFamily="34" charset="0"/>
              </a:rPr>
              <a:t>W</a:t>
            </a:r>
            <a:r>
              <a:rPr lang="en-GB" sz="2800" b="1" dirty="0">
                <a:latin typeface="Arial" panose="020B0604020202020204" pitchFamily="34" charset="0"/>
                <a:cs typeface="Arial" panose="020B0604020202020204" pitchFamily="34" charset="0"/>
              </a:rPr>
              <a:t>e do not wrestle against flesh and blood, but against the rulers, against the authorities, against the cosmic powers over this present darkness, against the spiritual forces of evil in the heavenly places. </a:t>
            </a:r>
            <a:r>
              <a:rPr lang="en-GB" sz="2800" b="1" baseline="30000" dirty="0">
                <a:solidFill>
                  <a:srgbClr val="C00000"/>
                </a:solidFill>
                <a:latin typeface="Arial" panose="020B0604020202020204" pitchFamily="34" charset="0"/>
                <a:cs typeface="Arial" panose="020B0604020202020204" pitchFamily="34" charset="0"/>
              </a:rPr>
              <a:t>13</a:t>
            </a:r>
            <a:r>
              <a:rPr lang="en-GB" sz="2800" b="1" dirty="0">
                <a:latin typeface="Arial" panose="020B0604020202020204" pitchFamily="34" charset="0"/>
                <a:cs typeface="Arial" panose="020B0604020202020204" pitchFamily="34" charset="0"/>
              </a:rPr>
              <a:t> Therefore take up the whole </a:t>
            </a:r>
            <a:r>
              <a:rPr lang="en-GB" sz="2800" b="1" dirty="0" err="1">
                <a:latin typeface="Arial" panose="020B0604020202020204" pitchFamily="34" charset="0"/>
                <a:cs typeface="Arial" panose="020B0604020202020204" pitchFamily="34" charset="0"/>
              </a:rPr>
              <a:t>armor</a:t>
            </a:r>
            <a:r>
              <a:rPr lang="en-GB" sz="2800" b="1" dirty="0">
                <a:latin typeface="Arial" panose="020B0604020202020204" pitchFamily="34" charset="0"/>
                <a:cs typeface="Arial" panose="020B0604020202020204" pitchFamily="34" charset="0"/>
              </a:rPr>
              <a:t> of God, that you may be able to withstand in the evil day.”</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709CB41-B3FA-5720-37F7-E6E572E8C6BB}"/>
              </a:ext>
            </a:extLst>
          </p:cNvPr>
          <p:cNvPicPr>
            <a:picLocks noChangeAspect="1"/>
          </p:cNvPicPr>
          <p:nvPr/>
        </p:nvPicPr>
        <p:blipFill>
          <a:blip r:embed="rId4"/>
          <a:stretch>
            <a:fillRect/>
          </a:stretch>
        </p:blipFill>
        <p:spPr>
          <a:xfrm>
            <a:off x="0" y="459528"/>
            <a:ext cx="7315200" cy="3657600"/>
          </a:xfrm>
          <a:prstGeom prst="rect">
            <a:avLst/>
          </a:prstGeom>
        </p:spPr>
      </p:pic>
    </p:spTree>
    <p:extLst>
      <p:ext uri="{BB962C8B-B14F-4D97-AF65-F5344CB8AC3E}">
        <p14:creationId xmlns:p14="http://schemas.microsoft.com/office/powerpoint/2010/main" val="2729314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BDA4C45-5787-11A5-BD46-A15ACF1E443C}"/>
            </a:ext>
          </a:extLst>
        </p:cNvPr>
        <p:cNvGrpSpPr/>
        <p:nvPr/>
      </p:nvGrpSpPr>
      <p:grpSpPr>
        <a:xfrm>
          <a:off x="0" y="0"/>
          <a:ext cx="0" cy="0"/>
          <a:chOff x="0" y="0"/>
          <a:chExt cx="0" cy="0"/>
        </a:xfrm>
      </p:grpSpPr>
      <p:pic>
        <p:nvPicPr>
          <p:cNvPr id="2" name="Video 4" descr="Snowy Mountain">
            <a:extLst>
              <a:ext uri="{FF2B5EF4-FFF2-40B4-BE49-F238E27FC236}">
                <a16:creationId xmlns:a16="http://schemas.microsoft.com/office/drawing/2014/main" id="{FA4DB9C4-EC4C-A3FE-05A1-390764FC257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1" y="10"/>
            <a:ext cx="7315199" cy="4114790"/>
          </a:xfrm>
          <a:prstGeom prst="rect">
            <a:avLst/>
          </a:prstGeom>
        </p:spPr>
      </p:pic>
      <p:sp>
        <p:nvSpPr>
          <p:cNvPr id="5" name="TextBox 4">
            <a:extLst>
              <a:ext uri="{FF2B5EF4-FFF2-40B4-BE49-F238E27FC236}">
                <a16:creationId xmlns:a16="http://schemas.microsoft.com/office/drawing/2014/main" id="{A1716416-38A8-7A0E-CBC2-A061D5360922}"/>
              </a:ext>
            </a:extLst>
          </p:cNvPr>
          <p:cNvSpPr txBox="1"/>
          <p:nvPr/>
        </p:nvSpPr>
        <p:spPr>
          <a:xfrm>
            <a:off x="0" y="431609"/>
            <a:ext cx="7313370" cy="7871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3100" b="1" dirty="0">
                <a:solidFill>
                  <a:srgbClr val="FFFFFF"/>
                </a:solidFill>
                <a:latin typeface="Verdana" panose="020B0604030504040204" pitchFamily="34" charset="0"/>
                <a:ea typeface="Verdana" panose="020B0604030504040204" pitchFamily="34" charset="0"/>
                <a:cs typeface="+mj-cs"/>
              </a:rPr>
              <a:t>Why God Gave Written Laws </a:t>
            </a:r>
            <a:endParaRPr lang="en-US" sz="3100" dirty="0">
              <a:solidFill>
                <a:srgbClr val="FFFFFF"/>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081962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mute="1">
                <p:cTn id="12" repeatCount="indefinite"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1000" b="-1000"/>
          </a:stretch>
        </a:blipFill>
        <a:effectLst/>
      </p:bgPr>
    </p:bg>
    <p:spTree>
      <p:nvGrpSpPr>
        <p:cNvPr id="1" name="">
          <a:extLst>
            <a:ext uri="{FF2B5EF4-FFF2-40B4-BE49-F238E27FC236}">
              <a16:creationId xmlns:a16="http://schemas.microsoft.com/office/drawing/2014/main" id="{FD140809-BF34-0E62-0121-27DAFCF5F7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C65BA8-853F-8D3A-FB13-9694B9A0F49D}"/>
              </a:ext>
            </a:extLst>
          </p:cNvPr>
          <p:cNvSpPr txBox="1"/>
          <p:nvPr/>
        </p:nvSpPr>
        <p:spPr>
          <a:xfrm>
            <a:off x="139874" y="0"/>
            <a:ext cx="672927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Why then the law? (Galatians 3)</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E817305-9474-085E-C147-08876578FD5F}"/>
              </a:ext>
            </a:extLst>
          </p:cNvPr>
          <p:cNvSpPr txBox="1"/>
          <p:nvPr/>
        </p:nvSpPr>
        <p:spPr>
          <a:xfrm>
            <a:off x="186174" y="514005"/>
            <a:ext cx="7035450"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18</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law, which came 430 years afterwards, does not annul a covenant previously ratified by God… </a:t>
            </a:r>
            <a:r>
              <a:rPr lang="en-GB" sz="2800" b="1" baseline="30000" dirty="0">
                <a:solidFill>
                  <a:srgbClr val="C00000"/>
                </a:solidFill>
                <a:latin typeface="Arial" panose="020B0604020202020204" pitchFamily="34" charset="0"/>
                <a:cs typeface="Arial" panose="020B0604020202020204" pitchFamily="34" charset="0"/>
              </a:rPr>
              <a:t>19</a:t>
            </a:r>
            <a:r>
              <a:rPr lang="en-GB" sz="2800" b="1" dirty="0">
                <a:latin typeface="Arial" panose="020B0604020202020204" pitchFamily="34" charset="0"/>
                <a:cs typeface="Arial" panose="020B0604020202020204" pitchFamily="34" charset="0"/>
              </a:rPr>
              <a:t> Why then the law? It was added because of </a:t>
            </a:r>
            <a:r>
              <a:rPr lang="en-GB" sz="2800" b="1" dirty="0">
                <a:solidFill>
                  <a:srgbClr val="C00000"/>
                </a:solidFill>
                <a:latin typeface="Arial" panose="020B0604020202020204" pitchFamily="34" charset="0"/>
                <a:cs typeface="Arial" panose="020B0604020202020204" pitchFamily="34" charset="0"/>
              </a:rPr>
              <a:t>transgressions</a:t>
            </a:r>
            <a:r>
              <a:rPr lang="en-GB" sz="2800" b="1" dirty="0">
                <a:latin typeface="Arial" panose="020B0604020202020204" pitchFamily="34" charset="0"/>
                <a:cs typeface="Arial" panose="020B0604020202020204" pitchFamily="34" charset="0"/>
              </a:rPr>
              <a:t>, until the offspring should come to whom the promise had been made.”</a:t>
            </a:r>
          </a:p>
          <a:p>
            <a:pPr marL="360363" indent="-360363"/>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Whose transgressions?</a:t>
            </a:r>
          </a:p>
        </p:txBody>
      </p:sp>
      <p:pic>
        <p:nvPicPr>
          <p:cNvPr id="5122" name="Picture 2" descr="Seeing the Differences in Torah Scrolls | Museum of the Bible">
            <a:extLst>
              <a:ext uri="{FF2B5EF4-FFF2-40B4-BE49-F238E27FC236}">
                <a16:creationId xmlns:a16="http://schemas.microsoft.com/office/drawing/2014/main" id="{79A6E85F-DFCA-972D-CF77-9300D39B5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74" y="501883"/>
            <a:ext cx="6351877" cy="36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24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39000" b="-39000"/>
          </a:stretch>
        </a:blipFill>
        <a:effectLst/>
      </p:bgPr>
    </p:bg>
    <p:spTree>
      <p:nvGrpSpPr>
        <p:cNvPr id="1" name="">
          <a:extLst>
            <a:ext uri="{FF2B5EF4-FFF2-40B4-BE49-F238E27FC236}">
              <a16:creationId xmlns:a16="http://schemas.microsoft.com/office/drawing/2014/main" id="{8E5ECE15-7AA8-A625-D8F0-3EE1C15B79F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342364-9587-779D-CAF5-59BA096BE69A}"/>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Whose transgressions?</a:t>
            </a:r>
          </a:p>
        </p:txBody>
      </p:sp>
      <p:sp>
        <p:nvSpPr>
          <p:cNvPr id="4" name="TextBox 3">
            <a:extLst>
              <a:ext uri="{FF2B5EF4-FFF2-40B4-BE49-F238E27FC236}">
                <a16:creationId xmlns:a16="http://schemas.microsoft.com/office/drawing/2014/main" id="{4C638FF6-07AE-44EA-C699-BA596B505145}"/>
              </a:ext>
            </a:extLst>
          </p:cNvPr>
          <p:cNvSpPr txBox="1"/>
          <p:nvPr/>
        </p:nvSpPr>
        <p:spPr>
          <a:xfrm>
            <a:off x="186174" y="514005"/>
            <a:ext cx="7129026"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Romans 5</a:t>
            </a:r>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13</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Sin is not counted where there is no law. </a:t>
            </a:r>
            <a:r>
              <a:rPr lang="en-GB" sz="2800" b="1" baseline="30000" dirty="0">
                <a:solidFill>
                  <a:srgbClr val="C00000"/>
                </a:solidFill>
                <a:latin typeface="Arial" panose="020B0604020202020204" pitchFamily="34" charset="0"/>
                <a:cs typeface="Arial" panose="020B0604020202020204" pitchFamily="34" charset="0"/>
              </a:rPr>
              <a:t>14</a:t>
            </a:r>
            <a:r>
              <a:rPr lang="en-GB" sz="2800" b="1" dirty="0">
                <a:latin typeface="Arial" panose="020B0604020202020204" pitchFamily="34" charset="0"/>
                <a:cs typeface="Arial" panose="020B0604020202020204" pitchFamily="34" charset="0"/>
              </a:rPr>
              <a:t> Yet death reigned from Adam to Moses, even over those whose sinning was not like the </a:t>
            </a:r>
            <a:r>
              <a:rPr lang="en-GB" sz="2800" b="1" dirty="0">
                <a:solidFill>
                  <a:srgbClr val="C00000"/>
                </a:solidFill>
                <a:latin typeface="Arial" panose="020B0604020202020204" pitchFamily="34" charset="0"/>
                <a:cs typeface="Arial" panose="020B0604020202020204" pitchFamily="34" charset="0"/>
              </a:rPr>
              <a:t>transgression</a:t>
            </a:r>
            <a:r>
              <a:rPr lang="en-GB" sz="2800" b="1" dirty="0">
                <a:latin typeface="Arial" panose="020B0604020202020204" pitchFamily="34" charset="0"/>
                <a:cs typeface="Arial" panose="020B0604020202020204" pitchFamily="34" charset="0"/>
              </a:rPr>
              <a:t> of Adam.</a:t>
            </a:r>
          </a:p>
          <a:p>
            <a:r>
              <a:rPr lang="en-GB" sz="2800" b="1" dirty="0">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Jude 1</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The angels who did not stay within their own position of authority, but </a:t>
            </a:r>
            <a:r>
              <a:rPr lang="en-GB" sz="2800" b="1" dirty="0">
                <a:solidFill>
                  <a:srgbClr val="C00000"/>
                </a:solidFill>
                <a:latin typeface="Arial" panose="020B0604020202020204" pitchFamily="34" charset="0"/>
                <a:cs typeface="Arial" panose="020B0604020202020204" pitchFamily="34" charset="0"/>
              </a:rPr>
              <a:t>left</a:t>
            </a:r>
            <a:r>
              <a:rPr lang="en-GB" sz="2800" b="1" dirty="0">
                <a:latin typeface="Arial" panose="020B0604020202020204" pitchFamily="34" charset="0"/>
                <a:cs typeface="Arial" panose="020B0604020202020204" pitchFamily="34" charset="0"/>
              </a:rPr>
              <a:t> their proper dwelling…</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3B9515-FD92-C99B-D45D-438687D57AC8}"/>
              </a:ext>
            </a:extLst>
          </p:cNvPr>
          <p:cNvPicPr>
            <a:picLocks noChangeAspect="1"/>
          </p:cNvPicPr>
          <p:nvPr/>
        </p:nvPicPr>
        <p:blipFill>
          <a:blip r:embed="rId4"/>
          <a:stretch>
            <a:fillRect/>
          </a:stretch>
        </p:blipFill>
        <p:spPr>
          <a:xfrm>
            <a:off x="1927659" y="468745"/>
            <a:ext cx="3646055" cy="3646055"/>
          </a:xfrm>
          <a:prstGeom prst="rect">
            <a:avLst/>
          </a:prstGeom>
        </p:spPr>
      </p:pic>
    </p:spTree>
    <p:extLst>
      <p:ext uri="{BB962C8B-B14F-4D97-AF65-F5344CB8AC3E}">
        <p14:creationId xmlns:p14="http://schemas.microsoft.com/office/powerpoint/2010/main" val="266637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DF4BA52-3BC2-A39A-5C7C-7C3A153A4F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DC6B2E-9714-60A5-8FF5-2A161851E97A}"/>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Cosmic history 1</a:t>
            </a:r>
            <a:endParaRPr lang="en-US" sz="2800" dirty="0">
              <a:solidFill>
                <a:srgbClr val="00B050"/>
              </a:solidFill>
              <a:latin typeface="Verdana" panose="020B0604030504040204" pitchFamily="34" charset="0"/>
              <a:ea typeface="Verdana" panose="020B0604030504040204" pitchFamily="34" charset="0"/>
            </a:endParaRPr>
          </a:p>
        </p:txBody>
      </p:sp>
      <p:graphicFrame>
        <p:nvGraphicFramePr>
          <p:cNvPr id="2" name="Table 1">
            <a:extLst>
              <a:ext uri="{FF2B5EF4-FFF2-40B4-BE49-F238E27FC236}">
                <a16:creationId xmlns:a16="http://schemas.microsoft.com/office/drawing/2014/main" id="{E0C9FA50-721B-EC98-A027-399CECE0F05A}"/>
              </a:ext>
            </a:extLst>
          </p:cNvPr>
          <p:cNvGraphicFramePr>
            <a:graphicFrameLocks noGrp="1"/>
          </p:cNvGraphicFramePr>
          <p:nvPr>
            <p:extLst>
              <p:ext uri="{D42A27DB-BD31-4B8C-83A1-F6EECF244321}">
                <p14:modId xmlns:p14="http://schemas.microsoft.com/office/powerpoint/2010/main" val="4023208306"/>
              </p:ext>
            </p:extLst>
          </p:nvPr>
        </p:nvGraphicFramePr>
        <p:xfrm>
          <a:off x="229219" y="523220"/>
          <a:ext cx="6856761" cy="3200400"/>
        </p:xfrm>
        <a:graphic>
          <a:graphicData uri="http://schemas.openxmlformats.org/drawingml/2006/table">
            <a:tbl>
              <a:tblPr firstRow="1" bandRow="1">
                <a:tableStyleId>{5C22544A-7EE6-4342-B048-85BDC9FD1C3A}</a:tableStyleId>
              </a:tblPr>
              <a:tblGrid>
                <a:gridCol w="1747065">
                  <a:extLst>
                    <a:ext uri="{9D8B030D-6E8A-4147-A177-3AD203B41FA5}">
                      <a16:colId xmlns:a16="http://schemas.microsoft.com/office/drawing/2014/main" val="1875452710"/>
                    </a:ext>
                  </a:extLst>
                </a:gridCol>
                <a:gridCol w="2824109">
                  <a:extLst>
                    <a:ext uri="{9D8B030D-6E8A-4147-A177-3AD203B41FA5}">
                      <a16:colId xmlns:a16="http://schemas.microsoft.com/office/drawing/2014/main" val="3699600914"/>
                    </a:ext>
                  </a:extLst>
                </a:gridCol>
                <a:gridCol w="2285587">
                  <a:extLst>
                    <a:ext uri="{9D8B030D-6E8A-4147-A177-3AD203B41FA5}">
                      <a16:colId xmlns:a16="http://schemas.microsoft.com/office/drawing/2014/main" val="1804322556"/>
                    </a:ext>
                  </a:extLst>
                </a:gridCol>
              </a:tblGrid>
              <a:tr h="370840">
                <a:tc>
                  <a:txBody>
                    <a:bodyPr/>
                    <a:lstStyle/>
                    <a:p>
                      <a:r>
                        <a:rPr lang="en-US" sz="2400" dirty="0">
                          <a:latin typeface="Arial" panose="020B0604020202020204" pitchFamily="34" charset="0"/>
                          <a:cs typeface="Arial" panose="020B0604020202020204" pitchFamily="34" charset="0"/>
                        </a:rPr>
                        <a:t>God</a:t>
                      </a:r>
                    </a:p>
                  </a:txBody>
                  <a:tcPr/>
                </a:tc>
                <a:tc>
                  <a:txBody>
                    <a:bodyPr/>
                    <a:lstStyle/>
                    <a:p>
                      <a:r>
                        <a:rPr lang="en-US" sz="2400" dirty="0">
                          <a:latin typeface="Arial" panose="020B0604020202020204" pitchFamily="34" charset="0"/>
                          <a:cs typeface="Arial" panose="020B0604020202020204" pitchFamily="34" charset="0"/>
                        </a:rPr>
                        <a:t>Angels</a:t>
                      </a:r>
                    </a:p>
                  </a:txBody>
                  <a:tcPr/>
                </a:tc>
                <a:tc>
                  <a:txBody>
                    <a:bodyPr/>
                    <a:lstStyle/>
                    <a:p>
                      <a:r>
                        <a:rPr lang="en-US" sz="2400" dirty="0">
                          <a:latin typeface="Arial" panose="020B0604020202020204" pitchFamily="34" charset="0"/>
                          <a:cs typeface="Arial" panose="020B0604020202020204" pitchFamily="34" charset="0"/>
                        </a:rPr>
                        <a:t>Humans</a:t>
                      </a:r>
                    </a:p>
                  </a:txBody>
                  <a:tcPr/>
                </a:tc>
                <a:extLst>
                  <a:ext uri="{0D108BD9-81ED-4DB2-BD59-A6C34878D82A}">
                    <a16:rowId xmlns:a16="http://schemas.microsoft.com/office/drawing/2014/main" val="4211087285"/>
                  </a:ext>
                </a:extLst>
              </a:tr>
              <a:tr h="370840">
                <a:tc>
                  <a:txBody>
                    <a:bodyPr/>
                    <a:lstStyle/>
                    <a:p>
                      <a:r>
                        <a:rPr lang="en-US" sz="2400" dirty="0">
                          <a:latin typeface="Arial Narrow" panose="020B0606020202030204" pitchFamily="34" charset="0"/>
                        </a:rPr>
                        <a:t>Creates</a:t>
                      </a:r>
                    </a:p>
                  </a:txBody>
                  <a:tcPr/>
                </a:tc>
                <a:tc>
                  <a:txBody>
                    <a:bodyPr/>
                    <a:lstStyle/>
                    <a:p>
                      <a:r>
                        <a:rPr lang="en-US" sz="2400" dirty="0">
                          <a:latin typeface="Arial Narrow" panose="020B0606020202030204" pitchFamily="34" charset="0"/>
                        </a:rPr>
                        <a:t>Sons of God</a:t>
                      </a:r>
                    </a:p>
                  </a:txBody>
                  <a:tcPr/>
                </a:tc>
                <a:tc>
                  <a:txBody>
                    <a:bodyPr/>
                    <a:lstStyle/>
                    <a:p>
                      <a:r>
                        <a:rPr lang="en-US" sz="2400" dirty="0">
                          <a:latin typeface="Arial Narrow" panose="020B0606020202030204" pitchFamily="34" charset="0"/>
                        </a:rPr>
                        <a:t>Adam &amp; Eve</a:t>
                      </a:r>
                    </a:p>
                  </a:txBody>
                  <a:tcPr/>
                </a:tc>
                <a:extLst>
                  <a:ext uri="{0D108BD9-81ED-4DB2-BD59-A6C34878D82A}">
                    <a16:rowId xmlns:a16="http://schemas.microsoft.com/office/drawing/2014/main" val="1757949232"/>
                  </a:ext>
                </a:extLst>
              </a:tr>
              <a:tr h="370840">
                <a:tc>
                  <a:txBody>
                    <a:bodyPr/>
                    <a:lstStyle/>
                    <a:p>
                      <a:r>
                        <a:rPr lang="en-US" sz="2400" dirty="0">
                          <a:latin typeface="Arial Narrow" panose="020B0606020202030204" pitchFamily="34" charset="0"/>
                        </a:rPr>
                        <a:t>Warns</a:t>
                      </a:r>
                    </a:p>
                  </a:txBody>
                  <a:tcPr/>
                </a:tc>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Adam &amp; Eve</a:t>
                      </a:r>
                    </a:p>
                  </a:txBody>
                  <a:tcPr/>
                </a:tc>
                <a:extLst>
                  <a:ext uri="{0D108BD9-81ED-4DB2-BD59-A6C34878D82A}">
                    <a16:rowId xmlns:a16="http://schemas.microsoft.com/office/drawing/2014/main" val="133389499"/>
                  </a:ext>
                </a:extLst>
              </a:tr>
              <a:tr h="370840">
                <a:tc>
                  <a:txBody>
                    <a:bodyPr/>
                    <a:lstStyle/>
                    <a:p>
                      <a:endParaRPr lang="en-US" sz="2400" dirty="0">
                        <a:latin typeface="Arial Narrow" panose="020B0606020202030204" pitchFamily="34" charset="0"/>
                      </a:endParaRPr>
                    </a:p>
                  </a:txBody>
                  <a:tcPr/>
                </a:tc>
                <a:tc>
                  <a:txBody>
                    <a:bodyPr/>
                    <a:lstStyle/>
                    <a:p>
                      <a:r>
                        <a:rPr lang="en-US" sz="2400">
                          <a:latin typeface="Arial Narrow" panose="020B0606020202030204" pitchFamily="34" charset="0"/>
                        </a:rPr>
                        <a:t>Serpent</a:t>
                      </a:r>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Transgresses</a:t>
                      </a:r>
                    </a:p>
                  </a:txBody>
                  <a:tcPr/>
                </a:tc>
                <a:extLst>
                  <a:ext uri="{0D108BD9-81ED-4DB2-BD59-A6C34878D82A}">
                    <a16:rowId xmlns:a16="http://schemas.microsoft.com/office/drawing/2014/main" val="3264118747"/>
                  </a:ext>
                </a:extLst>
              </a:tr>
              <a:tr h="370840">
                <a:tc>
                  <a:txBody>
                    <a:bodyPr/>
                    <a:lstStyle/>
                    <a:p>
                      <a:endParaRPr lang="en-US" sz="2400" dirty="0">
                        <a:latin typeface="Arial Narrow" panose="020B0606020202030204" pitchFamily="34" charset="0"/>
                      </a:endParaRPr>
                    </a:p>
                  </a:txBody>
                  <a:tcPr/>
                </a:tc>
                <a:tc>
                  <a:txBody>
                    <a:bodyPr/>
                    <a:lstStyle/>
                    <a:p>
                      <a:r>
                        <a:rPr lang="en-US" sz="2400" b="1" dirty="0">
                          <a:latin typeface="Arial Narrow" panose="020B0606020202030204" pitchFamily="34" charset="0"/>
                        </a:rPr>
                        <a:t>Watchers transgress</a:t>
                      </a:r>
                    </a:p>
                  </a:txBody>
                  <a:tcPr/>
                </a:tc>
                <a:tc>
                  <a:txBody>
                    <a:bodyPr/>
                    <a:lstStyle/>
                    <a:p>
                      <a:r>
                        <a:rPr lang="en-US" sz="2400" dirty="0">
                          <a:latin typeface="Arial Narrow" panose="020B0606020202030204" pitchFamily="34" charset="0"/>
                        </a:rPr>
                        <a:t>Birth ‘giants’</a:t>
                      </a:r>
                    </a:p>
                  </a:txBody>
                  <a:tcPr/>
                </a:tc>
                <a:extLst>
                  <a:ext uri="{0D108BD9-81ED-4DB2-BD59-A6C34878D82A}">
                    <a16:rowId xmlns:a16="http://schemas.microsoft.com/office/drawing/2014/main" val="4150551906"/>
                  </a:ext>
                </a:extLst>
              </a:tr>
              <a:tr h="370840">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Watchers teach</a:t>
                      </a:r>
                    </a:p>
                  </a:txBody>
                  <a:tcPr/>
                </a:tc>
                <a:tc>
                  <a:txBody>
                    <a:bodyPr/>
                    <a:lstStyle/>
                    <a:p>
                      <a:r>
                        <a:rPr lang="en-US" sz="2400" dirty="0">
                          <a:latin typeface="Arial Narrow" panose="020B0606020202030204" pitchFamily="34" charset="0"/>
                        </a:rPr>
                        <a:t>War &amp; illicit arts</a:t>
                      </a:r>
                    </a:p>
                  </a:txBody>
                  <a:tcPr/>
                </a:tc>
                <a:extLst>
                  <a:ext uri="{0D108BD9-81ED-4DB2-BD59-A6C34878D82A}">
                    <a16:rowId xmlns:a16="http://schemas.microsoft.com/office/drawing/2014/main" val="1717942167"/>
                  </a:ext>
                </a:extLst>
              </a:tr>
              <a:tr h="370840">
                <a:tc>
                  <a:txBody>
                    <a:bodyPr/>
                    <a:lstStyle/>
                    <a:p>
                      <a:r>
                        <a:rPr lang="en-US" sz="2400" dirty="0">
                          <a:latin typeface="Arial Narrow" panose="020B0606020202030204" pitchFamily="34" charset="0"/>
                        </a:rPr>
                        <a:t>Damns</a:t>
                      </a:r>
                    </a:p>
                  </a:txBody>
                  <a:tcPr/>
                </a:tc>
                <a:tc>
                  <a:txBody>
                    <a:bodyPr/>
                    <a:lstStyle/>
                    <a:p>
                      <a:r>
                        <a:rPr lang="en-US" sz="2400" dirty="0">
                          <a:latin typeface="Arial Narrow" panose="020B0606020202030204" pitchFamily="34" charset="0"/>
                        </a:rPr>
                        <a:t>Those Watchers</a:t>
                      </a:r>
                    </a:p>
                  </a:txBody>
                  <a:tcPr/>
                </a:tc>
                <a:tc>
                  <a:txBody>
                    <a:bodyPr/>
                    <a:lstStyle/>
                    <a:p>
                      <a:r>
                        <a:rPr lang="en-US" sz="2400" dirty="0">
                          <a:latin typeface="Arial Narrow" panose="020B0606020202030204" pitchFamily="34" charset="0"/>
                        </a:rPr>
                        <a:t>Giants drown</a:t>
                      </a:r>
                    </a:p>
                  </a:txBody>
                  <a:tcPr/>
                </a:tc>
                <a:extLst>
                  <a:ext uri="{0D108BD9-81ED-4DB2-BD59-A6C34878D82A}">
                    <a16:rowId xmlns:a16="http://schemas.microsoft.com/office/drawing/2014/main" val="4014674424"/>
                  </a:ext>
                </a:extLst>
              </a:tr>
            </a:tbl>
          </a:graphicData>
        </a:graphic>
      </p:graphicFrame>
      <p:sp>
        <p:nvSpPr>
          <p:cNvPr id="4" name="TextBox 3">
            <a:extLst>
              <a:ext uri="{FF2B5EF4-FFF2-40B4-BE49-F238E27FC236}">
                <a16:creationId xmlns:a16="http://schemas.microsoft.com/office/drawing/2014/main" id="{81B94010-CFE2-586F-3BBA-E0FAAA656DCD}"/>
              </a:ext>
            </a:extLst>
          </p:cNvPr>
          <p:cNvSpPr txBox="1"/>
          <p:nvPr/>
        </p:nvSpPr>
        <p:spPr>
          <a:xfrm>
            <a:off x="229219" y="1036675"/>
            <a:ext cx="6856761" cy="377456"/>
          </a:xfrm>
          <a:prstGeom prst="rect">
            <a:avLst/>
          </a:prstGeom>
          <a:noFill/>
          <a:ln w="38100">
            <a:solidFill>
              <a:srgbClr val="C0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89CAA383-59B7-9639-7318-ABD61313A9CC}"/>
              </a:ext>
            </a:extLst>
          </p:cNvPr>
          <p:cNvSpPr txBox="1"/>
          <p:nvPr/>
        </p:nvSpPr>
        <p:spPr>
          <a:xfrm>
            <a:off x="229218" y="1489236"/>
            <a:ext cx="6856761" cy="377456"/>
          </a:xfrm>
          <a:prstGeom prst="rect">
            <a:avLst/>
          </a:prstGeom>
          <a:noFill/>
          <a:ln w="38100">
            <a:solidFill>
              <a:srgbClr val="C0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4B5C2227-299A-10C1-D984-DF30A2B5329E}"/>
              </a:ext>
            </a:extLst>
          </p:cNvPr>
          <p:cNvSpPr txBox="1"/>
          <p:nvPr/>
        </p:nvSpPr>
        <p:spPr>
          <a:xfrm>
            <a:off x="229218" y="1927586"/>
            <a:ext cx="6856761" cy="377456"/>
          </a:xfrm>
          <a:prstGeom prst="rect">
            <a:avLst/>
          </a:prstGeom>
          <a:noFill/>
          <a:ln w="38100">
            <a:solidFill>
              <a:srgbClr val="C0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27F4BFB6-738B-643C-BD50-132EA3CBCDC0}"/>
              </a:ext>
            </a:extLst>
          </p:cNvPr>
          <p:cNvSpPr txBox="1"/>
          <p:nvPr/>
        </p:nvSpPr>
        <p:spPr>
          <a:xfrm>
            <a:off x="229217" y="2387253"/>
            <a:ext cx="6856761" cy="377456"/>
          </a:xfrm>
          <a:prstGeom prst="rect">
            <a:avLst/>
          </a:prstGeom>
          <a:noFill/>
          <a:ln w="38100">
            <a:solidFill>
              <a:srgbClr val="C00000"/>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75E6B857-82BC-35D5-6EED-D9FF68693FAF}"/>
              </a:ext>
            </a:extLst>
          </p:cNvPr>
          <p:cNvSpPr txBox="1"/>
          <p:nvPr/>
        </p:nvSpPr>
        <p:spPr>
          <a:xfrm>
            <a:off x="229216" y="2839814"/>
            <a:ext cx="6856761" cy="377456"/>
          </a:xfrm>
          <a:prstGeom prst="rect">
            <a:avLst/>
          </a:prstGeom>
          <a:noFill/>
          <a:ln w="38100">
            <a:solidFill>
              <a:srgbClr val="C0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6E2FF659-A872-A39E-C28B-98448B7FD97A}"/>
              </a:ext>
            </a:extLst>
          </p:cNvPr>
          <p:cNvSpPr txBox="1"/>
          <p:nvPr/>
        </p:nvSpPr>
        <p:spPr>
          <a:xfrm>
            <a:off x="229216" y="3299481"/>
            <a:ext cx="6856761" cy="377456"/>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6461560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B6D7264-D0CD-6A1A-516E-BF3E3256C5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C791AC-03C8-66B3-2CDF-C09B18F1C4AA}"/>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Cosmic history 2</a:t>
            </a:r>
          </a:p>
        </p:txBody>
      </p:sp>
      <p:graphicFrame>
        <p:nvGraphicFramePr>
          <p:cNvPr id="2" name="Table 1">
            <a:extLst>
              <a:ext uri="{FF2B5EF4-FFF2-40B4-BE49-F238E27FC236}">
                <a16:creationId xmlns:a16="http://schemas.microsoft.com/office/drawing/2014/main" id="{CC06A3FF-632C-9853-9BD2-F652228B849D}"/>
              </a:ext>
            </a:extLst>
          </p:cNvPr>
          <p:cNvGraphicFramePr>
            <a:graphicFrameLocks noGrp="1"/>
          </p:cNvGraphicFramePr>
          <p:nvPr>
            <p:extLst>
              <p:ext uri="{D42A27DB-BD31-4B8C-83A1-F6EECF244321}">
                <p14:modId xmlns:p14="http://schemas.microsoft.com/office/powerpoint/2010/main" val="1934891607"/>
              </p:ext>
            </p:extLst>
          </p:nvPr>
        </p:nvGraphicFramePr>
        <p:xfrm>
          <a:off x="229219" y="523220"/>
          <a:ext cx="6856761" cy="3200400"/>
        </p:xfrm>
        <a:graphic>
          <a:graphicData uri="http://schemas.openxmlformats.org/drawingml/2006/table">
            <a:tbl>
              <a:tblPr firstRow="1" bandRow="1">
                <a:tableStyleId>{5C22544A-7EE6-4342-B048-85BDC9FD1C3A}</a:tableStyleId>
              </a:tblPr>
              <a:tblGrid>
                <a:gridCol w="1588948">
                  <a:extLst>
                    <a:ext uri="{9D8B030D-6E8A-4147-A177-3AD203B41FA5}">
                      <a16:colId xmlns:a16="http://schemas.microsoft.com/office/drawing/2014/main" val="1875452710"/>
                    </a:ext>
                  </a:extLst>
                </a:gridCol>
                <a:gridCol w="2982226">
                  <a:extLst>
                    <a:ext uri="{9D8B030D-6E8A-4147-A177-3AD203B41FA5}">
                      <a16:colId xmlns:a16="http://schemas.microsoft.com/office/drawing/2014/main" val="3699600914"/>
                    </a:ext>
                  </a:extLst>
                </a:gridCol>
                <a:gridCol w="2285587">
                  <a:extLst>
                    <a:ext uri="{9D8B030D-6E8A-4147-A177-3AD203B41FA5}">
                      <a16:colId xmlns:a16="http://schemas.microsoft.com/office/drawing/2014/main" val="1804322556"/>
                    </a:ext>
                  </a:extLst>
                </a:gridCol>
              </a:tblGrid>
              <a:tr h="370840">
                <a:tc>
                  <a:txBody>
                    <a:bodyPr/>
                    <a:lstStyle/>
                    <a:p>
                      <a:r>
                        <a:rPr lang="en-US" sz="2400" dirty="0">
                          <a:latin typeface="Arial" panose="020B0604020202020204" pitchFamily="34" charset="0"/>
                          <a:cs typeface="Arial" panose="020B0604020202020204" pitchFamily="34" charset="0"/>
                        </a:rPr>
                        <a:t>God</a:t>
                      </a:r>
                    </a:p>
                  </a:txBody>
                  <a:tcPr/>
                </a:tc>
                <a:tc>
                  <a:txBody>
                    <a:bodyPr/>
                    <a:lstStyle/>
                    <a:p>
                      <a:r>
                        <a:rPr lang="en-US" sz="2400" dirty="0">
                          <a:latin typeface="Arial" panose="020B0604020202020204" pitchFamily="34" charset="0"/>
                          <a:cs typeface="Arial" panose="020B0604020202020204" pitchFamily="34" charset="0"/>
                        </a:rPr>
                        <a:t>Angels</a:t>
                      </a:r>
                    </a:p>
                  </a:txBody>
                  <a:tcPr/>
                </a:tc>
                <a:tc>
                  <a:txBody>
                    <a:bodyPr/>
                    <a:lstStyle/>
                    <a:p>
                      <a:r>
                        <a:rPr lang="en-US" sz="2400" dirty="0">
                          <a:latin typeface="Arial" panose="020B0604020202020204" pitchFamily="34" charset="0"/>
                          <a:cs typeface="Arial" panose="020B0604020202020204" pitchFamily="34" charset="0"/>
                        </a:rPr>
                        <a:t>Humans</a:t>
                      </a:r>
                    </a:p>
                  </a:txBody>
                  <a:tcPr/>
                </a:tc>
                <a:extLst>
                  <a:ext uri="{0D108BD9-81ED-4DB2-BD59-A6C34878D82A}">
                    <a16:rowId xmlns:a16="http://schemas.microsoft.com/office/drawing/2014/main" val="4211087285"/>
                  </a:ext>
                </a:extLst>
              </a:tr>
              <a:tr h="370840">
                <a:tc>
                  <a:txBody>
                    <a:bodyPr/>
                    <a:lstStyle/>
                    <a:p>
                      <a:r>
                        <a:rPr lang="en-US" sz="2400" dirty="0">
                          <a:latin typeface="Arial Narrow" panose="020B0606020202030204" pitchFamily="34" charset="0"/>
                        </a:rPr>
                        <a:t>Appoints</a:t>
                      </a:r>
                    </a:p>
                  </a:txBody>
                  <a:tcPr/>
                </a:tc>
                <a:tc>
                  <a:txBody>
                    <a:bodyPr/>
                    <a:lstStyle/>
                    <a:p>
                      <a:r>
                        <a:rPr lang="en-US" sz="2400" dirty="0">
                          <a:latin typeface="Arial Narrow" panose="020B0606020202030204" pitchFamily="34" charset="0"/>
                        </a:rPr>
                        <a:t>Other Watchers as gods</a:t>
                      </a:r>
                    </a:p>
                  </a:txBody>
                  <a:tcPr/>
                </a:tc>
                <a:tc>
                  <a:txBody>
                    <a:bodyPr/>
                    <a:lstStyle/>
                    <a:p>
                      <a:r>
                        <a:rPr lang="en-US" sz="2400" dirty="0">
                          <a:latin typeface="Arial Narrow" panose="020B0606020202030204" pitchFamily="34" charset="0"/>
                        </a:rPr>
                        <a:t>Over Gentiles</a:t>
                      </a:r>
                    </a:p>
                  </a:txBody>
                  <a:tcPr/>
                </a:tc>
                <a:extLst>
                  <a:ext uri="{0D108BD9-81ED-4DB2-BD59-A6C34878D82A}">
                    <a16:rowId xmlns:a16="http://schemas.microsoft.com/office/drawing/2014/main" val="1757949232"/>
                  </a:ext>
                </a:extLst>
              </a:tr>
              <a:tr h="370840">
                <a:tc>
                  <a:txBody>
                    <a:bodyPr/>
                    <a:lstStyle/>
                    <a:p>
                      <a:r>
                        <a:rPr lang="en-US" sz="2400" dirty="0">
                          <a:latin typeface="Arial Narrow" panose="020B0606020202030204" pitchFamily="34" charset="0"/>
                        </a:rPr>
                        <a:t>Promises</a:t>
                      </a:r>
                    </a:p>
                  </a:txBody>
                  <a:tcPr/>
                </a:tc>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To Abraham</a:t>
                      </a:r>
                    </a:p>
                  </a:txBody>
                  <a:tcPr/>
                </a:tc>
                <a:extLst>
                  <a:ext uri="{0D108BD9-81ED-4DB2-BD59-A6C34878D82A}">
                    <a16:rowId xmlns:a16="http://schemas.microsoft.com/office/drawing/2014/main" val="133389499"/>
                  </a:ext>
                </a:extLst>
              </a:tr>
              <a:tr h="370840">
                <a:tc>
                  <a:txBody>
                    <a:bodyPr/>
                    <a:lstStyle/>
                    <a:p>
                      <a:r>
                        <a:rPr lang="en-US" sz="2400" dirty="0">
                          <a:latin typeface="Arial Narrow" panose="020B0606020202030204" pitchFamily="34" charset="0"/>
                        </a:rPr>
                        <a:t>Covenants</a:t>
                      </a:r>
                    </a:p>
                  </a:txBody>
                  <a:tcPr/>
                </a:tc>
                <a:tc>
                  <a:txBody>
                    <a:bodyPr/>
                    <a:lstStyle/>
                    <a:p>
                      <a:r>
                        <a:rPr lang="en-US" sz="2400" dirty="0">
                          <a:latin typeface="Arial Narrow" panose="020B0606020202030204" pitchFamily="34" charset="0"/>
                        </a:rPr>
                        <a:t>Mediated by angels</a:t>
                      </a:r>
                    </a:p>
                  </a:txBody>
                  <a:tcPr/>
                </a:tc>
                <a:tc>
                  <a:txBody>
                    <a:bodyPr/>
                    <a:lstStyle/>
                    <a:p>
                      <a:r>
                        <a:rPr lang="en-US" sz="2400" dirty="0">
                          <a:latin typeface="Arial Narrow" panose="020B0606020202030204" pitchFamily="34" charset="0"/>
                        </a:rPr>
                        <a:t>With Israel</a:t>
                      </a:r>
                    </a:p>
                  </a:txBody>
                  <a:tcPr/>
                </a:tc>
                <a:extLst>
                  <a:ext uri="{0D108BD9-81ED-4DB2-BD59-A6C34878D82A}">
                    <a16:rowId xmlns:a16="http://schemas.microsoft.com/office/drawing/2014/main" val="3264118747"/>
                  </a:ext>
                </a:extLst>
              </a:tr>
              <a:tr h="370840">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Watchers empower</a:t>
                      </a:r>
                    </a:p>
                  </a:txBody>
                  <a:tcPr/>
                </a:tc>
                <a:tc>
                  <a:txBody>
                    <a:bodyPr/>
                    <a:lstStyle/>
                    <a:p>
                      <a:r>
                        <a:rPr lang="en-US" sz="2400" dirty="0">
                          <a:latin typeface="Arial Narrow" panose="020B0606020202030204" pitchFamily="34" charset="0"/>
                        </a:rPr>
                        <a:t>Giant clans</a:t>
                      </a:r>
                    </a:p>
                  </a:txBody>
                  <a:tcPr/>
                </a:tc>
                <a:extLst>
                  <a:ext uri="{0D108BD9-81ED-4DB2-BD59-A6C34878D82A}">
                    <a16:rowId xmlns:a16="http://schemas.microsoft.com/office/drawing/2014/main" val="4150551906"/>
                  </a:ext>
                </a:extLst>
              </a:tr>
              <a:tr h="370840">
                <a:tc>
                  <a:txBody>
                    <a:bodyPr/>
                    <a:lstStyle/>
                    <a:p>
                      <a:r>
                        <a:rPr lang="en-US" sz="2400" dirty="0">
                          <a:latin typeface="Arial Narrow" panose="020B0606020202030204" pitchFamily="34" charset="0"/>
                        </a:rPr>
                        <a:t>Gives Law</a:t>
                      </a:r>
                    </a:p>
                  </a:txBody>
                  <a:tcPr/>
                </a:tc>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To suppress sin</a:t>
                      </a:r>
                    </a:p>
                  </a:txBody>
                  <a:tcPr/>
                </a:tc>
                <a:extLst>
                  <a:ext uri="{0D108BD9-81ED-4DB2-BD59-A6C34878D82A}">
                    <a16:rowId xmlns:a16="http://schemas.microsoft.com/office/drawing/2014/main" val="1717942167"/>
                  </a:ext>
                </a:extLst>
              </a:tr>
              <a:tr h="370840">
                <a:tc>
                  <a:txBody>
                    <a:bodyPr/>
                    <a:lstStyle/>
                    <a:p>
                      <a:r>
                        <a:rPr lang="en-US" sz="2400" dirty="0">
                          <a:latin typeface="Arial Narrow" panose="020B0606020202030204" pitchFamily="34" charset="0"/>
                        </a:rPr>
                        <a:t>Inspires</a:t>
                      </a:r>
                    </a:p>
                  </a:txBody>
                  <a:tcPr/>
                </a:tc>
                <a:tc>
                  <a:txBody>
                    <a:bodyPr/>
                    <a:lstStyle/>
                    <a:p>
                      <a:endParaRPr lang="en-US" sz="2400" dirty="0">
                        <a:latin typeface="Arial Narrow" panose="020B0606020202030204" pitchFamily="34" charset="0"/>
                      </a:endParaRPr>
                    </a:p>
                  </a:txBody>
                  <a:tcPr/>
                </a:tc>
                <a:tc>
                  <a:txBody>
                    <a:bodyPr/>
                    <a:lstStyle/>
                    <a:p>
                      <a:r>
                        <a:rPr lang="en-US" sz="2400" dirty="0">
                          <a:latin typeface="Arial Narrow" panose="020B0606020202030204" pitchFamily="34" charset="0"/>
                        </a:rPr>
                        <a:t>Holy prophets</a:t>
                      </a:r>
                    </a:p>
                  </a:txBody>
                  <a:tcPr/>
                </a:tc>
                <a:extLst>
                  <a:ext uri="{0D108BD9-81ED-4DB2-BD59-A6C34878D82A}">
                    <a16:rowId xmlns:a16="http://schemas.microsoft.com/office/drawing/2014/main" val="4014674424"/>
                  </a:ext>
                </a:extLst>
              </a:tr>
            </a:tbl>
          </a:graphicData>
        </a:graphic>
      </p:graphicFrame>
      <p:sp>
        <p:nvSpPr>
          <p:cNvPr id="10" name="TextBox 9">
            <a:extLst>
              <a:ext uri="{FF2B5EF4-FFF2-40B4-BE49-F238E27FC236}">
                <a16:creationId xmlns:a16="http://schemas.microsoft.com/office/drawing/2014/main" id="{31E151C6-2505-76A9-CECF-E94EDE9CB87C}"/>
              </a:ext>
            </a:extLst>
          </p:cNvPr>
          <p:cNvSpPr txBox="1"/>
          <p:nvPr/>
        </p:nvSpPr>
        <p:spPr>
          <a:xfrm>
            <a:off x="229219" y="1036675"/>
            <a:ext cx="6856761" cy="377456"/>
          </a:xfrm>
          <a:prstGeom prst="rect">
            <a:avLst/>
          </a:prstGeom>
          <a:noFill/>
          <a:ln w="38100">
            <a:solidFill>
              <a:srgbClr val="C00000"/>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1E322F50-4653-179E-80BC-95773B20877F}"/>
              </a:ext>
            </a:extLst>
          </p:cNvPr>
          <p:cNvSpPr txBox="1"/>
          <p:nvPr/>
        </p:nvSpPr>
        <p:spPr>
          <a:xfrm>
            <a:off x="229218" y="1489236"/>
            <a:ext cx="6856761" cy="377456"/>
          </a:xfrm>
          <a:prstGeom prst="rect">
            <a:avLst/>
          </a:prstGeom>
          <a:noFill/>
          <a:ln w="38100">
            <a:solidFill>
              <a:srgbClr val="C000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C368CAEC-9227-EF64-2628-77E3B6AE5DA0}"/>
              </a:ext>
            </a:extLst>
          </p:cNvPr>
          <p:cNvSpPr txBox="1"/>
          <p:nvPr/>
        </p:nvSpPr>
        <p:spPr>
          <a:xfrm>
            <a:off x="229218" y="1927586"/>
            <a:ext cx="6856761" cy="377456"/>
          </a:xfrm>
          <a:prstGeom prst="rect">
            <a:avLst/>
          </a:prstGeom>
          <a:noFill/>
          <a:ln w="38100">
            <a:solidFill>
              <a:srgbClr val="C0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8A1613FC-A0EA-D19D-8570-7EC3C48EBBC2}"/>
              </a:ext>
            </a:extLst>
          </p:cNvPr>
          <p:cNvSpPr txBox="1"/>
          <p:nvPr/>
        </p:nvSpPr>
        <p:spPr>
          <a:xfrm>
            <a:off x="229217" y="2387253"/>
            <a:ext cx="6856761" cy="377456"/>
          </a:xfrm>
          <a:prstGeom prst="rect">
            <a:avLst/>
          </a:prstGeom>
          <a:noFill/>
          <a:ln w="38100">
            <a:solidFill>
              <a:srgbClr val="C0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E2AE9C01-F401-9A98-800D-6E3942571222}"/>
              </a:ext>
            </a:extLst>
          </p:cNvPr>
          <p:cNvSpPr txBox="1"/>
          <p:nvPr/>
        </p:nvSpPr>
        <p:spPr>
          <a:xfrm>
            <a:off x="229216" y="2839814"/>
            <a:ext cx="6856761" cy="377456"/>
          </a:xfrm>
          <a:prstGeom prst="rect">
            <a:avLst/>
          </a:prstGeom>
          <a:noFill/>
          <a:ln w="38100">
            <a:solidFill>
              <a:srgbClr val="C0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98F2105F-6A77-1372-2259-1FFE165C3F97}"/>
              </a:ext>
            </a:extLst>
          </p:cNvPr>
          <p:cNvSpPr txBox="1"/>
          <p:nvPr/>
        </p:nvSpPr>
        <p:spPr>
          <a:xfrm>
            <a:off x="229216" y="3299481"/>
            <a:ext cx="6856761" cy="377456"/>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412535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0E03CC8-45CC-9755-02F0-96B7398F5B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5F62BF-A59C-8609-F302-1EDE8DBE2E00}"/>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Cosmic history 3</a:t>
            </a:r>
          </a:p>
        </p:txBody>
      </p:sp>
      <p:graphicFrame>
        <p:nvGraphicFramePr>
          <p:cNvPr id="2" name="Table 1">
            <a:extLst>
              <a:ext uri="{FF2B5EF4-FFF2-40B4-BE49-F238E27FC236}">
                <a16:creationId xmlns:a16="http://schemas.microsoft.com/office/drawing/2014/main" id="{7F966838-8E39-141A-A920-8A47DCD30E88}"/>
              </a:ext>
            </a:extLst>
          </p:cNvPr>
          <p:cNvGraphicFramePr>
            <a:graphicFrameLocks noGrp="1"/>
          </p:cNvGraphicFramePr>
          <p:nvPr>
            <p:extLst>
              <p:ext uri="{D42A27DB-BD31-4B8C-83A1-F6EECF244321}">
                <p14:modId xmlns:p14="http://schemas.microsoft.com/office/powerpoint/2010/main" val="1506804590"/>
              </p:ext>
            </p:extLst>
          </p:nvPr>
        </p:nvGraphicFramePr>
        <p:xfrm>
          <a:off x="229219" y="523220"/>
          <a:ext cx="6856761" cy="3200400"/>
        </p:xfrm>
        <a:graphic>
          <a:graphicData uri="http://schemas.openxmlformats.org/drawingml/2006/table">
            <a:tbl>
              <a:tblPr firstRow="1" bandRow="1">
                <a:tableStyleId>{5C22544A-7EE6-4342-B048-85BDC9FD1C3A}</a:tableStyleId>
              </a:tblPr>
              <a:tblGrid>
                <a:gridCol w="1593682">
                  <a:extLst>
                    <a:ext uri="{9D8B030D-6E8A-4147-A177-3AD203B41FA5}">
                      <a16:colId xmlns:a16="http://schemas.microsoft.com/office/drawing/2014/main" val="1875452710"/>
                    </a:ext>
                  </a:extLst>
                </a:gridCol>
                <a:gridCol w="2625213">
                  <a:extLst>
                    <a:ext uri="{9D8B030D-6E8A-4147-A177-3AD203B41FA5}">
                      <a16:colId xmlns:a16="http://schemas.microsoft.com/office/drawing/2014/main" val="3699600914"/>
                    </a:ext>
                  </a:extLst>
                </a:gridCol>
                <a:gridCol w="2637866">
                  <a:extLst>
                    <a:ext uri="{9D8B030D-6E8A-4147-A177-3AD203B41FA5}">
                      <a16:colId xmlns:a16="http://schemas.microsoft.com/office/drawing/2014/main" val="1804322556"/>
                    </a:ext>
                  </a:extLst>
                </a:gridCol>
              </a:tblGrid>
              <a:tr h="370840">
                <a:tc>
                  <a:txBody>
                    <a:bodyPr/>
                    <a:lstStyle/>
                    <a:p>
                      <a:r>
                        <a:rPr lang="en-US" sz="2400" dirty="0">
                          <a:latin typeface="Arial" panose="020B0604020202020204" pitchFamily="34" charset="0"/>
                          <a:cs typeface="Arial" panose="020B0604020202020204" pitchFamily="34" charset="0"/>
                        </a:rPr>
                        <a:t>God</a:t>
                      </a:r>
                    </a:p>
                  </a:txBody>
                  <a:tcPr/>
                </a:tc>
                <a:tc>
                  <a:txBody>
                    <a:bodyPr/>
                    <a:lstStyle/>
                    <a:p>
                      <a:r>
                        <a:rPr lang="en-US" sz="2400" dirty="0">
                          <a:latin typeface="Arial" panose="020B0604020202020204" pitchFamily="34" charset="0"/>
                          <a:cs typeface="Arial" panose="020B0604020202020204" pitchFamily="34" charset="0"/>
                        </a:rPr>
                        <a:t>Angels</a:t>
                      </a:r>
                    </a:p>
                  </a:txBody>
                  <a:tcPr/>
                </a:tc>
                <a:tc>
                  <a:txBody>
                    <a:bodyPr/>
                    <a:lstStyle/>
                    <a:p>
                      <a:r>
                        <a:rPr lang="en-US" sz="2400" dirty="0">
                          <a:latin typeface="Arial" panose="020B0604020202020204" pitchFamily="34" charset="0"/>
                          <a:cs typeface="Arial" panose="020B0604020202020204" pitchFamily="34" charset="0"/>
                        </a:rPr>
                        <a:t>Humans</a:t>
                      </a:r>
                    </a:p>
                  </a:txBody>
                  <a:tcPr/>
                </a:tc>
                <a:extLst>
                  <a:ext uri="{0D108BD9-81ED-4DB2-BD59-A6C34878D82A}">
                    <a16:rowId xmlns:a16="http://schemas.microsoft.com/office/drawing/2014/main" val="4211087285"/>
                  </a:ext>
                </a:extLst>
              </a:tr>
              <a:tr h="370840">
                <a:tc>
                  <a:txBody>
                    <a:bodyPr/>
                    <a:lstStyle/>
                    <a:p>
                      <a:r>
                        <a:rPr lang="en-US" sz="2400" dirty="0">
                          <a:latin typeface="Arial Narrow" panose="020B0606020202030204" pitchFamily="34" charset="0"/>
                        </a:rPr>
                        <a:t>Sends</a:t>
                      </a:r>
                    </a:p>
                  </a:txBody>
                  <a:tcPr/>
                </a:tc>
                <a:tc>
                  <a:txBody>
                    <a:bodyPr/>
                    <a:lstStyle/>
                    <a:p>
                      <a:r>
                        <a:rPr lang="en-US" sz="2400" dirty="0">
                          <a:latin typeface="Arial Narrow" panose="020B0606020202030204" pitchFamily="34" charset="0"/>
                        </a:rPr>
                        <a:t>To announce birth</a:t>
                      </a:r>
                    </a:p>
                  </a:txBody>
                  <a:tcPr/>
                </a:tc>
                <a:tc>
                  <a:txBody>
                    <a:bodyPr/>
                    <a:lstStyle/>
                    <a:p>
                      <a:r>
                        <a:rPr lang="en-US" sz="2400" dirty="0">
                          <a:latin typeface="Arial Narrow" panose="020B0606020202030204" pitchFamily="34" charset="0"/>
                        </a:rPr>
                        <a:t>Of Messiah Jesus</a:t>
                      </a:r>
                    </a:p>
                  </a:txBody>
                  <a:tcPr/>
                </a:tc>
                <a:extLst>
                  <a:ext uri="{0D108BD9-81ED-4DB2-BD59-A6C34878D82A}">
                    <a16:rowId xmlns:a16="http://schemas.microsoft.com/office/drawing/2014/main" val="1757949232"/>
                  </a:ext>
                </a:extLst>
              </a:tr>
              <a:tr h="370840">
                <a:tc>
                  <a:txBody>
                    <a:bodyPr/>
                    <a:lstStyle/>
                    <a:p>
                      <a:r>
                        <a:rPr lang="en-US" sz="2400" dirty="0">
                          <a:latin typeface="Arial Narrow" panose="020B0606020202030204" pitchFamily="34" charset="0"/>
                        </a:rPr>
                        <a:t>Jesus</a:t>
                      </a:r>
                    </a:p>
                  </a:txBody>
                  <a:tcPr/>
                </a:tc>
                <a:tc>
                  <a:txBody>
                    <a:bodyPr/>
                    <a:lstStyle/>
                    <a:p>
                      <a:r>
                        <a:rPr lang="en-US" sz="2400" dirty="0">
                          <a:latin typeface="Arial Narrow" panose="020B0606020202030204" pitchFamily="34" charset="0"/>
                        </a:rPr>
                        <a:t>Resists Satan</a:t>
                      </a:r>
                    </a:p>
                  </a:txBody>
                  <a:tcPr/>
                </a:tc>
                <a:tc>
                  <a:txBody>
                    <a:bodyPr/>
                    <a:lstStyle/>
                    <a:p>
                      <a:r>
                        <a:rPr lang="en-US" sz="2400" dirty="0">
                          <a:latin typeface="Arial Narrow" panose="020B0606020202030204" pitchFamily="34" charset="0"/>
                        </a:rPr>
                        <a:t>As the ‘second Adam’</a:t>
                      </a:r>
                    </a:p>
                  </a:txBody>
                  <a:tcPr/>
                </a:tc>
                <a:extLst>
                  <a:ext uri="{0D108BD9-81ED-4DB2-BD59-A6C34878D82A}">
                    <a16:rowId xmlns:a16="http://schemas.microsoft.com/office/drawing/2014/main" val="133389499"/>
                  </a:ext>
                </a:extLst>
              </a:tr>
              <a:tr h="370840">
                <a:tc>
                  <a:txBody>
                    <a:bodyPr/>
                    <a:lstStyle/>
                    <a:p>
                      <a:r>
                        <a:rPr lang="en-US" sz="2400" dirty="0">
                          <a:latin typeface="Arial Narrow" panose="020B0606020202030204" pitchFamily="34" charset="0"/>
                        </a:rPr>
                        <a:t>Jesus</a:t>
                      </a:r>
                    </a:p>
                  </a:txBody>
                  <a:tcPr/>
                </a:tc>
                <a:tc>
                  <a:txBody>
                    <a:bodyPr/>
                    <a:lstStyle/>
                    <a:p>
                      <a:r>
                        <a:rPr lang="en-US" sz="2400" dirty="0">
                          <a:latin typeface="Arial Narrow" panose="020B0606020202030204" pitchFamily="34" charset="0"/>
                        </a:rPr>
                        <a:t>Casts out demons</a:t>
                      </a:r>
                    </a:p>
                  </a:txBody>
                  <a:tcPr/>
                </a:tc>
                <a:tc>
                  <a:txBody>
                    <a:bodyPr/>
                    <a:lstStyle/>
                    <a:p>
                      <a:r>
                        <a:rPr lang="en-US" sz="2400" dirty="0">
                          <a:latin typeface="Arial Narrow" panose="020B0606020202030204" pitchFamily="34" charset="0"/>
                        </a:rPr>
                        <a:t>Sets humans free</a:t>
                      </a:r>
                    </a:p>
                  </a:txBody>
                  <a:tcPr/>
                </a:tc>
                <a:extLst>
                  <a:ext uri="{0D108BD9-81ED-4DB2-BD59-A6C34878D82A}">
                    <a16:rowId xmlns:a16="http://schemas.microsoft.com/office/drawing/2014/main" val="3264118747"/>
                  </a:ext>
                </a:extLst>
              </a:tr>
              <a:tr h="370840">
                <a:tc>
                  <a:txBody>
                    <a:bodyPr/>
                    <a:lstStyle/>
                    <a:p>
                      <a:r>
                        <a:rPr lang="en-US" sz="2400" dirty="0">
                          <a:latin typeface="Arial Narrow" panose="020B0606020202030204" pitchFamily="34" charset="0"/>
                        </a:rPr>
                        <a:t>Jesus</a:t>
                      </a:r>
                    </a:p>
                  </a:txBody>
                  <a:tcPr/>
                </a:tc>
                <a:tc>
                  <a:txBody>
                    <a:bodyPr/>
                    <a:lstStyle/>
                    <a:p>
                      <a:r>
                        <a:rPr lang="en-US" sz="2400" dirty="0">
                          <a:latin typeface="Arial Narrow" panose="020B0606020202030204" pitchFamily="34" charset="0"/>
                        </a:rPr>
                        <a:t>Defeats Watchers</a:t>
                      </a:r>
                    </a:p>
                  </a:txBody>
                  <a:tcPr/>
                </a:tc>
                <a:tc>
                  <a:txBody>
                    <a:bodyPr/>
                    <a:lstStyle/>
                    <a:p>
                      <a:r>
                        <a:rPr lang="en-US" sz="2400" dirty="0">
                          <a:latin typeface="Arial Narrow" panose="020B0606020202030204" pitchFamily="34" charset="0"/>
                        </a:rPr>
                        <a:t>Redeems sinners</a:t>
                      </a:r>
                    </a:p>
                  </a:txBody>
                  <a:tcPr/>
                </a:tc>
                <a:extLst>
                  <a:ext uri="{0D108BD9-81ED-4DB2-BD59-A6C34878D82A}">
                    <a16:rowId xmlns:a16="http://schemas.microsoft.com/office/drawing/2014/main" val="4150551906"/>
                  </a:ext>
                </a:extLst>
              </a:tr>
              <a:tr h="370840">
                <a:tc>
                  <a:txBody>
                    <a:bodyPr/>
                    <a:lstStyle/>
                    <a:p>
                      <a:r>
                        <a:rPr lang="en-US" sz="2400" dirty="0">
                          <a:latin typeface="Arial Narrow" panose="020B0606020202030204" pitchFamily="34" charset="0"/>
                        </a:rPr>
                        <a:t>Jesus</a:t>
                      </a:r>
                    </a:p>
                  </a:txBody>
                  <a:tcPr/>
                </a:tc>
                <a:tc>
                  <a:txBody>
                    <a:bodyPr/>
                    <a:lstStyle/>
                    <a:p>
                      <a:r>
                        <a:rPr lang="en-US" sz="2400" dirty="0">
                          <a:latin typeface="Arial Narrow" panose="020B0606020202030204" pitchFamily="34" charset="0"/>
                        </a:rPr>
                        <a:t>Sends angel helpers</a:t>
                      </a:r>
                    </a:p>
                  </a:txBody>
                  <a:tcPr/>
                </a:tc>
                <a:tc>
                  <a:txBody>
                    <a:bodyPr/>
                    <a:lstStyle/>
                    <a:p>
                      <a:r>
                        <a:rPr lang="en-US" sz="2400" dirty="0">
                          <a:latin typeface="Arial Narrow" panose="020B0606020202030204" pitchFamily="34" charset="0"/>
                        </a:rPr>
                        <a:t>Builds his church</a:t>
                      </a:r>
                    </a:p>
                  </a:txBody>
                  <a:tcPr/>
                </a:tc>
                <a:extLst>
                  <a:ext uri="{0D108BD9-81ED-4DB2-BD59-A6C34878D82A}">
                    <a16:rowId xmlns:a16="http://schemas.microsoft.com/office/drawing/2014/main" val="1717942167"/>
                  </a:ext>
                </a:extLst>
              </a:tr>
              <a:tr h="370840">
                <a:tc>
                  <a:txBody>
                    <a:bodyPr/>
                    <a:lstStyle/>
                    <a:p>
                      <a:r>
                        <a:rPr lang="en-US" sz="2400" dirty="0">
                          <a:latin typeface="Arial Narrow" panose="020B0606020202030204" pitchFamily="34" charset="0"/>
                        </a:rPr>
                        <a:t>Jesus</a:t>
                      </a:r>
                    </a:p>
                  </a:txBody>
                  <a:tcPr/>
                </a:tc>
                <a:tc>
                  <a:txBody>
                    <a:bodyPr/>
                    <a:lstStyle/>
                    <a:p>
                      <a:r>
                        <a:rPr lang="en-US" sz="2400" dirty="0">
                          <a:latin typeface="Arial Narrow" panose="020B0606020202030204" pitchFamily="34" charset="0"/>
                        </a:rPr>
                        <a:t>Subjects enemies</a:t>
                      </a:r>
                    </a:p>
                  </a:txBody>
                  <a:tcPr/>
                </a:tc>
                <a:tc>
                  <a:txBody>
                    <a:bodyPr/>
                    <a:lstStyle/>
                    <a:p>
                      <a:r>
                        <a:rPr lang="en-US" sz="2400" dirty="0">
                          <a:latin typeface="Arial Narrow" panose="020B0606020202030204" pitchFamily="34" charset="0"/>
                        </a:rPr>
                        <a:t>Prepares a kingdom</a:t>
                      </a:r>
                    </a:p>
                  </a:txBody>
                  <a:tcPr/>
                </a:tc>
                <a:extLst>
                  <a:ext uri="{0D108BD9-81ED-4DB2-BD59-A6C34878D82A}">
                    <a16:rowId xmlns:a16="http://schemas.microsoft.com/office/drawing/2014/main" val="4014674424"/>
                  </a:ext>
                </a:extLst>
              </a:tr>
            </a:tbl>
          </a:graphicData>
        </a:graphic>
      </p:graphicFrame>
      <p:sp>
        <p:nvSpPr>
          <p:cNvPr id="10" name="TextBox 9">
            <a:extLst>
              <a:ext uri="{FF2B5EF4-FFF2-40B4-BE49-F238E27FC236}">
                <a16:creationId xmlns:a16="http://schemas.microsoft.com/office/drawing/2014/main" id="{76AB83CA-A73F-701A-CBA5-A9DA3F2B773C}"/>
              </a:ext>
            </a:extLst>
          </p:cNvPr>
          <p:cNvSpPr txBox="1"/>
          <p:nvPr/>
        </p:nvSpPr>
        <p:spPr>
          <a:xfrm>
            <a:off x="229219" y="1036675"/>
            <a:ext cx="6856761" cy="377456"/>
          </a:xfrm>
          <a:prstGeom prst="rect">
            <a:avLst/>
          </a:prstGeom>
          <a:noFill/>
          <a:ln w="38100">
            <a:solidFill>
              <a:srgbClr val="C00000"/>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5008261E-38B1-E3BE-58DE-D06442B16D5A}"/>
              </a:ext>
            </a:extLst>
          </p:cNvPr>
          <p:cNvSpPr txBox="1"/>
          <p:nvPr/>
        </p:nvSpPr>
        <p:spPr>
          <a:xfrm>
            <a:off x="229218" y="1489236"/>
            <a:ext cx="6856761" cy="377456"/>
          </a:xfrm>
          <a:prstGeom prst="rect">
            <a:avLst/>
          </a:prstGeom>
          <a:noFill/>
          <a:ln w="38100">
            <a:solidFill>
              <a:srgbClr val="C00000"/>
            </a:solidFill>
          </a:ln>
        </p:spPr>
        <p:txBody>
          <a:bodyPr wrap="square" rtlCol="0">
            <a:spAutoFit/>
          </a:bodyPr>
          <a:lstStyle/>
          <a:p>
            <a:endParaRPr lang="en-US" dirty="0"/>
          </a:p>
        </p:txBody>
      </p:sp>
      <p:sp>
        <p:nvSpPr>
          <p:cNvPr id="12" name="TextBox 11">
            <a:extLst>
              <a:ext uri="{FF2B5EF4-FFF2-40B4-BE49-F238E27FC236}">
                <a16:creationId xmlns:a16="http://schemas.microsoft.com/office/drawing/2014/main" id="{2BD2ACFD-DE3D-1C1E-BCAF-CEB17332C25D}"/>
              </a:ext>
            </a:extLst>
          </p:cNvPr>
          <p:cNvSpPr txBox="1"/>
          <p:nvPr/>
        </p:nvSpPr>
        <p:spPr>
          <a:xfrm>
            <a:off x="229218" y="1927586"/>
            <a:ext cx="6856761" cy="377456"/>
          </a:xfrm>
          <a:prstGeom prst="rect">
            <a:avLst/>
          </a:prstGeom>
          <a:noFill/>
          <a:ln w="38100">
            <a:solidFill>
              <a:srgbClr val="C00000"/>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38A61F45-77A4-9A33-5404-147CF6A54CC7}"/>
              </a:ext>
            </a:extLst>
          </p:cNvPr>
          <p:cNvSpPr txBox="1"/>
          <p:nvPr/>
        </p:nvSpPr>
        <p:spPr>
          <a:xfrm>
            <a:off x="229217" y="2387253"/>
            <a:ext cx="6856761" cy="377456"/>
          </a:xfrm>
          <a:prstGeom prst="rect">
            <a:avLst/>
          </a:prstGeom>
          <a:noFill/>
          <a:ln w="38100">
            <a:solidFill>
              <a:srgbClr val="C00000"/>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7A7FD32B-5054-DB0F-A2C2-2969457C8F33}"/>
              </a:ext>
            </a:extLst>
          </p:cNvPr>
          <p:cNvSpPr txBox="1"/>
          <p:nvPr/>
        </p:nvSpPr>
        <p:spPr>
          <a:xfrm>
            <a:off x="229216" y="2839814"/>
            <a:ext cx="6856761" cy="377456"/>
          </a:xfrm>
          <a:prstGeom prst="rect">
            <a:avLst/>
          </a:prstGeom>
          <a:noFill/>
          <a:ln w="38100">
            <a:solidFill>
              <a:srgbClr val="C00000"/>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E310D37D-7655-DF8E-5BD4-1AD66C195A2E}"/>
              </a:ext>
            </a:extLst>
          </p:cNvPr>
          <p:cNvSpPr txBox="1"/>
          <p:nvPr/>
        </p:nvSpPr>
        <p:spPr>
          <a:xfrm>
            <a:off x="229216" y="3299481"/>
            <a:ext cx="6856761" cy="377456"/>
          </a:xfrm>
          <a:prstGeom prst="rect">
            <a:avLst/>
          </a:prstGeom>
          <a:noFill/>
          <a:ln w="38100">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662658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10" presetClass="exit" presetSubtype="0" fill="hold" grpId="1"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l="-3000" r="-3000"/>
          </a:stretch>
        </a:blipFill>
        <a:effectLst/>
      </p:bgPr>
    </p:bg>
    <p:spTree>
      <p:nvGrpSpPr>
        <p:cNvPr id="1" name="">
          <a:extLst>
            <a:ext uri="{FF2B5EF4-FFF2-40B4-BE49-F238E27FC236}">
              <a16:creationId xmlns:a16="http://schemas.microsoft.com/office/drawing/2014/main" id="{8A8CDC92-E63F-A26D-CF61-84A5734EAD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84DFB7-C215-8E60-190A-892FA8A88CF1}"/>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Watchers’ career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1342A75-FD00-82D8-BED1-8DCDCFA7A7D3}"/>
              </a:ext>
            </a:extLst>
          </p:cNvPr>
          <p:cNvSpPr txBox="1"/>
          <p:nvPr/>
        </p:nvSpPr>
        <p:spPr>
          <a:xfrm>
            <a:off x="810643" y="546571"/>
            <a:ext cx="2237358" cy="3529171"/>
          </a:xfrm>
          <a:prstGeom prst="rect">
            <a:avLst/>
          </a:prstGeom>
          <a:noFill/>
        </p:spPr>
        <p:txBody>
          <a:bodyPr wrap="square" rtlCol="0">
            <a:spAutoFit/>
          </a:bodyPr>
          <a:lstStyle/>
          <a:p>
            <a:pPr>
              <a:lnSpc>
                <a:spcPts val="2800"/>
              </a:lnSpc>
            </a:pPr>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Creation</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Eden</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Serpent</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4 </a:t>
            </a:r>
            <a:r>
              <a:rPr lang="en-US" sz="2800" b="1" dirty="0">
                <a:latin typeface="Arial" panose="020B0604020202020204" pitchFamily="34" charset="0"/>
                <a:cs typeface="Arial" panose="020B0604020202020204" pitchFamily="34" charset="0"/>
              </a:rPr>
              <a:t>Fall</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5 </a:t>
            </a:r>
            <a:r>
              <a:rPr lang="en-US" sz="2800" b="1" dirty="0">
                <a:solidFill>
                  <a:srgbClr val="0070C0"/>
                </a:solidFill>
                <a:latin typeface="Arial" panose="020B0604020202020204" pitchFamily="34" charset="0"/>
                <a:cs typeface="Arial" panose="020B0604020202020204" pitchFamily="34" charset="0"/>
              </a:rPr>
              <a:t>Jered</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Flood</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7</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Gentiles</a:t>
            </a:r>
          </a:p>
        </p:txBody>
      </p:sp>
      <p:sp>
        <p:nvSpPr>
          <p:cNvPr id="2" name="TextBox 1">
            <a:extLst>
              <a:ext uri="{FF2B5EF4-FFF2-40B4-BE49-F238E27FC236}">
                <a16:creationId xmlns:a16="http://schemas.microsoft.com/office/drawing/2014/main" id="{F2411923-8B8A-F0CF-8B89-B76386A2C6CF}"/>
              </a:ext>
            </a:extLst>
          </p:cNvPr>
          <p:cNvSpPr txBox="1"/>
          <p:nvPr/>
        </p:nvSpPr>
        <p:spPr>
          <a:xfrm>
            <a:off x="3405160" y="534532"/>
            <a:ext cx="3858002" cy="3529171"/>
          </a:xfrm>
          <a:prstGeom prst="rect">
            <a:avLst/>
          </a:prstGeom>
          <a:noFill/>
        </p:spPr>
        <p:txBody>
          <a:bodyPr wrap="square" rtlCol="0">
            <a:spAutoFit/>
          </a:bodyPr>
          <a:lstStyle/>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Singing</a:t>
            </a:r>
          </a:p>
          <a:p>
            <a:pPr>
              <a:lnSpc>
                <a:spcPts val="2800"/>
              </a:lnSpc>
              <a:spcBef>
                <a:spcPts val="1200"/>
              </a:spcBef>
            </a:pPr>
            <a:r>
              <a:rPr lang="en-US" sz="2800" b="1" dirty="0">
                <a:latin typeface="Arial" panose="020B0604020202020204" pitchFamily="34" charset="0"/>
                <a:cs typeface="Arial" panose="020B0604020202020204" pitchFamily="34" charset="0"/>
              </a:rPr>
              <a:t>Gardeners</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Sedition, temptation</a:t>
            </a:r>
          </a:p>
          <a:p>
            <a:pPr>
              <a:lnSpc>
                <a:spcPts val="2800"/>
              </a:lnSpc>
              <a:spcBef>
                <a:spcPts val="1200"/>
              </a:spcBef>
            </a:pPr>
            <a:r>
              <a:rPr lang="en-US" sz="2800" b="1" dirty="0">
                <a:latin typeface="Arial" panose="020B0604020202020204" pitchFamily="34" charset="0"/>
                <a:cs typeface="Arial" panose="020B0604020202020204" pitchFamily="34" charset="0"/>
              </a:rPr>
              <a:t>Guard tree of life</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Transgressions</a:t>
            </a:r>
          </a:p>
          <a:p>
            <a:pPr>
              <a:lnSpc>
                <a:spcPts val="2800"/>
              </a:lnSpc>
              <a:spcBef>
                <a:spcPts val="1200"/>
              </a:spcBef>
            </a:pPr>
            <a:r>
              <a:rPr lang="en-US" sz="2800" b="1" dirty="0">
                <a:latin typeface="Arial" panose="020B0604020202020204" pitchFamily="34" charset="0"/>
                <a:cs typeface="Arial" panose="020B0604020202020204" pitchFamily="34" charset="0"/>
              </a:rPr>
              <a:t>These damned</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Others rule</a:t>
            </a:r>
          </a:p>
        </p:txBody>
      </p:sp>
      <p:pic>
        <p:nvPicPr>
          <p:cNvPr id="6" name="Picture 5">
            <a:extLst>
              <a:ext uri="{FF2B5EF4-FFF2-40B4-BE49-F238E27FC236}">
                <a16:creationId xmlns:a16="http://schemas.microsoft.com/office/drawing/2014/main" id="{58BFB8D4-0CA6-9AFA-9590-7CE6F0C4F886}"/>
              </a:ext>
            </a:extLst>
          </p:cNvPr>
          <p:cNvPicPr>
            <a:picLocks noChangeAspect="1"/>
          </p:cNvPicPr>
          <p:nvPr/>
        </p:nvPicPr>
        <p:blipFill>
          <a:blip r:embed="rId4"/>
          <a:stretch>
            <a:fillRect/>
          </a:stretch>
        </p:blipFill>
        <p:spPr>
          <a:xfrm>
            <a:off x="184696" y="450887"/>
            <a:ext cx="6945807" cy="3663913"/>
          </a:xfrm>
          <a:prstGeom prst="rect">
            <a:avLst/>
          </a:prstGeom>
        </p:spPr>
      </p:pic>
    </p:spTree>
    <p:extLst>
      <p:ext uri="{BB962C8B-B14F-4D97-AF65-F5344CB8AC3E}">
        <p14:creationId xmlns:p14="http://schemas.microsoft.com/office/powerpoint/2010/main" val="3546181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base">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base">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additive="base">
                                        <p:cTn id="4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 calcmode="lin" valueType="num">
                                      <p:cBhvr additive="base">
                                        <p:cTn id="5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939E393-D593-7E17-AFBA-389B93C424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522D65-6B18-5E08-A6D5-5E93DC4CA642}"/>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Watchers’ career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6878BA9-7A3B-2BED-78E0-D1ED574D5733}"/>
              </a:ext>
            </a:extLst>
          </p:cNvPr>
          <p:cNvSpPr txBox="1"/>
          <p:nvPr/>
        </p:nvSpPr>
        <p:spPr>
          <a:xfrm>
            <a:off x="304433" y="527099"/>
            <a:ext cx="3241975" cy="3529171"/>
          </a:xfrm>
          <a:prstGeom prst="rect">
            <a:avLst/>
          </a:prstGeom>
          <a:noFill/>
        </p:spPr>
        <p:txBody>
          <a:bodyPr wrap="square" rtlCol="0">
            <a:spAutoFit/>
          </a:bodyPr>
          <a:lstStyle/>
          <a:p>
            <a:pPr>
              <a:lnSpc>
                <a:spcPts val="2800"/>
              </a:lnSpc>
            </a:pPr>
            <a:r>
              <a:rPr lang="en-US" sz="2800" b="1" dirty="0">
                <a:solidFill>
                  <a:srgbClr val="C00000"/>
                </a:solidFill>
                <a:latin typeface="Arial" panose="020B0604020202020204" pitchFamily="34" charset="0"/>
                <a:cs typeface="Arial" panose="020B0604020202020204" pitchFamily="34" charset="0"/>
              </a:rPr>
              <a:t>  8</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Divine council</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  9</a:t>
            </a:r>
            <a:r>
              <a:rPr lang="en-US" sz="2800" b="1" dirty="0">
                <a:latin typeface="Arial" panose="020B0604020202020204" pitchFamily="34" charset="0"/>
                <a:cs typeface="Arial" panose="020B0604020202020204" pitchFamily="34" charset="0"/>
              </a:rPr>
              <a:t> Jesus’ birth</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10</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Crucifixion</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11</a:t>
            </a:r>
            <a:r>
              <a:rPr lang="en-US" sz="2800" b="1" dirty="0">
                <a:latin typeface="Arial" panose="020B0604020202020204" pitchFamily="34" charset="0"/>
                <a:cs typeface="Arial" panose="020B0604020202020204" pitchFamily="34" charset="0"/>
              </a:rPr>
              <a:t> Church age</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12</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Christ returns</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13</a:t>
            </a:r>
            <a:r>
              <a:rPr lang="en-US" sz="2800" b="1" dirty="0">
                <a:latin typeface="Arial" panose="020B0604020202020204" pitchFamily="34" charset="0"/>
                <a:cs typeface="Arial" panose="020B0604020202020204" pitchFamily="34" charset="0"/>
              </a:rPr>
              <a:t> Kingdom age</a:t>
            </a: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14 </a:t>
            </a:r>
            <a:r>
              <a:rPr lang="en-US" sz="2800" b="1" dirty="0">
                <a:solidFill>
                  <a:srgbClr val="0070C0"/>
                </a:solidFill>
                <a:latin typeface="Arial" panose="020B0604020202020204" pitchFamily="34" charset="0"/>
                <a:cs typeface="Arial" panose="020B0604020202020204" pitchFamily="34" charset="0"/>
              </a:rPr>
              <a:t>New earth</a:t>
            </a:r>
          </a:p>
        </p:txBody>
      </p:sp>
      <p:sp>
        <p:nvSpPr>
          <p:cNvPr id="2" name="TextBox 1">
            <a:extLst>
              <a:ext uri="{FF2B5EF4-FFF2-40B4-BE49-F238E27FC236}">
                <a16:creationId xmlns:a16="http://schemas.microsoft.com/office/drawing/2014/main" id="{0B247CB9-6F6E-8B9D-C5F5-48E5D467CCF9}"/>
              </a:ext>
            </a:extLst>
          </p:cNvPr>
          <p:cNvSpPr txBox="1"/>
          <p:nvPr/>
        </p:nvSpPr>
        <p:spPr>
          <a:xfrm>
            <a:off x="3546409" y="542594"/>
            <a:ext cx="3315309" cy="3529171"/>
          </a:xfrm>
          <a:prstGeom prst="rect">
            <a:avLst/>
          </a:prstGeom>
          <a:noFill/>
        </p:spPr>
        <p:txBody>
          <a:bodyPr wrap="square" rtlCol="0">
            <a:spAutoFit/>
          </a:bodyPr>
          <a:lstStyle/>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Social injustice</a:t>
            </a:r>
          </a:p>
          <a:p>
            <a:pPr>
              <a:lnSpc>
                <a:spcPts val="2800"/>
              </a:lnSpc>
              <a:spcBef>
                <a:spcPts val="1200"/>
              </a:spcBef>
            </a:pPr>
            <a:r>
              <a:rPr lang="en-US" sz="2800" b="1" dirty="0">
                <a:latin typeface="Arial" panose="020B0604020202020204" pitchFamily="34" charset="0"/>
                <a:cs typeface="Arial" panose="020B0604020202020204" pitchFamily="34" charset="0"/>
              </a:rPr>
              <a:t>Infanticide </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Regicide</a:t>
            </a:r>
          </a:p>
          <a:p>
            <a:pPr>
              <a:lnSpc>
                <a:spcPts val="2800"/>
              </a:lnSpc>
              <a:spcBef>
                <a:spcPts val="1200"/>
              </a:spcBef>
            </a:pPr>
            <a:r>
              <a:rPr lang="en-US" sz="2800" b="1" dirty="0">
                <a:latin typeface="Arial" panose="020B0604020202020204" pitchFamily="34" charset="0"/>
                <a:cs typeface="Arial" panose="020B0604020202020204" pitchFamily="34" charset="0"/>
              </a:rPr>
              <a:t>False religion</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Armies assemble</a:t>
            </a:r>
          </a:p>
          <a:p>
            <a:pPr>
              <a:lnSpc>
                <a:spcPts val="2800"/>
              </a:lnSpc>
              <a:spcBef>
                <a:spcPts val="1200"/>
              </a:spcBef>
            </a:pPr>
            <a:r>
              <a:rPr lang="en-US" sz="2800" b="1" dirty="0">
                <a:latin typeface="Arial" panose="020B0604020202020204" pitchFamily="34" charset="0"/>
                <a:cs typeface="Arial" panose="020B0604020202020204" pitchFamily="34" charset="0"/>
              </a:rPr>
              <a:t>Prepare revolt</a:t>
            </a:r>
          </a:p>
          <a:p>
            <a:pPr>
              <a:lnSpc>
                <a:spcPts val="2800"/>
              </a:lnSpc>
              <a:spcBef>
                <a:spcPts val="1200"/>
              </a:spcBef>
            </a:pPr>
            <a:r>
              <a:rPr lang="en-US" sz="2800" b="1" dirty="0">
                <a:solidFill>
                  <a:srgbClr val="0070C0"/>
                </a:solidFill>
                <a:latin typeface="Arial" panose="020B0604020202020204" pitchFamily="34" charset="0"/>
                <a:cs typeface="Arial" panose="020B0604020202020204" pitchFamily="34" charset="0"/>
              </a:rPr>
              <a:t>Lake of fire</a:t>
            </a:r>
          </a:p>
        </p:txBody>
      </p:sp>
    </p:spTree>
    <p:extLst>
      <p:ext uri="{BB962C8B-B14F-4D97-AF65-F5344CB8AC3E}">
        <p14:creationId xmlns:p14="http://schemas.microsoft.com/office/powerpoint/2010/main" val="4005334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BDA4C45-5787-11A5-BD46-A15ACF1E443C}"/>
            </a:ext>
          </a:extLst>
        </p:cNvPr>
        <p:cNvGrpSpPr/>
        <p:nvPr/>
      </p:nvGrpSpPr>
      <p:grpSpPr>
        <a:xfrm>
          <a:off x="0" y="0"/>
          <a:ext cx="0" cy="0"/>
          <a:chOff x="0" y="0"/>
          <a:chExt cx="0" cy="0"/>
        </a:xfrm>
      </p:grpSpPr>
      <p:pic>
        <p:nvPicPr>
          <p:cNvPr id="2" name="Video 4" descr="Snowy Mountain">
            <a:extLst>
              <a:ext uri="{FF2B5EF4-FFF2-40B4-BE49-F238E27FC236}">
                <a16:creationId xmlns:a16="http://schemas.microsoft.com/office/drawing/2014/main" id="{FA4DB9C4-EC4C-A3FE-05A1-390764FC257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1" y="10"/>
            <a:ext cx="7315199" cy="4114790"/>
          </a:xfrm>
          <a:prstGeom prst="rect">
            <a:avLst/>
          </a:prstGeom>
        </p:spPr>
      </p:pic>
      <p:sp>
        <p:nvSpPr>
          <p:cNvPr id="5" name="TextBox 4">
            <a:extLst>
              <a:ext uri="{FF2B5EF4-FFF2-40B4-BE49-F238E27FC236}">
                <a16:creationId xmlns:a16="http://schemas.microsoft.com/office/drawing/2014/main" id="{A1716416-38A8-7A0E-CBC2-A061D5360922}"/>
              </a:ext>
            </a:extLst>
          </p:cNvPr>
          <p:cNvSpPr txBox="1"/>
          <p:nvPr/>
        </p:nvSpPr>
        <p:spPr>
          <a:xfrm>
            <a:off x="0" y="431609"/>
            <a:ext cx="7313370" cy="7871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3100" b="1" dirty="0">
                <a:solidFill>
                  <a:srgbClr val="FFFFFF"/>
                </a:solidFill>
                <a:latin typeface="Verdana" panose="020B0604030504040204" pitchFamily="34" charset="0"/>
                <a:ea typeface="Verdana" panose="020B0604030504040204" pitchFamily="34" charset="0"/>
                <a:cs typeface="+mj-cs"/>
              </a:rPr>
              <a:t>We Need a Powerful Mediator</a:t>
            </a:r>
            <a:endParaRPr lang="en-US" sz="3100" dirty="0">
              <a:solidFill>
                <a:srgbClr val="FFFFFF"/>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335412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mute="1">
                <p:cTn id="12" repeatCount="indefinite"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10000" b="-10000"/>
          </a:stretch>
        </a:blipFill>
        <a:effectLst/>
      </p:bgPr>
    </p:bg>
    <p:spTree>
      <p:nvGrpSpPr>
        <p:cNvPr id="1" name="">
          <a:extLst>
            <a:ext uri="{FF2B5EF4-FFF2-40B4-BE49-F238E27FC236}">
              <a16:creationId xmlns:a16="http://schemas.microsoft.com/office/drawing/2014/main" id="{BE252889-92E4-246F-2F18-8EEA65A4C1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B69666-8145-87B3-A192-5C74DCA66983}"/>
              </a:ext>
            </a:extLst>
          </p:cNvPr>
          <p:cNvSpPr txBox="1"/>
          <p:nvPr/>
        </p:nvSpPr>
        <p:spPr>
          <a:xfrm>
            <a:off x="139875" y="0"/>
            <a:ext cx="6201548"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Learning objectives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5B7DF04-7901-1F6F-3B92-E44244A03C4E}"/>
              </a:ext>
            </a:extLst>
          </p:cNvPr>
          <p:cNvSpPr txBox="1"/>
          <p:nvPr/>
        </p:nvSpPr>
        <p:spPr>
          <a:xfrm>
            <a:off x="186174" y="514005"/>
            <a:ext cx="7129026" cy="313932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By the end of this session, we shall be able to explain:</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Several causes of human depravity</a:t>
            </a:r>
            <a:r>
              <a:rPr lang="en-GB"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Why God gave written laws.</a:t>
            </a:r>
          </a:p>
          <a:p>
            <a:pPr marL="360363" indent="-360363">
              <a:spcBef>
                <a:spcPts val="1200"/>
              </a:spcBef>
            </a:pPr>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How Jesus counteracts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our depravity.</a:t>
            </a:r>
          </a:p>
        </p:txBody>
      </p:sp>
      <p:pic>
        <p:nvPicPr>
          <p:cNvPr id="5" name="Picture 4">
            <a:extLst>
              <a:ext uri="{FF2B5EF4-FFF2-40B4-BE49-F238E27FC236}">
                <a16:creationId xmlns:a16="http://schemas.microsoft.com/office/drawing/2014/main" id="{11AF29E6-C192-FE9F-2D0A-A4CCD3676BA8}"/>
              </a:ext>
            </a:extLst>
          </p:cNvPr>
          <p:cNvPicPr>
            <a:picLocks noChangeAspect="1"/>
          </p:cNvPicPr>
          <p:nvPr/>
        </p:nvPicPr>
        <p:blipFill>
          <a:blip r:embed="rId4"/>
          <a:stretch>
            <a:fillRect/>
          </a:stretch>
        </p:blipFill>
        <p:spPr>
          <a:xfrm>
            <a:off x="4819772" y="2424350"/>
            <a:ext cx="2495427" cy="1690450"/>
          </a:xfrm>
          <a:prstGeom prst="rect">
            <a:avLst/>
          </a:prstGeom>
        </p:spPr>
      </p:pic>
      <p:pic>
        <p:nvPicPr>
          <p:cNvPr id="7" name="Picture 6">
            <a:extLst>
              <a:ext uri="{FF2B5EF4-FFF2-40B4-BE49-F238E27FC236}">
                <a16:creationId xmlns:a16="http://schemas.microsoft.com/office/drawing/2014/main" id="{D2480611-33BE-83E1-D624-8773B6DAB721}"/>
              </a:ext>
            </a:extLst>
          </p:cNvPr>
          <p:cNvPicPr>
            <a:picLocks noChangeAspect="1"/>
          </p:cNvPicPr>
          <p:nvPr/>
        </p:nvPicPr>
        <p:blipFill>
          <a:blip r:embed="rId5"/>
          <a:stretch>
            <a:fillRect/>
          </a:stretch>
        </p:blipFill>
        <p:spPr>
          <a:xfrm>
            <a:off x="1814432" y="374458"/>
            <a:ext cx="5518434" cy="3740342"/>
          </a:xfrm>
          <a:prstGeom prst="rect">
            <a:avLst/>
          </a:prstGeom>
        </p:spPr>
      </p:pic>
    </p:spTree>
    <p:extLst>
      <p:ext uri="{BB962C8B-B14F-4D97-AF65-F5344CB8AC3E}">
        <p14:creationId xmlns:p14="http://schemas.microsoft.com/office/powerpoint/2010/main" val="11570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a:stretch>
        </a:blipFill>
        <a:effectLst/>
      </p:bgPr>
    </p:bg>
    <p:spTree>
      <p:nvGrpSpPr>
        <p:cNvPr id="1" name="">
          <a:extLst>
            <a:ext uri="{FF2B5EF4-FFF2-40B4-BE49-F238E27FC236}">
              <a16:creationId xmlns:a16="http://schemas.microsoft.com/office/drawing/2014/main" id="{0BBFE70F-7168-68E2-674A-85E38EE8E9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671CB7-7F64-D4E7-F4A6-E63FAFFFFD1A}"/>
              </a:ext>
            </a:extLst>
          </p:cNvPr>
          <p:cNvSpPr txBox="1"/>
          <p:nvPr/>
        </p:nvSpPr>
        <p:spPr>
          <a:xfrm>
            <a:off x="139874" y="0"/>
            <a:ext cx="673287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Enoch, a failed mediator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990982D-AD46-39F9-EA9F-5540A725E876}"/>
              </a:ext>
            </a:extLst>
          </p:cNvPr>
          <p:cNvSpPr txBox="1"/>
          <p:nvPr/>
        </p:nvSpPr>
        <p:spPr>
          <a:xfrm>
            <a:off x="186174" y="514005"/>
            <a:ext cx="7129026"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1 Enoch 15 </a:t>
            </a:r>
            <a:r>
              <a:rPr lang="en-US" sz="2800" b="1" baseline="30000" dirty="0">
                <a:solidFill>
                  <a:srgbClr val="C00000"/>
                </a:solidFill>
                <a:latin typeface="Arial" panose="020B0604020202020204" pitchFamily="34" charset="0"/>
                <a:cs typeface="Arial" panose="020B0604020202020204" pitchFamily="34" charset="0"/>
              </a:rPr>
              <a:t>1</a:t>
            </a:r>
            <a:r>
              <a:rPr lang="en-US" sz="2800" b="1"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Enoch… </a:t>
            </a:r>
            <a:r>
              <a:rPr lang="en-US" sz="2800" b="1" baseline="30000"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Go and say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the watchers of heaven, who sent you to </a:t>
            </a:r>
            <a:r>
              <a:rPr lang="en-GB" sz="2800" b="1" dirty="0">
                <a:solidFill>
                  <a:srgbClr val="C00000"/>
                </a:solidFill>
                <a:latin typeface="Arial" panose="020B0604020202020204" pitchFamily="34" charset="0"/>
                <a:cs typeface="Arial" panose="020B0604020202020204" pitchFamily="34" charset="0"/>
              </a:rPr>
              <a:t>petition</a:t>
            </a:r>
            <a:r>
              <a:rPr lang="en-GB" sz="2800" b="1" dirty="0">
                <a:latin typeface="Arial" panose="020B0604020202020204" pitchFamily="34" charset="0"/>
                <a:cs typeface="Arial" panose="020B0604020202020204" pitchFamily="34" charset="0"/>
              </a:rPr>
              <a:t> in their behalf, “You should petition in behalf of humans… </a:t>
            </a:r>
          </a:p>
          <a:p>
            <a:r>
              <a:rPr lang="en-GB" sz="2800" b="1" dirty="0">
                <a:solidFill>
                  <a:srgbClr val="0070C0"/>
                </a:solidFill>
                <a:latin typeface="Arial" panose="020B0604020202020204" pitchFamily="34" charset="0"/>
                <a:cs typeface="Arial" panose="020B0604020202020204" pitchFamily="34" charset="0"/>
              </a:rPr>
              <a:t>	16</a:t>
            </a:r>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 stolen mystery you learned… Through this mystery the women and men are multiplying evils on the earth.” </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Say to them, “You will have no peace.”</a:t>
            </a:r>
            <a:endParaRPr lang="en-US" sz="2800" b="1" dirty="0">
              <a:latin typeface="Arial" panose="020B0604020202020204" pitchFamily="34" charset="0"/>
              <a:cs typeface="Arial" panose="020B0604020202020204" pitchFamily="34" charset="0"/>
            </a:endParaRPr>
          </a:p>
        </p:txBody>
      </p:sp>
      <p:pic>
        <p:nvPicPr>
          <p:cNvPr id="6146" name="Picture 2" descr="The Judgement of the Watchers (Book of Enoch Explained) [Chapters 12-14]">
            <a:extLst>
              <a:ext uri="{FF2B5EF4-FFF2-40B4-BE49-F238E27FC236}">
                <a16:creationId xmlns:a16="http://schemas.microsoft.com/office/drawing/2014/main" id="{7937D930-3FFF-4DC4-C6D4-5D5FC6EC7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450003"/>
            <a:ext cx="6534150"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15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l="-1000" r="-1000"/>
          </a:stretch>
        </a:blipFill>
        <a:effectLst/>
      </p:bgPr>
    </p:bg>
    <p:spTree>
      <p:nvGrpSpPr>
        <p:cNvPr id="1" name="">
          <a:extLst>
            <a:ext uri="{FF2B5EF4-FFF2-40B4-BE49-F238E27FC236}">
              <a16:creationId xmlns:a16="http://schemas.microsoft.com/office/drawing/2014/main" id="{66713267-6EDA-73A2-084F-86A275BD57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37FA78-7D3D-4FF1-4BC9-3BFB354969BA}"/>
              </a:ext>
            </a:extLst>
          </p:cNvPr>
          <p:cNvSpPr txBox="1"/>
          <p:nvPr/>
        </p:nvSpPr>
        <p:spPr>
          <a:xfrm>
            <a:off x="139874" y="0"/>
            <a:ext cx="673287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successful mediator</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0A80DE6-F4F4-1387-D171-EA7A3E8922B3}"/>
              </a:ext>
            </a:extLst>
          </p:cNvPr>
          <p:cNvSpPr txBox="1"/>
          <p:nvPr/>
        </p:nvSpPr>
        <p:spPr>
          <a:xfrm>
            <a:off x="186174" y="514005"/>
            <a:ext cx="7035450"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Galatians 4 </a:t>
            </a:r>
            <a:r>
              <a:rPr lang="en-US" sz="2800" b="1" baseline="30000"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When the fullness of time had come, God sent forth his Son, born of woman, born under the law, </a:t>
            </a: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to redeem those who were under the law.</a:t>
            </a:r>
          </a:p>
          <a:p>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1 Timothy 2 </a:t>
            </a:r>
            <a:r>
              <a:rPr lang="en-US" sz="2800" b="1" baseline="30000" dirty="0">
                <a:solidFill>
                  <a:srgbClr val="C00000"/>
                </a:solidFill>
                <a:latin typeface="Arial" panose="020B0604020202020204" pitchFamily="34" charset="0"/>
                <a:cs typeface="Arial" panose="020B0604020202020204" pitchFamily="34" charset="0"/>
              </a:rPr>
              <a:t>5</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There is one God, and there is one mediator between God and men, the man Christ Jesus,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who gave himself as a ransom for all.</a:t>
            </a:r>
            <a:endParaRPr lang="en-US" sz="2800" b="1" dirty="0">
              <a:latin typeface="Arial" panose="020B0604020202020204" pitchFamily="34" charset="0"/>
              <a:cs typeface="Arial" panose="020B0604020202020204" pitchFamily="34" charset="0"/>
            </a:endParaRPr>
          </a:p>
        </p:txBody>
      </p:sp>
      <p:pic>
        <p:nvPicPr>
          <p:cNvPr id="7170" name="Picture 2" descr="Jesus Christ, the One Mediator between God &amp; Man - Augustine - Crossroads  Initiative">
            <a:extLst>
              <a:ext uri="{FF2B5EF4-FFF2-40B4-BE49-F238E27FC236}">
                <a16:creationId xmlns:a16="http://schemas.microsoft.com/office/drawing/2014/main" id="{F42E0A04-0A43-84C9-1FAB-379B290C5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53" y="514005"/>
            <a:ext cx="6483964" cy="360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884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2000" b="-2000"/>
          </a:stretch>
        </a:blipFill>
        <a:effectLst/>
      </p:bgPr>
    </p:bg>
    <p:spTree>
      <p:nvGrpSpPr>
        <p:cNvPr id="1" name="">
          <a:extLst>
            <a:ext uri="{FF2B5EF4-FFF2-40B4-BE49-F238E27FC236}">
              <a16:creationId xmlns:a16="http://schemas.microsoft.com/office/drawing/2014/main" id="{AE5CAD2F-E8A3-A208-49B6-6472A9C0B1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B0C81A2-805B-338A-021B-42BFA6D012BE}"/>
              </a:ext>
            </a:extLst>
          </p:cNvPr>
          <p:cNvSpPr txBox="1"/>
          <p:nvPr/>
        </p:nvSpPr>
        <p:spPr>
          <a:xfrm>
            <a:off x="139874" y="0"/>
            <a:ext cx="673287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The superiority of Jesus Christ</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877E-3024-5E25-44C4-124AA548BA0E}"/>
              </a:ext>
            </a:extLst>
          </p:cNvPr>
          <p:cNvSpPr txBox="1"/>
          <p:nvPr/>
        </p:nvSpPr>
        <p:spPr>
          <a:xfrm>
            <a:off x="186174" y="514005"/>
            <a:ext cx="7035450"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Colossians 1 </a:t>
            </a:r>
            <a:r>
              <a:rPr lang="en-US" sz="2800" b="1" baseline="30000" dirty="0">
                <a:solidFill>
                  <a:srgbClr val="C00000"/>
                </a:solidFill>
                <a:latin typeface="Arial" panose="020B0604020202020204" pitchFamily="34" charset="0"/>
                <a:cs typeface="Arial" panose="020B0604020202020204" pitchFamily="34" charset="0"/>
              </a:rPr>
              <a:t>16</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By him all things were created, in heaven and on earth, visible and invisible, whether thrones or dominions or </a:t>
            </a:r>
            <a:r>
              <a:rPr lang="en-GB" sz="2800" b="1" dirty="0">
                <a:solidFill>
                  <a:srgbClr val="FF0000"/>
                </a:solidFill>
                <a:latin typeface="Arial" panose="020B0604020202020204" pitchFamily="34" charset="0"/>
                <a:cs typeface="Arial" panose="020B0604020202020204" pitchFamily="34" charset="0"/>
              </a:rPr>
              <a:t>rulers</a:t>
            </a:r>
            <a:r>
              <a:rPr lang="en-GB" sz="2800" b="1" dirty="0">
                <a:latin typeface="Arial" panose="020B0604020202020204" pitchFamily="34" charset="0"/>
                <a:cs typeface="Arial" panose="020B0604020202020204" pitchFamily="34" charset="0"/>
              </a:rPr>
              <a:t> or authorities—all things were created through him and for him. </a:t>
            </a:r>
            <a:r>
              <a:rPr lang="en-GB" sz="2800" b="1" baseline="30000" dirty="0">
                <a:solidFill>
                  <a:srgbClr val="C00000"/>
                </a:solidFill>
                <a:latin typeface="Arial" panose="020B0604020202020204" pitchFamily="34" charset="0"/>
                <a:cs typeface="Arial" panose="020B0604020202020204" pitchFamily="34" charset="0"/>
              </a:rPr>
              <a:t>17</a:t>
            </a:r>
            <a:r>
              <a:rPr lang="en-GB" sz="2800" b="1" dirty="0">
                <a:latin typeface="Arial" panose="020B0604020202020204" pitchFamily="34" charset="0"/>
                <a:cs typeface="Arial" panose="020B0604020202020204" pitchFamily="34" charset="0"/>
              </a:rPr>
              <a:t> And he is before all things, and in him all things hold together</a:t>
            </a:r>
            <a:r>
              <a:rPr lang="en-US" sz="2800" b="1" dirty="0">
                <a:latin typeface="Arial" panose="020B0604020202020204" pitchFamily="34" charset="0"/>
                <a:cs typeface="Arial" panose="020B0604020202020204" pitchFamily="34" charset="0"/>
              </a:rPr>
              <a:t>.</a:t>
            </a:r>
          </a:p>
        </p:txBody>
      </p:sp>
      <p:pic>
        <p:nvPicPr>
          <p:cNvPr id="8194" name="Picture 2" descr="Reigning and Ruling With Christ - CultureWatch">
            <a:extLst>
              <a:ext uri="{FF2B5EF4-FFF2-40B4-BE49-F238E27FC236}">
                <a16:creationId xmlns:a16="http://schemas.microsoft.com/office/drawing/2014/main" id="{F4B81F85-317F-4B0B-ED4E-EE3F6944E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02" y="542910"/>
            <a:ext cx="6075795" cy="357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13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194"/>
                                        </p:tgtEl>
                                        <p:attrNameLst>
                                          <p:attrName>ppt_x</p:attrName>
                                        </p:attrNameLst>
                                      </p:cBhvr>
                                      <p:tavLst>
                                        <p:tav tm="0">
                                          <p:val>
                                            <p:strVal val="ppt_x"/>
                                          </p:val>
                                        </p:tav>
                                        <p:tav tm="100000">
                                          <p:val>
                                            <p:strVal val="ppt_x"/>
                                          </p:val>
                                        </p:tav>
                                      </p:tavLst>
                                    </p:anim>
                                    <p:anim calcmode="lin" valueType="num">
                                      <p:cBhvr additive="base">
                                        <p:cTn id="7" dur="500"/>
                                        <p:tgtEl>
                                          <p:spTgt spid="8194"/>
                                        </p:tgtEl>
                                        <p:attrNameLst>
                                          <p:attrName>ppt_y</p:attrName>
                                        </p:attrNameLst>
                                      </p:cBhvr>
                                      <p:tavLst>
                                        <p:tav tm="0">
                                          <p:val>
                                            <p:strVal val="ppt_y"/>
                                          </p:val>
                                        </p:tav>
                                        <p:tav tm="100000">
                                          <p:val>
                                            <p:strVal val="1+ppt_h/2"/>
                                          </p:val>
                                        </p:tav>
                                      </p:tavLst>
                                    </p:anim>
                                    <p:set>
                                      <p:cBhvr>
                                        <p:cTn id="8" dur="1" fill="hold">
                                          <p:stCondLst>
                                            <p:cond delay="499"/>
                                          </p:stCondLst>
                                        </p:cTn>
                                        <p:tgtEl>
                                          <p:spTgt spid="819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39EF615-D199-CF71-122E-612D2C121F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632926-3795-2539-2ECB-94FFF6E16949}"/>
              </a:ext>
            </a:extLst>
          </p:cNvPr>
          <p:cNvSpPr txBox="1"/>
          <p:nvPr/>
        </p:nvSpPr>
        <p:spPr>
          <a:xfrm>
            <a:off x="810641" y="0"/>
            <a:ext cx="602411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Jesus’ </a:t>
            </a:r>
            <a:r>
              <a:rPr lang="en-US" sz="2800" b="1">
                <a:solidFill>
                  <a:srgbClr val="0070C0"/>
                </a:solidFill>
                <a:latin typeface="Verdana" panose="020B0604030504040204" pitchFamily="34" charset="0"/>
                <a:ea typeface="Verdana" panose="020B0604030504040204" pitchFamily="34" charset="0"/>
                <a:cs typeface="Arial" panose="020B0604020202020204" pitchFamily="34" charset="0"/>
              </a:rPr>
              <a:t>unique titles (7 of 99)</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B7BD58B-3E77-7F0E-84D9-2548DF79DE3A}"/>
              </a:ext>
            </a:extLst>
          </p:cNvPr>
          <p:cNvSpPr txBox="1"/>
          <p:nvPr/>
        </p:nvSpPr>
        <p:spPr>
          <a:xfrm>
            <a:off x="810642" y="546571"/>
            <a:ext cx="6079255" cy="3529171"/>
          </a:xfrm>
          <a:prstGeom prst="rect">
            <a:avLst/>
          </a:prstGeom>
          <a:noFill/>
        </p:spPr>
        <p:txBody>
          <a:bodyPr wrap="square" rtlCol="0">
            <a:spAutoFit/>
          </a:bodyPr>
          <a:lstStyle/>
          <a:p>
            <a:pPr>
              <a:lnSpc>
                <a:spcPts val="2800"/>
              </a:lnSpc>
            </a:pPr>
            <a:r>
              <a:rPr lang="en-US" sz="2800" b="1" dirty="0">
                <a:solidFill>
                  <a:srgbClr val="C00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The Word		</a:t>
            </a:r>
            <a:r>
              <a:rPr lang="en-US" sz="2800" dirty="0">
                <a:solidFill>
                  <a:srgbClr val="0070C0"/>
                </a:solidFill>
                <a:latin typeface="Arial" panose="020B0604020202020204" pitchFamily="34" charset="0"/>
                <a:cs typeface="Arial" panose="020B0604020202020204" pitchFamily="34" charset="0"/>
              </a:rPr>
              <a:t>John 1:1</a:t>
            </a:r>
            <a:endParaRPr lang="en-US" sz="2800" b="1" dirty="0">
              <a:solidFill>
                <a:srgbClr val="0070C0"/>
              </a:solidFill>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2</a:t>
            </a:r>
            <a:r>
              <a:rPr lang="en-US" sz="2800" b="1" dirty="0">
                <a:latin typeface="Arial" panose="020B0604020202020204" pitchFamily="34" charset="0"/>
                <a:cs typeface="Arial" panose="020B0604020202020204" pitchFamily="34" charset="0"/>
              </a:rPr>
              <a:t> Only Son		</a:t>
            </a:r>
            <a:r>
              <a:rPr lang="en-US" sz="2800" dirty="0">
                <a:latin typeface="Arial" panose="020B0604020202020204" pitchFamily="34" charset="0"/>
                <a:cs typeface="Arial" panose="020B0604020202020204" pitchFamily="34" charset="0"/>
              </a:rPr>
              <a:t>John 3:16</a:t>
            </a:r>
            <a:endParaRPr lang="en-US" sz="2800" b="1" dirty="0">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The Savior</a:t>
            </a:r>
            <a:r>
              <a:rPr lang="en-US" sz="2800" dirty="0">
                <a:solidFill>
                  <a:srgbClr val="0070C0"/>
                </a:solidFill>
                <a:latin typeface="Arial" panose="020B0604020202020204" pitchFamily="34" charset="0"/>
                <a:cs typeface="Arial" panose="020B0604020202020204" pitchFamily="34" charset="0"/>
              </a:rPr>
              <a:t>		John 4:42</a:t>
            </a:r>
            <a:endParaRPr lang="en-US" sz="2800" b="1" dirty="0">
              <a:solidFill>
                <a:srgbClr val="0070C0"/>
              </a:solidFill>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4 </a:t>
            </a:r>
            <a:r>
              <a:rPr lang="en-US" sz="2800" b="1" dirty="0">
                <a:latin typeface="Arial" panose="020B0604020202020204" pitchFamily="34" charset="0"/>
                <a:cs typeface="Arial" panose="020B0604020202020204" pitchFamily="34" charset="0"/>
              </a:rPr>
              <a:t>The Way			</a:t>
            </a:r>
            <a:r>
              <a:rPr lang="en-US" sz="2800" dirty="0">
                <a:latin typeface="Arial" panose="020B0604020202020204" pitchFamily="34" charset="0"/>
                <a:cs typeface="Arial" panose="020B0604020202020204" pitchFamily="34" charset="0"/>
              </a:rPr>
              <a:t>John 14:6</a:t>
            </a:r>
            <a:endParaRPr lang="en-US" sz="2800" b="1" dirty="0">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5 </a:t>
            </a:r>
            <a:r>
              <a:rPr lang="en-US" sz="2800" b="1" dirty="0">
                <a:solidFill>
                  <a:srgbClr val="0070C0"/>
                </a:solidFill>
                <a:latin typeface="Arial" panose="020B0604020202020204" pitchFamily="34" charset="0"/>
                <a:cs typeface="Arial" panose="020B0604020202020204" pitchFamily="34" charset="0"/>
              </a:rPr>
              <a:t>Only Name		</a:t>
            </a:r>
            <a:r>
              <a:rPr lang="en-US" sz="2800" dirty="0">
                <a:solidFill>
                  <a:srgbClr val="0070C0"/>
                </a:solidFill>
                <a:latin typeface="Arial" panose="020B0604020202020204" pitchFamily="34" charset="0"/>
                <a:cs typeface="Arial" panose="020B0604020202020204" pitchFamily="34" charset="0"/>
              </a:rPr>
              <a:t>Acts 4:12</a:t>
            </a:r>
            <a:endParaRPr lang="en-US" sz="2800" b="1" dirty="0">
              <a:solidFill>
                <a:srgbClr val="0070C0"/>
              </a:solidFill>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One Mediator	</a:t>
            </a:r>
            <a:r>
              <a:rPr lang="en-US" sz="2800" dirty="0">
                <a:latin typeface="Arial" panose="020B0604020202020204" pitchFamily="34" charset="0"/>
                <a:cs typeface="Arial" panose="020B0604020202020204" pitchFamily="34" charset="0"/>
              </a:rPr>
              <a:t>1 Timothy 2:5</a:t>
            </a:r>
            <a:endParaRPr lang="en-US" sz="2800" b="1" dirty="0">
              <a:latin typeface="Arial" panose="020B0604020202020204" pitchFamily="34" charset="0"/>
              <a:cs typeface="Arial" panose="020B0604020202020204" pitchFamily="34" charset="0"/>
            </a:endParaRPr>
          </a:p>
          <a:p>
            <a:pPr marL="360363" indent="-360363">
              <a:lnSpc>
                <a:spcPts val="2800"/>
              </a:lnSpc>
              <a:spcBef>
                <a:spcPts val="1200"/>
              </a:spcBef>
            </a:pPr>
            <a:r>
              <a:rPr lang="en-US" sz="2800" b="1" dirty="0">
                <a:solidFill>
                  <a:srgbClr val="C00000"/>
                </a:solidFill>
                <a:latin typeface="Arial" panose="020B0604020202020204" pitchFamily="34" charset="0"/>
                <a:cs typeface="Arial" panose="020B0604020202020204" pitchFamily="34" charset="0"/>
              </a:rPr>
              <a:t>7</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One sacrifice</a:t>
            </a:r>
            <a:r>
              <a:rPr lang="en-US" sz="2800" dirty="0">
                <a:solidFill>
                  <a:srgbClr val="0070C0"/>
                </a:solidFill>
                <a:latin typeface="Arial" panose="020B0604020202020204" pitchFamily="34" charset="0"/>
                <a:cs typeface="Arial" panose="020B0604020202020204" pitchFamily="34" charset="0"/>
              </a:rPr>
              <a:t>	Hebrews 10:12</a:t>
            </a:r>
          </a:p>
        </p:txBody>
      </p:sp>
    </p:spTree>
    <p:extLst>
      <p:ext uri="{BB962C8B-B14F-4D97-AF65-F5344CB8AC3E}">
        <p14:creationId xmlns:p14="http://schemas.microsoft.com/office/powerpoint/2010/main" val="401643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1E9EA-0721-C5F6-4522-10F5B12263FB}"/>
              </a:ext>
            </a:extLst>
          </p:cNvPr>
          <p:cNvSpPr txBox="1">
            <a:spLocks/>
          </p:cNvSpPr>
          <p:nvPr/>
        </p:nvSpPr>
        <p:spPr>
          <a:xfrm>
            <a:off x="225706" y="1"/>
            <a:ext cx="6256374" cy="418879"/>
          </a:xfrm>
          <a:prstGeom prst="rect">
            <a:avLst/>
          </a:prstGeom>
        </p:spPr>
        <p:txBody>
          <a:bodyPr vert="horz" lIns="54864" tIns="27432" rIns="54864" bIns="27432"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560" b="1" dirty="0">
                <a:solidFill>
                  <a:srgbClr val="0070C0"/>
                </a:solidFill>
                <a:latin typeface="Verdana" panose="020B0604030504040204" pitchFamily="34" charset="0"/>
                <a:ea typeface="Verdana" panose="020B0604030504040204" pitchFamily="34" charset="0"/>
              </a:rPr>
              <a:t>Assignment</a:t>
            </a:r>
            <a:endParaRPr lang="en-US" sz="1920" b="1" dirty="0">
              <a:solidFill>
                <a:srgbClr val="0070C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EA847B9-D1E2-0180-1411-95A6B633E076}"/>
              </a:ext>
            </a:extLst>
          </p:cNvPr>
          <p:cNvSpPr txBox="1"/>
          <p:nvPr/>
        </p:nvSpPr>
        <p:spPr>
          <a:xfrm>
            <a:off x="166415" y="418880"/>
            <a:ext cx="7148785" cy="2062103"/>
          </a:xfrm>
          <a:prstGeom prst="rect">
            <a:avLst/>
          </a:prstGeom>
          <a:noFill/>
        </p:spPr>
        <p:txBody>
          <a:bodyPr wrap="square" rtlCol="0">
            <a:spAutoFit/>
          </a:bodyPr>
          <a:lstStyle/>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Read </a:t>
            </a:r>
            <a:r>
              <a:rPr lang="en-US" sz="2560" b="1" i="1" dirty="0">
                <a:latin typeface="Arial" panose="020B0604020202020204" pitchFamily="34" charset="0"/>
                <a:cs typeface="Arial" panose="020B0604020202020204" pitchFamily="34" charset="0"/>
              </a:rPr>
              <a:t>Reversing Hermon</a:t>
            </a:r>
            <a:r>
              <a:rPr lang="en-US" sz="2560" b="1" dirty="0">
                <a:latin typeface="Arial" panose="020B0604020202020204" pitchFamily="34" charset="0"/>
                <a:cs typeface="Arial" panose="020B0604020202020204" pitchFamily="34" charset="0"/>
              </a:rPr>
              <a:t>,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chapter </a:t>
            </a:r>
            <a:r>
              <a:rPr lang="en-US" sz="2560" b="1" dirty="0">
                <a:solidFill>
                  <a:srgbClr val="C00000"/>
                </a:solidFill>
                <a:latin typeface="Arial" panose="020B0604020202020204" pitchFamily="34" charset="0"/>
                <a:cs typeface="Arial" panose="020B0604020202020204" pitchFamily="34" charset="0"/>
              </a:rPr>
              <a:t>8</a:t>
            </a:r>
            <a:r>
              <a:rPr lang="en-US" sz="2560" b="1" dirty="0">
                <a:latin typeface="Arial" panose="020B0604020202020204" pitchFamily="34" charset="0"/>
                <a:cs typeface="Arial" panose="020B0604020202020204" pitchFamily="34" charset="0"/>
              </a:rPr>
              <a:t>: “The Watchers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and Head Covering,” </a:t>
            </a:r>
            <a:br>
              <a:rPr lang="en-US" sz="2560" b="1" dirty="0">
                <a:latin typeface="Arial" panose="020B0604020202020204" pitchFamily="34" charset="0"/>
                <a:cs typeface="Arial" panose="020B0604020202020204" pitchFamily="34" charset="0"/>
              </a:rPr>
            </a:br>
            <a:r>
              <a:rPr lang="en-US" sz="2560" b="1" dirty="0">
                <a:latin typeface="Arial" panose="020B0604020202020204" pitchFamily="34" charset="0"/>
                <a:cs typeface="Arial" panose="020B0604020202020204" pitchFamily="34" charset="0"/>
              </a:rPr>
              <a:t>pages 123-136.</a:t>
            </a:r>
          </a:p>
          <a:p>
            <a:pPr marL="289553" indent="-289553"/>
            <a:r>
              <a:rPr lang="en-US" sz="2560" b="1" dirty="0">
                <a:solidFill>
                  <a:srgbClr val="C00000"/>
                </a:solidFill>
                <a:latin typeface="Arial" panose="020B0604020202020204" pitchFamily="34" charset="0"/>
                <a:cs typeface="Arial" panose="020B0604020202020204" pitchFamily="34" charset="0"/>
              </a:rPr>
              <a:t>●</a:t>
            </a:r>
            <a:r>
              <a:rPr lang="en-US" sz="2560" b="1" dirty="0">
                <a:latin typeface="Arial" panose="020B0604020202020204" pitchFamily="34" charset="0"/>
                <a:cs typeface="Arial" panose="020B0604020202020204" pitchFamily="34" charset="0"/>
              </a:rPr>
              <a:t> Visit </a:t>
            </a:r>
            <a:r>
              <a:rPr lang="en-US" sz="2560" b="1" dirty="0" err="1">
                <a:solidFill>
                  <a:srgbClr val="C00000"/>
                </a:solidFill>
                <a:latin typeface="Arial" panose="020B0604020202020204" pitchFamily="34" charset="0"/>
                <a:cs typeface="Arial" panose="020B0604020202020204" pitchFamily="34" charset="0"/>
              </a:rPr>
              <a:t>ReversingHermon.site</a:t>
            </a:r>
            <a:r>
              <a:rPr lang="en-US" sz="2560" b="1" dirty="0">
                <a:solidFill>
                  <a:srgbClr val="C00000"/>
                </a:solidFill>
                <a:latin typeface="Arial" panose="020B0604020202020204" pitchFamily="34" charset="0"/>
                <a:cs typeface="Arial" panose="020B0604020202020204" pitchFamily="34" charset="0"/>
              </a:rPr>
              <a:t> </a:t>
            </a:r>
            <a:endParaRPr lang="en-US" sz="256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DB77A4-17B1-132C-68EC-65B8DE7F0472}"/>
              </a:ext>
            </a:extLst>
          </p:cNvPr>
          <p:cNvPicPr>
            <a:picLocks noChangeAspect="1"/>
          </p:cNvPicPr>
          <p:nvPr/>
        </p:nvPicPr>
        <p:blipFill>
          <a:blip r:embed="rId3"/>
          <a:stretch>
            <a:fillRect/>
          </a:stretch>
        </p:blipFill>
        <p:spPr>
          <a:xfrm>
            <a:off x="4876799" y="0"/>
            <a:ext cx="2438401" cy="3617805"/>
          </a:xfrm>
          <a:prstGeom prst="rect">
            <a:avLst/>
          </a:prstGeom>
        </p:spPr>
      </p:pic>
      <p:pic>
        <p:nvPicPr>
          <p:cNvPr id="1026" name="Picture 2">
            <a:extLst>
              <a:ext uri="{FF2B5EF4-FFF2-40B4-BE49-F238E27FC236}">
                <a16:creationId xmlns:a16="http://schemas.microsoft.com/office/drawing/2014/main" id="{2071C01F-9B8A-DFFB-82C2-EAE4C7947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71583"/>
            <a:ext cx="1743216" cy="174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66491E-8601-2AB7-748F-2E20887652A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3370" cy="411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Snowy Mountain">
            <a:extLst>
              <a:ext uri="{FF2B5EF4-FFF2-40B4-BE49-F238E27FC236}">
                <a16:creationId xmlns:a16="http://schemas.microsoft.com/office/drawing/2014/main" id="{085D5500-9B77-D9AD-6CCA-92FF47581CB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1" y="10"/>
            <a:ext cx="7315199" cy="41147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24561"/>
            <a:ext cx="7315199" cy="189728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E5E174-5610-3374-5B05-588C21E9966D}"/>
              </a:ext>
            </a:extLst>
          </p:cNvPr>
          <p:cNvSpPr txBox="1"/>
          <p:nvPr/>
        </p:nvSpPr>
        <p:spPr>
          <a:xfrm>
            <a:off x="0" y="153468"/>
            <a:ext cx="7313370" cy="14789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p>
            <a:pPr algn="ctr" defTabSz="914400">
              <a:lnSpc>
                <a:spcPct val="90000"/>
              </a:lnSpc>
              <a:spcBef>
                <a:spcPct val="0"/>
              </a:spcBef>
              <a:spcAft>
                <a:spcPts val="600"/>
              </a:spcAft>
            </a:pPr>
            <a:r>
              <a:rPr lang="en-US" sz="3100" b="1" dirty="0">
                <a:solidFill>
                  <a:srgbClr val="FFFFFF"/>
                </a:solidFill>
                <a:latin typeface="Verdana" panose="020B0604030504040204" pitchFamily="34" charset="0"/>
                <a:ea typeface="Verdana" panose="020B0604030504040204" pitchFamily="34" charset="0"/>
                <a:cs typeface="+mj-cs"/>
              </a:rPr>
              <a:t>Two sources of human depravity</a:t>
            </a:r>
          </a:p>
          <a:p>
            <a:pPr algn="ctr" defTabSz="914400">
              <a:lnSpc>
                <a:spcPct val="90000"/>
              </a:lnSpc>
              <a:spcBef>
                <a:spcPct val="0"/>
              </a:spcBef>
              <a:spcAft>
                <a:spcPts val="600"/>
              </a:spcAft>
            </a:pPr>
            <a:r>
              <a:rPr lang="en-US" sz="3100" b="1" dirty="0">
                <a:solidFill>
                  <a:srgbClr val="FFFFFF"/>
                </a:solidFill>
                <a:latin typeface="Verdana" panose="020B0604030504040204" pitchFamily="34" charset="0"/>
                <a:ea typeface="Verdana" panose="020B0604030504040204" pitchFamily="34" charset="0"/>
                <a:cs typeface="+mj-cs"/>
              </a:rPr>
              <a:t>Human</a:t>
            </a:r>
            <a:br>
              <a:rPr lang="en-US" sz="3100" b="1" dirty="0">
                <a:solidFill>
                  <a:srgbClr val="FFFFFF"/>
                </a:solidFill>
                <a:latin typeface="Verdana" panose="020B0604030504040204" pitchFamily="34" charset="0"/>
                <a:ea typeface="Verdana" panose="020B0604030504040204" pitchFamily="34" charset="0"/>
                <a:cs typeface="+mj-cs"/>
              </a:rPr>
            </a:br>
            <a:r>
              <a:rPr lang="en-US" sz="3100" b="1" dirty="0">
                <a:solidFill>
                  <a:srgbClr val="FFFFFF"/>
                </a:solidFill>
                <a:latin typeface="Verdana" panose="020B0604030504040204" pitchFamily="34" charset="0"/>
                <a:ea typeface="Verdana" panose="020B0604030504040204" pitchFamily="34" charset="0"/>
                <a:cs typeface="+mj-cs"/>
              </a:rPr>
              <a:t>Demoniacal</a:t>
            </a:r>
            <a:endParaRPr lang="en-US" sz="3100" dirty="0">
              <a:solidFill>
                <a:srgbClr val="FFFFFF"/>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3296017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l="-3000" r="-3000"/>
          </a:stretch>
        </a:blipFill>
        <a:effectLst/>
      </p:bgPr>
    </p:bg>
    <p:spTree>
      <p:nvGrpSpPr>
        <p:cNvPr id="1" name="">
          <a:extLst>
            <a:ext uri="{FF2B5EF4-FFF2-40B4-BE49-F238E27FC236}">
              <a16:creationId xmlns:a16="http://schemas.microsoft.com/office/drawing/2014/main" id="{4061B468-2083-3797-ADF0-E774168201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6E554F-C672-3DA6-8A0C-326272C28946}"/>
              </a:ext>
            </a:extLst>
          </p:cNvPr>
          <p:cNvSpPr txBox="1"/>
          <p:nvPr/>
        </p:nvSpPr>
        <p:spPr>
          <a:xfrm>
            <a:off x="139875" y="0"/>
            <a:ext cx="698915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Human source (Dead Sea Scrolls)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1146A2D-C63B-617E-9AD6-249F087AB662}"/>
              </a:ext>
            </a:extLst>
          </p:cNvPr>
          <p:cNvSpPr txBox="1"/>
          <p:nvPr/>
        </p:nvSpPr>
        <p:spPr>
          <a:xfrm>
            <a:off x="186174" y="514005"/>
            <a:ext cx="7035450"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21</a:t>
            </a:r>
            <a:r>
              <a:rPr lang="en-GB" sz="2800" b="1" dirty="0">
                <a:latin typeface="Arial" panose="020B0604020202020204" pitchFamily="34" charset="0"/>
                <a:cs typeface="Arial" panose="020B0604020202020204" pitchFamily="34" charset="0"/>
              </a:rPr>
              <a:t> I am a creature of clay, fashioned with water, </a:t>
            </a:r>
            <a:r>
              <a:rPr lang="en-GB" sz="2800" b="1" baseline="30000" dirty="0">
                <a:solidFill>
                  <a:srgbClr val="C00000"/>
                </a:solidFill>
                <a:latin typeface="Arial" panose="020B0604020202020204" pitchFamily="34" charset="0"/>
                <a:cs typeface="Arial" panose="020B0604020202020204" pitchFamily="34" charset="0"/>
              </a:rPr>
              <a:t>22</a:t>
            </a:r>
            <a:r>
              <a:rPr lang="en-GB" sz="2800" b="1" dirty="0">
                <a:latin typeface="Arial" panose="020B0604020202020204" pitchFamily="34" charset="0"/>
                <a:cs typeface="Arial" panose="020B0604020202020204" pitchFamily="34" charset="0"/>
              </a:rPr>
              <a:t> a foundation of shame and a source of impurity, an oven of iniquity and a building of sin, a spirit of error and depravity without </a:t>
            </a:r>
            <a:r>
              <a:rPr lang="en-GB" sz="2800" b="1" baseline="30000" dirty="0">
                <a:solidFill>
                  <a:srgbClr val="C00000"/>
                </a:solidFill>
                <a:latin typeface="Arial" panose="020B0604020202020204" pitchFamily="34" charset="0"/>
                <a:cs typeface="Arial" panose="020B0604020202020204" pitchFamily="34" charset="0"/>
              </a:rPr>
              <a:t>23</a:t>
            </a:r>
            <a:r>
              <a:rPr lang="en-GB" sz="2800" b="1" dirty="0">
                <a:latin typeface="Arial" panose="020B0604020202020204" pitchFamily="34" charset="0"/>
                <a:cs typeface="Arial" panose="020B0604020202020204" pitchFamily="34" charset="0"/>
              </a:rPr>
              <a:t> knowledge, terrified by your just judgments.”</a:t>
            </a:r>
            <a:br>
              <a:rPr lang="en-GB" sz="2800" b="1"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1QHa IX.21–23</a:t>
            </a:r>
            <a:endParaRPr lang="en-US" sz="2800" b="1" dirty="0">
              <a:latin typeface="Arial" panose="020B0604020202020204" pitchFamily="34" charset="0"/>
              <a:cs typeface="Arial" panose="020B0604020202020204" pitchFamily="34" charset="0"/>
            </a:endParaRPr>
          </a:p>
        </p:txBody>
      </p:sp>
      <p:pic>
        <p:nvPicPr>
          <p:cNvPr id="1026" name="Picture 2" descr="Dead Sea Scrolls | Facsimile Editions">
            <a:extLst>
              <a:ext uri="{FF2B5EF4-FFF2-40B4-BE49-F238E27FC236}">
                <a16:creationId xmlns:a16="http://schemas.microsoft.com/office/drawing/2014/main" id="{A53335BA-4413-49C8-6C3A-227CB69EF5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53"/>
          <a:stretch/>
        </p:blipFill>
        <p:spPr bwMode="auto">
          <a:xfrm>
            <a:off x="-23149" y="410603"/>
            <a:ext cx="7315200" cy="370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26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375AC96-7516-79F4-D1CE-53F910D86F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5B996C-B33C-6270-3D51-E61296C8AE04}"/>
              </a:ext>
            </a:extLst>
          </p:cNvPr>
          <p:cNvSpPr txBox="1"/>
          <p:nvPr/>
        </p:nvSpPr>
        <p:spPr>
          <a:xfrm>
            <a:off x="139874" y="0"/>
            <a:ext cx="717532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Human source (James 1)</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5FD91F-67CD-3D63-BECF-277724661035}"/>
              </a:ext>
            </a:extLst>
          </p:cNvPr>
          <p:cNvSpPr txBox="1"/>
          <p:nvPr/>
        </p:nvSpPr>
        <p:spPr>
          <a:xfrm>
            <a:off x="209811" y="575260"/>
            <a:ext cx="7035450"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14</a:t>
            </a:r>
            <a:r>
              <a:rPr lang="en-GB" sz="2800" b="1" dirty="0">
                <a:latin typeface="Arial" panose="020B0604020202020204" pitchFamily="34" charset="0"/>
                <a:cs typeface="Arial" panose="020B0604020202020204" pitchFamily="34" charset="0"/>
              </a:rPr>
              <a:t> Each person is tempted when he is lured and enticed by his own desire.</a:t>
            </a:r>
          </a:p>
          <a:p>
            <a:r>
              <a:rPr lang="en-GB" sz="2800" b="1" baseline="30000" dirty="0">
                <a:solidFill>
                  <a:srgbClr val="C00000"/>
                </a:solidFill>
                <a:latin typeface="Arial" panose="020B0604020202020204" pitchFamily="34" charset="0"/>
                <a:cs typeface="Arial" panose="020B0604020202020204" pitchFamily="34" charset="0"/>
              </a:rPr>
              <a:t>15</a:t>
            </a:r>
            <a:r>
              <a:rPr lang="en-GB" sz="2800" b="1" dirty="0">
                <a:latin typeface="Arial" panose="020B0604020202020204" pitchFamily="34" charset="0"/>
                <a:cs typeface="Arial" panose="020B0604020202020204" pitchFamily="34" charset="0"/>
              </a:rPr>
              <a:t> Then desire when it has conceived gives birth to sin, and sin when it is fully grown brings forth death. </a:t>
            </a:r>
            <a:r>
              <a:rPr lang="en-GB" sz="2800" b="1" baseline="30000" dirty="0">
                <a:solidFill>
                  <a:srgbClr val="C00000"/>
                </a:solidFill>
                <a:latin typeface="Arial" panose="020B0604020202020204" pitchFamily="34" charset="0"/>
                <a:cs typeface="Arial" panose="020B0604020202020204" pitchFamily="34" charset="0"/>
              </a:rPr>
              <a:t>16</a:t>
            </a:r>
            <a:r>
              <a:rPr lang="en-GB" sz="2800" b="1" dirty="0">
                <a:latin typeface="Arial" panose="020B0604020202020204" pitchFamily="34" charset="0"/>
                <a:cs typeface="Arial" panose="020B0604020202020204" pitchFamily="34" charset="0"/>
              </a:rPr>
              <a:t> Do not be deceived, my beloved brothers.”</a:t>
            </a:r>
            <a:endParaRPr lang="en-US" sz="2800" b="1" dirty="0">
              <a:latin typeface="Arial" panose="020B0604020202020204" pitchFamily="34" charset="0"/>
              <a:cs typeface="Arial" panose="020B0604020202020204" pitchFamily="34" charset="0"/>
            </a:endParaRPr>
          </a:p>
        </p:txBody>
      </p:sp>
      <p:pic>
        <p:nvPicPr>
          <p:cNvPr id="2050" name="Picture 2" descr="Theft Crimes | Dickman Law Office P.S.C. Kentucky Attorney">
            <a:extLst>
              <a:ext uri="{FF2B5EF4-FFF2-40B4-BE49-F238E27FC236}">
                <a16:creationId xmlns:a16="http://schemas.microsoft.com/office/drawing/2014/main" id="{567E7E4B-0223-7474-E78C-94176806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86" y="511849"/>
            <a:ext cx="5404427" cy="360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55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t="-39000" b="-39000"/>
          </a:stretch>
        </a:blipFill>
        <a:effectLst/>
      </p:bgPr>
    </p:bg>
    <p:spTree>
      <p:nvGrpSpPr>
        <p:cNvPr id="1" name="">
          <a:extLst>
            <a:ext uri="{FF2B5EF4-FFF2-40B4-BE49-F238E27FC236}">
              <a16:creationId xmlns:a16="http://schemas.microsoft.com/office/drawing/2014/main" id="{69BC281E-97A6-68E0-B827-EF4EEDE715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E4A138-C0E7-EF6B-5881-4C9F11E04AB1}"/>
              </a:ext>
            </a:extLst>
          </p:cNvPr>
          <p:cNvSpPr txBox="1"/>
          <p:nvPr/>
        </p:nvSpPr>
        <p:spPr>
          <a:xfrm>
            <a:off x="139875" y="0"/>
            <a:ext cx="645489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Demonic source (Genesis 3)</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D1218F6-48C9-2C14-8753-EB200688976C}"/>
              </a:ext>
            </a:extLst>
          </p:cNvPr>
          <p:cNvSpPr txBox="1"/>
          <p:nvPr/>
        </p:nvSpPr>
        <p:spPr>
          <a:xfrm>
            <a:off x="186173" y="514005"/>
            <a:ext cx="6989153"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a:t>
            </a:r>
            <a:r>
              <a:rPr lang="en-GB" sz="2800" b="1" dirty="0">
                <a:solidFill>
                  <a:srgbClr val="C00000"/>
                </a:solidFill>
                <a:latin typeface="Arial" panose="020B0604020202020204" pitchFamily="34" charset="0"/>
                <a:cs typeface="Arial" panose="020B0604020202020204" pitchFamily="34" charset="0"/>
              </a:rPr>
              <a:t>serpent</a:t>
            </a:r>
            <a:r>
              <a:rPr lang="en-GB" sz="2800" b="1" dirty="0">
                <a:latin typeface="Arial" panose="020B0604020202020204" pitchFamily="34" charset="0"/>
                <a:cs typeface="Arial" panose="020B0604020202020204" pitchFamily="34" charset="0"/>
              </a:rPr>
              <a:t> said to the woman, “You will not surely die. </a:t>
            </a: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For God knows that when you </a:t>
            </a:r>
            <a:r>
              <a:rPr lang="en-GB" sz="2800" b="1" dirty="0">
                <a:solidFill>
                  <a:srgbClr val="00B050"/>
                </a:solidFill>
                <a:latin typeface="Arial" panose="020B0604020202020204" pitchFamily="34" charset="0"/>
                <a:cs typeface="Arial" panose="020B0604020202020204" pitchFamily="34" charset="0"/>
              </a:rPr>
              <a:t>[both]</a:t>
            </a:r>
            <a:r>
              <a:rPr lang="en-GB" sz="2800" b="1" dirty="0">
                <a:latin typeface="Arial" panose="020B0604020202020204" pitchFamily="34" charset="0"/>
                <a:cs typeface="Arial" panose="020B0604020202020204" pitchFamily="34" charset="0"/>
              </a:rPr>
              <a:t> eat of it your eyes will be opened, and you will be like God, knowing good and evil…”</a:t>
            </a:r>
          </a:p>
          <a:p>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17</a:t>
            </a:r>
            <a:r>
              <a:rPr lang="en-GB" sz="2800" b="1" dirty="0">
                <a:latin typeface="Arial" panose="020B0604020202020204" pitchFamily="34" charset="0"/>
                <a:cs typeface="Arial" panose="020B0604020202020204" pitchFamily="34" charset="0"/>
              </a:rPr>
              <a:t> To </a:t>
            </a:r>
            <a:r>
              <a:rPr lang="en-GB" sz="2800" b="1" dirty="0">
                <a:solidFill>
                  <a:srgbClr val="C00000"/>
                </a:solidFill>
                <a:latin typeface="Arial" panose="020B0604020202020204" pitchFamily="34" charset="0"/>
                <a:cs typeface="Arial" panose="020B0604020202020204" pitchFamily="34" charset="0"/>
              </a:rPr>
              <a:t>Adam</a:t>
            </a:r>
            <a:r>
              <a:rPr lang="en-GB" sz="2800" b="1" dirty="0">
                <a:latin typeface="Arial" panose="020B0604020202020204" pitchFamily="34" charset="0"/>
                <a:cs typeface="Arial" panose="020B0604020202020204" pitchFamily="34" charset="0"/>
              </a:rPr>
              <a:t>, Yahweh said, … </a:t>
            </a:r>
            <a:r>
              <a:rPr lang="en-GB" sz="2800" b="1" baseline="30000" dirty="0">
                <a:solidFill>
                  <a:srgbClr val="C00000"/>
                </a:solidFill>
                <a:latin typeface="Arial" panose="020B0604020202020204" pitchFamily="34" charset="0"/>
                <a:cs typeface="Arial" panose="020B0604020202020204" pitchFamily="34" charset="0"/>
              </a:rPr>
              <a:t>19</a:t>
            </a:r>
            <a:r>
              <a:rPr lang="en-GB" sz="2800" b="1" dirty="0">
                <a:latin typeface="Arial" panose="020B0604020202020204" pitchFamily="34" charset="0"/>
                <a:cs typeface="Arial" panose="020B0604020202020204" pitchFamily="34" charset="0"/>
              </a:rPr>
              <a:t> “You shall … return to the ground, for out of it you were taken.”</a:t>
            </a:r>
            <a:endParaRPr lang="en-US" sz="2800" b="1" dirty="0">
              <a:latin typeface="Arial" panose="020B0604020202020204" pitchFamily="34" charset="0"/>
              <a:cs typeface="Arial" panose="020B0604020202020204" pitchFamily="34" charset="0"/>
            </a:endParaRPr>
          </a:p>
        </p:txBody>
      </p:sp>
      <p:pic>
        <p:nvPicPr>
          <p:cNvPr id="3074" name="Picture 2" descr="The White Dragon – Behold Wonder">
            <a:extLst>
              <a:ext uri="{FF2B5EF4-FFF2-40B4-BE49-F238E27FC236}">
                <a16:creationId xmlns:a16="http://schemas.microsoft.com/office/drawing/2014/main" id="{A6F1A227-E8FD-957A-F8BC-C317FB574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345" y="497959"/>
            <a:ext cx="3616841" cy="361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82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t="-23000" b="-23000"/>
          </a:stretch>
        </a:blipFill>
        <a:effectLst/>
      </p:bgPr>
    </p:bg>
    <p:spTree>
      <p:nvGrpSpPr>
        <p:cNvPr id="1" name="">
          <a:extLst>
            <a:ext uri="{FF2B5EF4-FFF2-40B4-BE49-F238E27FC236}">
              <a16:creationId xmlns:a16="http://schemas.microsoft.com/office/drawing/2014/main" id="{2BBE857C-7FF0-1A6F-732A-A59C14D64E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30642C-6D58-E981-4F26-0BEEB62F48AE}"/>
              </a:ext>
            </a:extLst>
          </p:cNvPr>
          <p:cNvSpPr txBox="1"/>
          <p:nvPr/>
        </p:nvSpPr>
        <p:spPr>
          <a:xfrm>
            <a:off x="139875" y="0"/>
            <a:ext cx="6149414"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Demonic source (Genesis 6)</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849B25EA-1A49-D284-1EA8-83C9A0C2409D}"/>
              </a:ext>
            </a:extLst>
          </p:cNvPr>
          <p:cNvSpPr txBox="1"/>
          <p:nvPr/>
        </p:nvSpPr>
        <p:spPr>
          <a:xfrm>
            <a:off x="186173" y="514005"/>
            <a:ext cx="7129026"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a:t>
            </a:r>
            <a:r>
              <a:rPr lang="en-GB" sz="2800" b="1" dirty="0">
                <a:solidFill>
                  <a:srgbClr val="C00000"/>
                </a:solidFill>
                <a:latin typeface="Arial" panose="020B0604020202020204" pitchFamily="34" charset="0"/>
                <a:cs typeface="Arial" panose="020B0604020202020204" pitchFamily="34" charset="0"/>
              </a:rPr>
              <a:t>Nephilim</a:t>
            </a:r>
            <a:r>
              <a:rPr lang="en-GB" sz="2800" b="1" dirty="0">
                <a:latin typeface="Arial" panose="020B0604020202020204" pitchFamily="34" charset="0"/>
                <a:cs typeface="Arial" panose="020B0604020202020204" pitchFamily="34" charset="0"/>
              </a:rPr>
              <a:t> were on the earth in those days, and also afterward, when the </a:t>
            </a:r>
            <a:r>
              <a:rPr lang="en-GB" sz="2800" b="1" dirty="0">
                <a:solidFill>
                  <a:srgbClr val="C00000"/>
                </a:solidFill>
                <a:latin typeface="Arial" panose="020B0604020202020204" pitchFamily="34" charset="0"/>
                <a:cs typeface="Arial" panose="020B0604020202020204" pitchFamily="34" charset="0"/>
              </a:rPr>
              <a:t>sons of God </a:t>
            </a:r>
            <a:r>
              <a:rPr lang="en-GB" sz="2800" b="1" dirty="0">
                <a:latin typeface="Arial" panose="020B0604020202020204" pitchFamily="34" charset="0"/>
                <a:cs typeface="Arial" panose="020B0604020202020204" pitchFamily="34" charset="0"/>
              </a:rPr>
              <a:t>came in to the daughters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man and they bore children to them…</a:t>
            </a:r>
          </a:p>
          <a:p>
            <a:r>
              <a:rPr lang="en-GB" sz="2800" b="1" baseline="30000" dirty="0">
                <a:solidFill>
                  <a:srgbClr val="C00000"/>
                </a:solidFill>
                <a:latin typeface="Arial" panose="020B0604020202020204" pitchFamily="34" charset="0"/>
                <a:cs typeface="Arial" panose="020B0604020202020204" pitchFamily="34" charset="0"/>
              </a:rPr>
              <a:t>	5</a:t>
            </a:r>
            <a:r>
              <a:rPr lang="en-GB" sz="2800" b="1" dirty="0">
                <a:latin typeface="Arial" panose="020B0604020202020204" pitchFamily="34" charset="0"/>
                <a:cs typeface="Arial" panose="020B0604020202020204" pitchFamily="34" charset="0"/>
              </a:rPr>
              <a:t> The LORD saw that the wickedness of </a:t>
            </a:r>
            <a:r>
              <a:rPr lang="en-GB" sz="2800" b="1" dirty="0">
                <a:solidFill>
                  <a:srgbClr val="C00000"/>
                </a:solidFill>
                <a:latin typeface="Arial" panose="020B0604020202020204" pitchFamily="34" charset="0"/>
                <a:cs typeface="Arial" panose="020B0604020202020204" pitchFamily="34" charset="0"/>
              </a:rPr>
              <a:t>man</a:t>
            </a:r>
            <a:r>
              <a:rPr lang="en-GB" sz="2800" b="1" dirty="0">
                <a:latin typeface="Arial" panose="020B0604020202020204" pitchFamily="34" charset="0"/>
                <a:cs typeface="Arial" panose="020B0604020202020204" pitchFamily="34" charset="0"/>
              </a:rPr>
              <a:t> was great in the earth, and that every intention of the thoughts of his heart was only evil continually.</a:t>
            </a:r>
            <a:endParaRPr lang="en-US" sz="2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C8C42AA-1741-A93B-4692-D5AE766AF964}"/>
              </a:ext>
            </a:extLst>
          </p:cNvPr>
          <p:cNvPicPr>
            <a:picLocks noChangeAspect="1"/>
          </p:cNvPicPr>
          <p:nvPr/>
        </p:nvPicPr>
        <p:blipFill>
          <a:blip r:embed="rId4"/>
          <a:stretch>
            <a:fillRect/>
          </a:stretch>
        </p:blipFill>
        <p:spPr>
          <a:xfrm>
            <a:off x="1365422" y="491416"/>
            <a:ext cx="4417332" cy="3623384"/>
          </a:xfrm>
          <a:prstGeom prst="rect">
            <a:avLst/>
          </a:prstGeom>
        </p:spPr>
      </p:pic>
    </p:spTree>
    <p:extLst>
      <p:ext uri="{BB962C8B-B14F-4D97-AF65-F5344CB8AC3E}">
        <p14:creationId xmlns:p14="http://schemas.microsoft.com/office/powerpoint/2010/main" val="3989308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9000" b="-9000"/>
          </a:stretch>
        </a:blipFill>
        <a:effectLst/>
      </p:bgPr>
    </p:bg>
    <p:spTree>
      <p:nvGrpSpPr>
        <p:cNvPr id="1" name="">
          <a:extLst>
            <a:ext uri="{FF2B5EF4-FFF2-40B4-BE49-F238E27FC236}">
              <a16:creationId xmlns:a16="http://schemas.microsoft.com/office/drawing/2014/main" id="{E2D93850-6150-1052-309A-8AC3965838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5D9613-6463-B293-A45B-9B50FD9D5F1C}"/>
              </a:ext>
            </a:extLst>
          </p:cNvPr>
          <p:cNvSpPr txBox="1"/>
          <p:nvPr/>
        </p:nvSpPr>
        <p:spPr>
          <a:xfrm>
            <a:off x="139874" y="0"/>
            <a:ext cx="638099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Demonic source (1 Enoch 15)</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C3ABCC6A-4ACE-1D08-FCE8-3D6AB295F581}"/>
              </a:ext>
            </a:extLst>
          </p:cNvPr>
          <p:cNvSpPr txBox="1"/>
          <p:nvPr/>
        </p:nvSpPr>
        <p:spPr>
          <a:xfrm>
            <a:off x="186173" y="514005"/>
            <a:ext cx="7129026"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8</a:t>
            </a:r>
            <a:r>
              <a:rPr lang="en-US"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The </a:t>
            </a:r>
            <a:r>
              <a:rPr lang="en-GB" sz="2800" b="1" dirty="0">
                <a:solidFill>
                  <a:srgbClr val="C00000"/>
                </a:solidFill>
                <a:latin typeface="Arial" panose="020B0604020202020204" pitchFamily="34" charset="0"/>
                <a:cs typeface="Arial" panose="020B0604020202020204" pitchFamily="34" charset="0"/>
              </a:rPr>
              <a:t>giants</a:t>
            </a:r>
            <a:r>
              <a:rPr lang="en-GB" sz="2800" b="1" dirty="0">
                <a:latin typeface="Arial" panose="020B0604020202020204" pitchFamily="34" charset="0"/>
                <a:cs typeface="Arial" panose="020B0604020202020204" pitchFamily="34" charset="0"/>
              </a:rPr>
              <a:t> who were begotten by the spirits and flesh—they will call them evil spirits upon the earth… </a:t>
            </a:r>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From the holy </a:t>
            </a:r>
            <a:r>
              <a:rPr lang="en-GB" sz="2800" b="1" dirty="0">
                <a:solidFill>
                  <a:srgbClr val="C00000"/>
                </a:solidFill>
                <a:latin typeface="Arial" panose="020B0604020202020204" pitchFamily="34" charset="0"/>
                <a:cs typeface="Arial" panose="020B0604020202020204" pitchFamily="34" charset="0"/>
              </a:rPr>
              <a:t>watchers</a:t>
            </a:r>
            <a:r>
              <a:rPr lang="en-GB" sz="2800" b="1" dirty="0">
                <a:latin typeface="Arial" panose="020B0604020202020204" pitchFamily="34" charset="0"/>
                <a:cs typeface="Arial" panose="020B0604020202020204" pitchFamily="34" charset="0"/>
              </a:rPr>
              <a:t> was the origin of their creation. </a:t>
            </a:r>
            <a:r>
              <a:rPr lang="en-GB" sz="2800" b="1" baseline="30000" dirty="0">
                <a:solidFill>
                  <a:srgbClr val="C00000"/>
                </a:solidFill>
                <a:latin typeface="Arial" panose="020B0604020202020204" pitchFamily="34" charset="0"/>
                <a:cs typeface="Arial" panose="020B0604020202020204" pitchFamily="34" charset="0"/>
              </a:rPr>
              <a:t>11 </a:t>
            </a:r>
            <a:r>
              <a:rPr lang="en-GB" sz="2800" b="1" dirty="0">
                <a:latin typeface="Arial" panose="020B0604020202020204" pitchFamily="34" charset="0"/>
                <a:cs typeface="Arial" panose="020B0604020202020204" pitchFamily="34" charset="0"/>
              </a:rPr>
              <a:t>And the </a:t>
            </a:r>
            <a:r>
              <a:rPr lang="en-GB" sz="2800" b="1" dirty="0">
                <a:solidFill>
                  <a:srgbClr val="C00000"/>
                </a:solidFill>
                <a:latin typeface="Arial" panose="020B0604020202020204" pitchFamily="34" charset="0"/>
                <a:cs typeface="Arial" panose="020B0604020202020204" pitchFamily="34" charset="0"/>
              </a:rPr>
              <a:t>spirits</a:t>
            </a:r>
            <a:r>
              <a:rPr lang="en-GB" sz="2800" b="1" dirty="0">
                <a:latin typeface="Arial" panose="020B0604020202020204" pitchFamily="34" charset="0"/>
                <a:cs typeface="Arial" panose="020B0604020202020204" pitchFamily="34" charset="0"/>
              </a:rPr>
              <a:t> of the giants lead astray, do violence, make desolate, and attack and wrestle and hurl upon the earth and cause illnesses.”</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5506427-BB89-3DA4-66F5-0F8465E34010}"/>
              </a:ext>
            </a:extLst>
          </p:cNvPr>
          <p:cNvPicPr>
            <a:picLocks noChangeAspect="1"/>
          </p:cNvPicPr>
          <p:nvPr/>
        </p:nvPicPr>
        <p:blipFill>
          <a:blip r:embed="rId4"/>
          <a:srcRect t="5105"/>
          <a:stretch/>
        </p:blipFill>
        <p:spPr>
          <a:xfrm>
            <a:off x="837331" y="523220"/>
            <a:ext cx="5683542" cy="3591580"/>
          </a:xfrm>
          <a:prstGeom prst="rect">
            <a:avLst/>
          </a:prstGeom>
        </p:spPr>
      </p:pic>
    </p:spTree>
    <p:extLst>
      <p:ext uri="{BB962C8B-B14F-4D97-AF65-F5344CB8AC3E}">
        <p14:creationId xmlns:p14="http://schemas.microsoft.com/office/powerpoint/2010/main" val="270332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t="-6000" b="-6000"/>
          </a:stretch>
        </a:blipFill>
        <a:effectLst/>
      </p:bgPr>
    </p:bg>
    <p:spTree>
      <p:nvGrpSpPr>
        <p:cNvPr id="1" name="">
          <a:extLst>
            <a:ext uri="{FF2B5EF4-FFF2-40B4-BE49-F238E27FC236}">
              <a16:creationId xmlns:a16="http://schemas.microsoft.com/office/drawing/2014/main" id="{314C755E-49C4-1576-4E8B-8E1A064452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EA27A5-4EBF-88B9-5C67-9C1598AD209C}"/>
              </a:ext>
            </a:extLst>
          </p:cNvPr>
          <p:cNvSpPr txBox="1"/>
          <p:nvPr/>
        </p:nvSpPr>
        <p:spPr>
          <a:xfrm>
            <a:off x="116235" y="0"/>
            <a:ext cx="731519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Demonic source (Dead Sea Scrolls)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2A08C6B-9EA9-3ABF-0B4E-EEC7E71E2EB1}"/>
              </a:ext>
            </a:extLst>
          </p:cNvPr>
          <p:cNvSpPr txBox="1"/>
          <p:nvPr/>
        </p:nvSpPr>
        <p:spPr>
          <a:xfrm>
            <a:off x="186173" y="514005"/>
            <a:ext cx="7175324"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	“</a:t>
            </a:r>
            <a:r>
              <a:rPr lang="en-US" sz="2800" b="1" baseline="30000" dirty="0">
                <a:solidFill>
                  <a:srgbClr val="C00000"/>
                </a:solidFill>
                <a:latin typeface="Arial" panose="020B0604020202020204" pitchFamily="34" charset="0"/>
                <a:cs typeface="Arial" panose="020B0604020202020204" pitchFamily="34" charset="0"/>
              </a:rPr>
              <a:t>4 </a:t>
            </a:r>
            <a:r>
              <a:rPr lang="en-GB" sz="2800" b="1" dirty="0">
                <a:latin typeface="Arial" panose="020B0604020202020204" pitchFamily="34" charset="0"/>
                <a:cs typeface="Arial" panose="020B0604020202020204" pitchFamily="34" charset="0"/>
              </a:rPr>
              <a:t>Declare the splendour of (God’s) radiance in order to frighten and terrify</a:t>
            </a:r>
            <a:br>
              <a:rPr lang="en-GB" sz="2800" b="1" dirty="0">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all the spirits of the ravaging angels and the bastard spirits, demons, Lilith,</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owls and [jackals…] </a:t>
            </a:r>
            <a:r>
              <a:rPr lang="en-GB" sz="2800" b="1" baseline="30000"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and those who strike unexpectedly to lead astray the spirit of knowledge.” </a:t>
            </a:r>
            <a:r>
              <a:rPr lang="en-GB" sz="2800" dirty="0">
                <a:latin typeface="Arial" panose="020B0604020202020204" pitchFamily="34" charset="0"/>
                <a:cs typeface="Arial" panose="020B0604020202020204" pitchFamily="34" charset="0"/>
              </a:rPr>
              <a:t>4Q510 (4QShir</a:t>
            </a:r>
            <a:r>
              <a:rPr lang="en-GB" sz="2800" baseline="30000" dirty="0">
                <a:latin typeface="Arial" panose="020B0604020202020204" pitchFamily="34" charset="0"/>
                <a:cs typeface="Arial" panose="020B0604020202020204" pitchFamily="34" charset="0"/>
              </a:rPr>
              <a:t>a</a:t>
            </a:r>
            <a:r>
              <a:rPr lang="en-GB" sz="2800"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6B9770E-48E0-EBEC-2234-178026AC8DF5}"/>
              </a:ext>
            </a:extLst>
          </p:cNvPr>
          <p:cNvPicPr>
            <a:picLocks noChangeAspect="1"/>
          </p:cNvPicPr>
          <p:nvPr/>
        </p:nvPicPr>
        <p:blipFill>
          <a:blip r:embed="rId4"/>
          <a:stretch>
            <a:fillRect/>
          </a:stretch>
        </p:blipFill>
        <p:spPr>
          <a:xfrm>
            <a:off x="784336" y="523220"/>
            <a:ext cx="5746527" cy="3591580"/>
          </a:xfrm>
          <a:prstGeom prst="rect">
            <a:avLst/>
          </a:prstGeom>
        </p:spPr>
      </p:pic>
    </p:spTree>
    <p:extLst>
      <p:ext uri="{BB962C8B-B14F-4D97-AF65-F5344CB8AC3E}">
        <p14:creationId xmlns:p14="http://schemas.microsoft.com/office/powerpoint/2010/main" val="28325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5358</TotalTime>
  <Words>1191</Words>
  <Application>Microsoft Office PowerPoint</Application>
  <PresentationFormat>Custom</PresentationFormat>
  <Paragraphs>166</Paragraphs>
  <Slides>24</Slides>
  <Notes>24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Arial Narrow</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258</cp:revision>
  <dcterms:created xsi:type="dcterms:W3CDTF">2023-02-25T21:04:15Z</dcterms:created>
  <dcterms:modified xsi:type="dcterms:W3CDTF">2024-11-17T01:28:55Z</dcterms:modified>
</cp:coreProperties>
</file>