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Lst>
  <p:notesMasterIdLst>
    <p:notesMasterId r:id="rId38"/>
  </p:notesMasterIdLst>
  <p:sldIdLst>
    <p:sldId id="256" r:id="rId12"/>
    <p:sldId id="257" r:id="rId13"/>
    <p:sldId id="279" r:id="rId14"/>
    <p:sldId id="259" r:id="rId15"/>
    <p:sldId id="267" r:id="rId16"/>
    <p:sldId id="271" r:id="rId17"/>
    <p:sldId id="270" r:id="rId18"/>
    <p:sldId id="266" r:id="rId19"/>
    <p:sldId id="272" r:id="rId20"/>
    <p:sldId id="273" r:id="rId21"/>
    <p:sldId id="260" r:id="rId22"/>
    <p:sldId id="268" r:id="rId23"/>
    <p:sldId id="261" r:id="rId24"/>
    <p:sldId id="274" r:id="rId25"/>
    <p:sldId id="262" r:id="rId26"/>
    <p:sldId id="280" r:id="rId27"/>
    <p:sldId id="281" r:id="rId28"/>
    <p:sldId id="282" r:id="rId29"/>
    <p:sldId id="276" r:id="rId30"/>
    <p:sldId id="264" r:id="rId31"/>
    <p:sldId id="283" r:id="rId32"/>
    <p:sldId id="275" r:id="rId33"/>
    <p:sldId id="278" r:id="rId34"/>
    <p:sldId id="277" r:id="rId35"/>
    <p:sldId id="269" r:id="rId36"/>
    <p:sldId id="265" r:id="rId37"/>
  </p:sldIdLst>
  <p:sldSz cx="7315200" cy="41148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EF"/>
    <a:srgbClr val="FDFD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chemeClr val="dk1"/>
                </a:solidFill>
                <a:latin typeface="Calibri"/>
              </a:rPr>
              <a:t>Click to move the slide</a:t>
            </a:r>
          </a:p>
        </p:txBody>
      </p:sp>
      <p:sp>
        <p:nvSpPr>
          <p:cNvPr id="6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Arial"/>
              </a:rPr>
              <a:t>Click to edit the notes format</a:t>
            </a:r>
          </a:p>
        </p:txBody>
      </p:sp>
      <p:sp>
        <p:nvSpPr>
          <p:cNvPr id="68"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69"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70"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71"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3C79E9D0-4164-4830-9988-AAA13008106C}"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noRot="1" noChangeAspect="1"/>
          </p:cNvSpPr>
          <p:nvPr>
            <p:ph type="sldImg"/>
          </p:nvPr>
        </p:nvSpPr>
        <p:spPr>
          <a:xfrm>
            <a:off x="685800" y="1143000"/>
            <a:ext cx="5486400" cy="3086100"/>
          </a:xfrm>
          <a:prstGeom prst="rect">
            <a:avLst/>
          </a:prstGeom>
          <a:ln w="0">
            <a:noFill/>
          </a:ln>
        </p:spPr>
      </p:sp>
      <p:sp>
        <p:nvSpPr>
          <p:cNvPr id="9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99" name="PlaceHolder 3"/>
          <p:cNvSpPr>
            <a:spLocks noGrp="1"/>
          </p:cNvSpPr>
          <p:nvPr>
            <p:ph type="sldNum" idx="3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FC79D2E3-66AF-47C3-BDB3-C38F90861690}" type="slidenum">
              <a:rPr lang="en-US" sz="1200" b="0" strike="noStrike" spc="-1">
                <a:solidFill>
                  <a:srgbClr val="000000"/>
                </a:solidFill>
                <a:latin typeface="Times New Roman"/>
              </a:rPr>
              <a:t>1</a:t>
            </a:fld>
            <a:endParaRPr lang="en-US"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B544-5FBD-C6E8-7F79-08F7173DE674}"/>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5D6D8A85-6933-E010-9639-D361F128AE39}"/>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17E0BBA2-0D5A-8443-6ADE-77910994E50E}"/>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50A9B690-2A59-F612-B86D-C798625EE732}"/>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10</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4280274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noRot="1" noChangeAspect="1"/>
          </p:cNvSpPr>
          <p:nvPr>
            <p:ph type="sldImg"/>
          </p:nvPr>
        </p:nvSpPr>
        <p:spPr>
          <a:xfrm>
            <a:off x="685800" y="1143000"/>
            <a:ext cx="5486400" cy="3086100"/>
          </a:xfrm>
          <a:prstGeom prst="rect">
            <a:avLst/>
          </a:prstGeom>
          <a:ln w="0">
            <a:noFill/>
          </a:ln>
        </p:spPr>
      </p:sp>
      <p:sp>
        <p:nvSpPr>
          <p:cNvPr id="11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11" name="PlaceHolder 3"/>
          <p:cNvSpPr>
            <a:spLocks noGrp="1"/>
          </p:cNvSpPr>
          <p:nvPr>
            <p:ph type="sldNum" idx="4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29C472A-C4D9-479A-BC0D-A3093F728201}" type="slidenum">
              <a:rPr lang="en-US" sz="1200" b="0" strike="noStrike" spc="-1">
                <a:solidFill>
                  <a:srgbClr val="000000"/>
                </a:solidFill>
                <a:latin typeface="Times New Roman"/>
              </a:rPr>
              <a:t>11</a:t>
            </a:fld>
            <a:endParaRPr lang="en-US" sz="12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36457-5FB0-64AE-0282-A687279D11A7}"/>
            </a:ext>
          </a:extLst>
        </p:cNvPr>
        <p:cNvGrpSpPr/>
        <p:nvPr/>
      </p:nvGrpSpPr>
      <p:grpSpPr>
        <a:xfrm>
          <a:off x="0" y="0"/>
          <a:ext cx="0" cy="0"/>
          <a:chOff x="0" y="0"/>
          <a:chExt cx="0" cy="0"/>
        </a:xfrm>
      </p:grpSpPr>
      <p:sp>
        <p:nvSpPr>
          <p:cNvPr id="109" name="PlaceHolder 1">
            <a:extLst>
              <a:ext uri="{FF2B5EF4-FFF2-40B4-BE49-F238E27FC236}">
                <a16:creationId xmlns:a16="http://schemas.microsoft.com/office/drawing/2014/main" id="{10DBCE4A-EEF9-4B20-835F-65890DC0AD2B}"/>
              </a:ext>
            </a:extLst>
          </p:cNvPr>
          <p:cNvSpPr>
            <a:spLocks noGrp="1" noRot="1" noChangeAspect="1"/>
          </p:cNvSpPr>
          <p:nvPr>
            <p:ph type="sldImg"/>
          </p:nvPr>
        </p:nvSpPr>
        <p:spPr>
          <a:xfrm>
            <a:off x="685800" y="1143000"/>
            <a:ext cx="5486400" cy="3086100"/>
          </a:xfrm>
          <a:prstGeom prst="rect">
            <a:avLst/>
          </a:prstGeom>
          <a:ln w="0">
            <a:noFill/>
          </a:ln>
        </p:spPr>
      </p:sp>
      <p:sp>
        <p:nvSpPr>
          <p:cNvPr id="110" name="PlaceHolder 2">
            <a:extLst>
              <a:ext uri="{FF2B5EF4-FFF2-40B4-BE49-F238E27FC236}">
                <a16:creationId xmlns:a16="http://schemas.microsoft.com/office/drawing/2014/main" id="{3262703B-8103-2E58-98C8-369C8E5A3CDF}"/>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11" name="PlaceHolder 3">
            <a:extLst>
              <a:ext uri="{FF2B5EF4-FFF2-40B4-BE49-F238E27FC236}">
                <a16:creationId xmlns:a16="http://schemas.microsoft.com/office/drawing/2014/main" id="{8B405FFE-254D-6D51-616F-8456980F9C9E}"/>
              </a:ext>
            </a:extLst>
          </p:cNvPr>
          <p:cNvSpPr>
            <a:spLocks noGrp="1"/>
          </p:cNvSpPr>
          <p:nvPr>
            <p:ph type="sldNum" idx="4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29C472A-C4D9-479A-BC0D-A3093F728201}" type="slidenum">
              <a:rPr lang="en-US" sz="1200" b="0" strike="noStrike" spc="-1">
                <a:solidFill>
                  <a:srgbClr val="000000"/>
                </a:solidFill>
                <a:latin typeface="Times New Roman"/>
              </a:rPr>
              <a:t>12</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650933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noRot="1" noChangeAspect="1"/>
          </p:cNvSpPr>
          <p:nvPr>
            <p:ph type="sldImg"/>
          </p:nvPr>
        </p:nvSpPr>
        <p:spPr>
          <a:xfrm>
            <a:off x="685800" y="1143000"/>
            <a:ext cx="5486400" cy="3086100"/>
          </a:xfrm>
          <a:prstGeom prst="rect">
            <a:avLst/>
          </a:prstGeom>
          <a:ln w="0">
            <a:noFill/>
          </a:ln>
        </p:spPr>
      </p:sp>
      <p:sp>
        <p:nvSpPr>
          <p:cNvPr id="11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14" name="PlaceHolder 3"/>
          <p:cNvSpPr>
            <a:spLocks noGrp="1"/>
          </p:cNvSpPr>
          <p:nvPr>
            <p:ph type="sldNum" idx="4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BCBEA02-88DC-485E-B5C3-6F01159DADE5}" type="slidenum">
              <a:rPr lang="en-US" sz="1200" b="0" strike="noStrike" spc="-1">
                <a:solidFill>
                  <a:srgbClr val="000000"/>
                </a:solidFill>
                <a:latin typeface="Times New Roman"/>
              </a:rPr>
              <a:t>13</a:t>
            </a:fld>
            <a:endParaRPr lang="en-US"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ECECE-C3B9-4084-5D43-472AAA5D8145}"/>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9FDA80A1-3C26-3423-19EE-2707452B8951}"/>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349D4935-FBE3-A571-3D04-EF45483FA9BF}"/>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785E3BC3-38D5-B8A3-29A8-F5926CBDFB1F}"/>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14</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64516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noRot="1" noChangeAspect="1"/>
          </p:cNvSpPr>
          <p:nvPr>
            <p:ph type="sldImg"/>
          </p:nvPr>
        </p:nvSpPr>
        <p:spPr>
          <a:xfrm>
            <a:off x="685800" y="1143000"/>
            <a:ext cx="5486400" cy="3086100"/>
          </a:xfrm>
          <a:prstGeom prst="rect">
            <a:avLst/>
          </a:prstGeom>
          <a:ln w="0">
            <a:noFill/>
          </a:ln>
        </p:spPr>
      </p:sp>
      <p:sp>
        <p:nvSpPr>
          <p:cNvPr id="11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17" name="PlaceHolder 3"/>
          <p:cNvSpPr>
            <a:spLocks noGrp="1"/>
          </p:cNvSpPr>
          <p:nvPr>
            <p:ph type="sldNum" idx="4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349CD65-E1E3-4514-B8FD-05F3DA1B4969}" type="slidenum">
              <a:rPr lang="en-US" sz="1200" b="0" strike="noStrike" spc="-1">
                <a:solidFill>
                  <a:srgbClr val="000000"/>
                </a:solidFill>
                <a:latin typeface="Times New Roman"/>
              </a:rPr>
              <a:t>15</a:t>
            </a:fld>
            <a:endParaRPr lang="en-US"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16BC5-09C1-F899-BD4F-6858BA7D5062}"/>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B7E49DCE-2B7A-377A-1066-5DE4C8B16A04}"/>
              </a:ext>
            </a:extLst>
          </p:cNvPr>
          <p:cNvSpPr>
            <a:spLocks noGrp="1" noRot="1" noChangeAspect="1"/>
          </p:cNvSpPr>
          <p:nvPr>
            <p:ph type="sldImg"/>
          </p:nvPr>
        </p:nvSpPr>
        <p:spPr>
          <a:xfrm>
            <a:off x="685800" y="1143000"/>
            <a:ext cx="5486400" cy="3086100"/>
          </a:xfrm>
          <a:prstGeom prst="rect">
            <a:avLst/>
          </a:prstGeom>
          <a:ln w="0">
            <a:noFill/>
          </a:ln>
        </p:spPr>
      </p:sp>
      <p:sp>
        <p:nvSpPr>
          <p:cNvPr id="116" name="PlaceHolder 2">
            <a:extLst>
              <a:ext uri="{FF2B5EF4-FFF2-40B4-BE49-F238E27FC236}">
                <a16:creationId xmlns:a16="http://schemas.microsoft.com/office/drawing/2014/main" id="{BAC314D9-38C8-EA9E-FEDC-1B2684477C4E}"/>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17" name="PlaceHolder 3">
            <a:extLst>
              <a:ext uri="{FF2B5EF4-FFF2-40B4-BE49-F238E27FC236}">
                <a16:creationId xmlns:a16="http://schemas.microsoft.com/office/drawing/2014/main" id="{4ACE5CB0-62B6-9D92-4873-82CF3E6D50CA}"/>
              </a:ext>
            </a:extLst>
          </p:cNvPr>
          <p:cNvSpPr>
            <a:spLocks noGrp="1"/>
          </p:cNvSpPr>
          <p:nvPr>
            <p:ph type="sldNum" idx="4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349CD65-E1E3-4514-B8FD-05F3DA1B4969}" type="slidenum">
              <a:rPr lang="en-US" sz="1200" b="0" strike="noStrike" spc="-1">
                <a:solidFill>
                  <a:srgbClr val="000000"/>
                </a:solidFill>
                <a:latin typeface="Times New Roman"/>
              </a:rPr>
              <a:t>16</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4137311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11641-5661-4DC2-2C24-35B6E4019C8C}"/>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CC60A3EA-D45C-8FE4-22B1-F3A787B2BCB8}"/>
              </a:ext>
            </a:extLst>
          </p:cNvPr>
          <p:cNvSpPr>
            <a:spLocks noGrp="1" noRot="1" noChangeAspect="1"/>
          </p:cNvSpPr>
          <p:nvPr>
            <p:ph type="sldImg"/>
          </p:nvPr>
        </p:nvSpPr>
        <p:spPr>
          <a:xfrm>
            <a:off x="685800" y="1143000"/>
            <a:ext cx="5486400" cy="3086100"/>
          </a:xfrm>
          <a:prstGeom prst="rect">
            <a:avLst/>
          </a:prstGeom>
          <a:ln w="0">
            <a:noFill/>
          </a:ln>
        </p:spPr>
      </p:sp>
      <p:sp>
        <p:nvSpPr>
          <p:cNvPr id="116" name="PlaceHolder 2">
            <a:extLst>
              <a:ext uri="{FF2B5EF4-FFF2-40B4-BE49-F238E27FC236}">
                <a16:creationId xmlns:a16="http://schemas.microsoft.com/office/drawing/2014/main" id="{F3AD61C2-A1D8-74D3-EB2F-E0E43C8E3168}"/>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17" name="PlaceHolder 3">
            <a:extLst>
              <a:ext uri="{FF2B5EF4-FFF2-40B4-BE49-F238E27FC236}">
                <a16:creationId xmlns:a16="http://schemas.microsoft.com/office/drawing/2014/main" id="{1FDF24ED-5785-6ACE-0A2F-CE1D62AA318A}"/>
              </a:ext>
            </a:extLst>
          </p:cNvPr>
          <p:cNvSpPr>
            <a:spLocks noGrp="1"/>
          </p:cNvSpPr>
          <p:nvPr>
            <p:ph type="sldNum" idx="4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349CD65-E1E3-4514-B8FD-05F3DA1B4969}" type="slidenum">
              <a:rPr lang="en-US" sz="1200" b="0" strike="noStrike" spc="-1">
                <a:solidFill>
                  <a:srgbClr val="000000"/>
                </a:solidFill>
                <a:latin typeface="Times New Roman"/>
              </a:rPr>
              <a:t>17</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935586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20FE9-CF06-863D-B574-168758C706EF}"/>
            </a:ext>
          </a:extLst>
        </p:cNvPr>
        <p:cNvGrpSpPr/>
        <p:nvPr/>
      </p:nvGrpSpPr>
      <p:grpSpPr>
        <a:xfrm>
          <a:off x="0" y="0"/>
          <a:ext cx="0" cy="0"/>
          <a:chOff x="0" y="0"/>
          <a:chExt cx="0" cy="0"/>
        </a:xfrm>
      </p:grpSpPr>
      <p:sp>
        <p:nvSpPr>
          <p:cNvPr id="118" name="PlaceHolder 1">
            <a:extLst>
              <a:ext uri="{FF2B5EF4-FFF2-40B4-BE49-F238E27FC236}">
                <a16:creationId xmlns:a16="http://schemas.microsoft.com/office/drawing/2014/main" id="{B72CEF01-B5E9-16B5-A48A-9F96BFAF4298}"/>
              </a:ext>
            </a:extLst>
          </p:cNvPr>
          <p:cNvSpPr>
            <a:spLocks noGrp="1" noRot="1" noChangeAspect="1"/>
          </p:cNvSpPr>
          <p:nvPr>
            <p:ph type="sldImg"/>
          </p:nvPr>
        </p:nvSpPr>
        <p:spPr>
          <a:xfrm>
            <a:off x="685800" y="1143000"/>
            <a:ext cx="5486400" cy="3086100"/>
          </a:xfrm>
          <a:prstGeom prst="rect">
            <a:avLst/>
          </a:prstGeom>
          <a:ln w="0">
            <a:noFill/>
          </a:ln>
        </p:spPr>
      </p:sp>
      <p:sp>
        <p:nvSpPr>
          <p:cNvPr id="119" name="PlaceHolder 2">
            <a:extLst>
              <a:ext uri="{FF2B5EF4-FFF2-40B4-BE49-F238E27FC236}">
                <a16:creationId xmlns:a16="http://schemas.microsoft.com/office/drawing/2014/main" id="{A55565EB-9C8B-ACFE-0B3D-EE69E3E5419F}"/>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20" name="PlaceHolder 3">
            <a:extLst>
              <a:ext uri="{FF2B5EF4-FFF2-40B4-BE49-F238E27FC236}">
                <a16:creationId xmlns:a16="http://schemas.microsoft.com/office/drawing/2014/main" id="{970B35AA-AEFD-1044-4B8D-083830BFB449}"/>
              </a:ext>
            </a:extLst>
          </p:cNvPr>
          <p:cNvSpPr>
            <a:spLocks noGrp="1"/>
          </p:cNvSpPr>
          <p:nvPr>
            <p:ph type="sldNum" idx="4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840DE79-6346-4B46-924D-EE0EDB6218D6}" type="slidenum">
              <a:rPr lang="en-US" sz="1200" b="0" strike="noStrike" spc="-1">
                <a:solidFill>
                  <a:srgbClr val="000000"/>
                </a:solidFill>
                <a:latin typeface="Times New Roman"/>
              </a:rPr>
              <a:t>18</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324878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10018-9A70-D0AC-30C6-EA1EB59E844F}"/>
            </a:ext>
          </a:extLst>
        </p:cNvPr>
        <p:cNvGrpSpPr/>
        <p:nvPr/>
      </p:nvGrpSpPr>
      <p:grpSpPr>
        <a:xfrm>
          <a:off x="0" y="0"/>
          <a:ext cx="0" cy="0"/>
          <a:chOff x="0" y="0"/>
          <a:chExt cx="0" cy="0"/>
        </a:xfrm>
      </p:grpSpPr>
      <p:sp>
        <p:nvSpPr>
          <p:cNvPr id="118" name="PlaceHolder 1">
            <a:extLst>
              <a:ext uri="{FF2B5EF4-FFF2-40B4-BE49-F238E27FC236}">
                <a16:creationId xmlns:a16="http://schemas.microsoft.com/office/drawing/2014/main" id="{31E14AB4-2A35-991B-EC61-CB3C0E853636}"/>
              </a:ext>
            </a:extLst>
          </p:cNvPr>
          <p:cNvSpPr>
            <a:spLocks noGrp="1" noRot="1" noChangeAspect="1"/>
          </p:cNvSpPr>
          <p:nvPr>
            <p:ph type="sldImg"/>
          </p:nvPr>
        </p:nvSpPr>
        <p:spPr>
          <a:xfrm>
            <a:off x="685800" y="1143000"/>
            <a:ext cx="5486400" cy="3086100"/>
          </a:xfrm>
          <a:prstGeom prst="rect">
            <a:avLst/>
          </a:prstGeom>
          <a:ln w="0">
            <a:noFill/>
          </a:ln>
        </p:spPr>
      </p:sp>
      <p:sp>
        <p:nvSpPr>
          <p:cNvPr id="119" name="PlaceHolder 2">
            <a:extLst>
              <a:ext uri="{FF2B5EF4-FFF2-40B4-BE49-F238E27FC236}">
                <a16:creationId xmlns:a16="http://schemas.microsoft.com/office/drawing/2014/main" id="{A9934098-0100-118F-967A-381917B92AA5}"/>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20" name="PlaceHolder 3">
            <a:extLst>
              <a:ext uri="{FF2B5EF4-FFF2-40B4-BE49-F238E27FC236}">
                <a16:creationId xmlns:a16="http://schemas.microsoft.com/office/drawing/2014/main" id="{196724E5-C2C7-6C43-739B-ECB761D5562F}"/>
              </a:ext>
            </a:extLst>
          </p:cNvPr>
          <p:cNvSpPr>
            <a:spLocks noGrp="1"/>
          </p:cNvSpPr>
          <p:nvPr>
            <p:ph type="sldNum" idx="4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840DE79-6346-4B46-924D-EE0EDB6218D6}" type="slidenum">
              <a:rPr lang="en-US" sz="1200" b="0" strike="noStrike" spc="-1">
                <a:solidFill>
                  <a:srgbClr val="000000"/>
                </a:solidFill>
                <a:latin typeface="Times New Roman"/>
              </a:rPr>
              <a:t>19</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14562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noRot="1" noChangeAspect="1"/>
          </p:cNvSpPr>
          <p:nvPr>
            <p:ph type="sldImg"/>
          </p:nvPr>
        </p:nvSpPr>
        <p:spPr>
          <a:xfrm>
            <a:off x="685800" y="1143000"/>
            <a:ext cx="5486040" cy="3085920"/>
          </a:xfrm>
          <a:prstGeom prst="rect">
            <a:avLst/>
          </a:prstGeom>
          <a:ln w="0">
            <a:noFill/>
          </a:ln>
        </p:spPr>
      </p:sp>
      <p:sp>
        <p:nvSpPr>
          <p:cNvPr id="10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2" name="PlaceHolder 3"/>
          <p:cNvSpPr>
            <a:spLocks noGrp="1"/>
          </p:cNvSpPr>
          <p:nvPr>
            <p:ph type="sldNum" idx="3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9D87825-D7AA-4071-A2E5-26C8F4B89F2C}" type="slidenum">
              <a:rPr lang="en-US" sz="1200" b="0" strike="noStrike" spc="-1">
                <a:solidFill>
                  <a:srgbClr val="000000"/>
                </a:solidFill>
                <a:latin typeface="Times New Roman"/>
              </a:rPr>
              <a:t>2</a:t>
            </a:fld>
            <a:endParaRPr lang="en-US"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noRot="1" noChangeAspect="1"/>
          </p:cNvSpPr>
          <p:nvPr>
            <p:ph type="sldImg"/>
          </p:nvPr>
        </p:nvSpPr>
        <p:spPr>
          <a:xfrm>
            <a:off x="685800" y="1143000"/>
            <a:ext cx="5486400" cy="3086100"/>
          </a:xfrm>
          <a:prstGeom prst="rect">
            <a:avLst/>
          </a:prstGeom>
          <a:ln w="0">
            <a:noFill/>
          </a:ln>
        </p:spPr>
      </p:sp>
      <p:sp>
        <p:nvSpPr>
          <p:cNvPr id="12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23" name="PlaceHolder 3"/>
          <p:cNvSpPr>
            <a:spLocks noGrp="1"/>
          </p:cNvSpPr>
          <p:nvPr>
            <p:ph type="sldNum" idx="4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019F19E-0E02-4190-8C83-4B7564C0A6CD}" type="slidenum">
              <a:rPr lang="en-US" sz="1200" b="0" strike="noStrike" spc="-1">
                <a:solidFill>
                  <a:srgbClr val="000000"/>
                </a:solidFill>
                <a:latin typeface="Times New Roman"/>
              </a:rPr>
              <a:t>20</a:t>
            </a:fld>
            <a:endParaRPr lang="en-US"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40E55-CF45-E6C9-C80D-AFAC895F1E45}"/>
            </a:ext>
          </a:extLst>
        </p:cNvPr>
        <p:cNvGrpSpPr/>
        <p:nvPr/>
      </p:nvGrpSpPr>
      <p:grpSpPr>
        <a:xfrm>
          <a:off x="0" y="0"/>
          <a:ext cx="0" cy="0"/>
          <a:chOff x="0" y="0"/>
          <a:chExt cx="0" cy="0"/>
        </a:xfrm>
      </p:grpSpPr>
      <p:sp>
        <p:nvSpPr>
          <p:cNvPr id="121" name="PlaceHolder 1">
            <a:extLst>
              <a:ext uri="{FF2B5EF4-FFF2-40B4-BE49-F238E27FC236}">
                <a16:creationId xmlns:a16="http://schemas.microsoft.com/office/drawing/2014/main" id="{F1DB0E79-7EDB-85B9-0EE5-18659C98572A}"/>
              </a:ext>
            </a:extLst>
          </p:cNvPr>
          <p:cNvSpPr>
            <a:spLocks noGrp="1" noRot="1" noChangeAspect="1"/>
          </p:cNvSpPr>
          <p:nvPr>
            <p:ph type="sldImg"/>
          </p:nvPr>
        </p:nvSpPr>
        <p:spPr>
          <a:xfrm>
            <a:off x="685800" y="1143000"/>
            <a:ext cx="5486400" cy="3086100"/>
          </a:xfrm>
          <a:prstGeom prst="rect">
            <a:avLst/>
          </a:prstGeom>
          <a:ln w="0">
            <a:noFill/>
          </a:ln>
        </p:spPr>
      </p:sp>
      <p:sp>
        <p:nvSpPr>
          <p:cNvPr id="122" name="PlaceHolder 2">
            <a:extLst>
              <a:ext uri="{FF2B5EF4-FFF2-40B4-BE49-F238E27FC236}">
                <a16:creationId xmlns:a16="http://schemas.microsoft.com/office/drawing/2014/main" id="{044F8B28-3643-E31E-848B-0B7DC5CFC081}"/>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23" name="PlaceHolder 3">
            <a:extLst>
              <a:ext uri="{FF2B5EF4-FFF2-40B4-BE49-F238E27FC236}">
                <a16:creationId xmlns:a16="http://schemas.microsoft.com/office/drawing/2014/main" id="{41627522-30DB-CEA8-2631-DB8741704801}"/>
              </a:ext>
            </a:extLst>
          </p:cNvPr>
          <p:cNvSpPr>
            <a:spLocks noGrp="1"/>
          </p:cNvSpPr>
          <p:nvPr>
            <p:ph type="sldNum" idx="4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019F19E-0E02-4190-8C83-4B7564C0A6CD}" type="slidenum">
              <a:rPr lang="en-US" sz="1200" b="0" strike="noStrike" spc="-1">
                <a:solidFill>
                  <a:srgbClr val="000000"/>
                </a:solidFill>
                <a:latin typeface="Times New Roman"/>
              </a:rPr>
              <a:t>21</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346653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E4DB6-A532-DD85-5177-784A5A6C0667}"/>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AE4AFFE6-6326-3389-44D7-7EBD2C8B9EE7}"/>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2A5D6D59-6A41-0FAB-1142-FBCE4E814E41}"/>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B624CD24-2F00-362D-9DE7-10FB5F9D3F43}"/>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22</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52702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C876F-E3C8-4923-3CF8-8C30309093AF}"/>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89C9C4F2-2B32-6B1E-6B5B-B7AC6FE92014}"/>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9A94ECB8-0B97-E996-4383-B57ED5540640}"/>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3C999B83-5BC9-9533-91D0-9AB51007BB3D}"/>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23</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306321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85BB0-0CE2-B380-CF4E-915CA2D73046}"/>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F24AE8A8-5346-BE3C-0619-304C72783FEB}"/>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725203A4-BDE1-0831-35E0-45E94DECAD52}"/>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E09FBBB1-59FD-2C3B-9EFA-102CBD681DDA}"/>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24</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170439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E167B-CE27-6C5B-555B-702FAED80D62}"/>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A2D4197F-B098-A93F-96C4-F1DF40969348}"/>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71563936-8FF5-5E18-A464-60E2509E234F}"/>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19FB298E-C45D-951A-6A40-0EA584BA6A4B}"/>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25</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570564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laceHolder 1"/>
          <p:cNvSpPr>
            <a:spLocks noGrp="1" noRot="1" noChangeAspect="1"/>
          </p:cNvSpPr>
          <p:nvPr>
            <p:ph type="sldImg"/>
          </p:nvPr>
        </p:nvSpPr>
        <p:spPr>
          <a:xfrm>
            <a:off x="685800" y="1143000"/>
            <a:ext cx="5486400" cy="3086100"/>
          </a:xfrm>
          <a:prstGeom prst="rect">
            <a:avLst/>
          </a:prstGeom>
          <a:ln w="0">
            <a:noFill/>
          </a:ln>
        </p:spPr>
      </p:sp>
      <p:sp>
        <p:nvSpPr>
          <p:cNvPr id="12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26" name="PlaceHolder 3"/>
          <p:cNvSpPr>
            <a:spLocks noGrp="1"/>
          </p:cNvSpPr>
          <p:nvPr>
            <p:ph type="sldNum" idx="4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B7439DF-E6BA-4827-BF03-475DD34F16D9}" type="slidenum">
              <a:rPr lang="en-US" sz="1200" b="0" strike="noStrike" spc="-1">
                <a:solidFill>
                  <a:srgbClr val="000000"/>
                </a:solidFill>
                <a:latin typeface="Times New Roman"/>
              </a:rPr>
              <a:t>26</a:t>
            </a:fld>
            <a:endParaRPr lang="en-US"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96C-85DB-EEA8-3EDC-BCD18F612D14}"/>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E4982D4F-91A0-8589-62D5-2ECA82AA0277}"/>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F4369240-A18C-0E35-8358-681DF4498A66}"/>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DF320F43-4879-439D-5DEC-9E22936E3AC2}"/>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3</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457900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noRot="1" noChangeAspect="1"/>
          </p:cNvSpPr>
          <p:nvPr>
            <p:ph type="sldImg"/>
          </p:nvPr>
        </p:nvSpPr>
        <p:spPr>
          <a:xfrm>
            <a:off x="685800" y="1143000"/>
            <a:ext cx="5486400" cy="3086100"/>
          </a:xfrm>
          <a:prstGeom prst="rect">
            <a:avLst/>
          </a:prstGeom>
          <a:ln w="0">
            <a:noFill/>
          </a:ln>
        </p:spPr>
      </p:sp>
      <p:sp>
        <p:nvSpPr>
          <p:cNvPr id="10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4</a:t>
            </a:fld>
            <a:endParaRPr lang="en-US"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70414-E374-D022-A48D-99EC63550D5C}"/>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A876753F-B0DC-16AA-E906-38AE580C6C9D}"/>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63050B4D-6D22-7FDC-B9E8-40E8091DBF47}"/>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AB1BF681-F889-8C2C-CD8A-1D5D549A1D36}"/>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5</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58266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487A8-BE3B-A250-AD32-66F414AE5C86}"/>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2D1B1B5D-2BEE-B164-C72C-2BD7EB424EE9}"/>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31D1D84B-F7E2-6114-51F7-EF89C86EEBC1}"/>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4D8B3175-B6FA-29D7-589C-FC01C1B42291}"/>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6</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389569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47569-954B-0EB3-8290-76B1677DE92C}"/>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2E14C16E-0AE1-E543-B0AB-B33E6BE4F8EA}"/>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6D640F45-A5E3-5A0D-B66F-67AFF0C9B187}"/>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C238EE21-3B59-D528-506B-60E75ACA0044}"/>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7</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339647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27EAC-E4E6-B87E-B04E-6B42D6B0BE8B}"/>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7E5D5E6D-8FBF-A215-59EA-096EBA99A3AC}"/>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A697609C-3398-4AEE-8EA4-F66C6E0A6FE0}"/>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ED902F82-DC91-80BC-D38D-89CEA432A3B8}"/>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8</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163555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97902-F8AE-911B-76B8-26C896847058}"/>
            </a:ext>
          </a:extLst>
        </p:cNvPr>
        <p:cNvGrpSpPr/>
        <p:nvPr/>
      </p:nvGrpSpPr>
      <p:grpSpPr>
        <a:xfrm>
          <a:off x="0" y="0"/>
          <a:ext cx="0" cy="0"/>
          <a:chOff x="0" y="0"/>
          <a:chExt cx="0" cy="0"/>
        </a:xfrm>
      </p:grpSpPr>
      <p:sp>
        <p:nvSpPr>
          <p:cNvPr id="106" name="PlaceHolder 1">
            <a:extLst>
              <a:ext uri="{FF2B5EF4-FFF2-40B4-BE49-F238E27FC236}">
                <a16:creationId xmlns:a16="http://schemas.microsoft.com/office/drawing/2014/main" id="{A367B06F-1F1C-13DC-1B08-4BFF71F73A09}"/>
              </a:ext>
            </a:extLst>
          </p:cNvPr>
          <p:cNvSpPr>
            <a:spLocks noGrp="1" noRot="1" noChangeAspect="1"/>
          </p:cNvSpPr>
          <p:nvPr>
            <p:ph type="sldImg"/>
          </p:nvPr>
        </p:nvSpPr>
        <p:spPr>
          <a:xfrm>
            <a:off x="685800" y="1143000"/>
            <a:ext cx="5486400" cy="3086100"/>
          </a:xfrm>
          <a:prstGeom prst="rect">
            <a:avLst/>
          </a:prstGeom>
          <a:ln w="0">
            <a:noFill/>
          </a:ln>
        </p:spPr>
      </p:sp>
      <p:sp>
        <p:nvSpPr>
          <p:cNvPr id="107" name="PlaceHolder 2">
            <a:extLst>
              <a:ext uri="{FF2B5EF4-FFF2-40B4-BE49-F238E27FC236}">
                <a16:creationId xmlns:a16="http://schemas.microsoft.com/office/drawing/2014/main" id="{8838F5EF-EAFB-9557-31D0-1A15B6942FE0}"/>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08" name="PlaceHolder 3">
            <a:extLst>
              <a:ext uri="{FF2B5EF4-FFF2-40B4-BE49-F238E27FC236}">
                <a16:creationId xmlns:a16="http://schemas.microsoft.com/office/drawing/2014/main" id="{572C1609-09F3-DBA2-C88F-5578271539B8}"/>
              </a:ext>
            </a:extLst>
          </p:cNvPr>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D0324B4-C193-4ECA-B11A-B27FC6AEDE03}" type="slidenum">
              <a:rPr lang="en-US" sz="1200" b="0" strike="noStrike" spc="-1">
                <a:solidFill>
                  <a:srgbClr val="000000"/>
                </a:solidFill>
                <a:latin typeface="Times New Roman"/>
              </a:rPr>
              <a:t>9</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06004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673560"/>
            <a:ext cx="5486040" cy="14320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6" name="PlaceHolder 2"/>
          <p:cNvSpPr>
            <a:spLocks noGrp="1"/>
          </p:cNvSpPr>
          <p:nvPr>
            <p:ph type="subTitle"/>
          </p:nvPr>
        </p:nvSpPr>
        <p:spPr>
          <a:xfrm>
            <a:off x="365760" y="962640"/>
            <a:ext cx="6583320" cy="23860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C9FBAFBF-8DAC-428A-B256-427DE8340CE3}"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726AAFCD-056C-404B-8A8B-6F245B003AA2}" type="slidenum">
              <a:t>‹#›</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78AB6027-5780-487F-BBA5-F4B78E9242FE}" type="slidenum">
              <a:t>‹#›</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6AD895FC-03AD-4CA7-89FA-BEE52336DD64}"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DAE82894-AF6B-4273-A4A6-1638F05B0F97}"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673560"/>
            <a:ext cx="5486040" cy="14320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23" name="PlaceHolder 2"/>
          <p:cNvSpPr>
            <a:spLocks noGrp="1"/>
          </p:cNvSpPr>
          <p:nvPr>
            <p:ph/>
          </p:nvPr>
        </p:nvSpPr>
        <p:spPr>
          <a:xfrm>
            <a:off x="365760" y="962640"/>
            <a:ext cx="6583320" cy="238608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B96799CE-09BD-46A4-8E16-995E57859797}"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7246CD52-1EF6-43B6-966C-A06AA06AC183}" type="slidenum">
              <a:t>‹#›</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914400" y="673560"/>
            <a:ext cx="5486040" cy="14320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6" name="PlaceHolder 2"/>
          <p:cNvSpPr>
            <a:spLocks noGrp="1"/>
          </p:cNvSpPr>
          <p:nvPr>
            <p:ph/>
          </p:nvPr>
        </p:nvSpPr>
        <p:spPr>
          <a:xfrm>
            <a:off x="365760" y="962640"/>
            <a:ext cx="3212640" cy="238608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37" name="PlaceHolder 3"/>
          <p:cNvSpPr>
            <a:spLocks noGrp="1"/>
          </p:cNvSpPr>
          <p:nvPr>
            <p:ph/>
          </p:nvPr>
        </p:nvSpPr>
        <p:spPr>
          <a:xfrm>
            <a:off x="3739320" y="962640"/>
            <a:ext cx="3212640" cy="238608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299E8E1C-9F4C-404C-AF56-90D5432019BF}" type="slidenum">
              <a:t>‹#›</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E4524345-9DB3-4690-A055-5220E5BB2D73}" type="slidenum">
              <a:t>‹#›</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914400" y="673560"/>
            <a:ext cx="5486040" cy="14320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4D63FC3F-DBC4-4ED5-8434-6050B2B20B7D}" type="slidenum">
              <a:t>‹#›</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21DEFED6-C5BC-4DB0-AA4B-E5D5F08621EE}" type="slidenum">
              <a:t>‹#›</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673560"/>
            <a:ext cx="5486040" cy="1432080"/>
          </a:xfrm>
          <a:prstGeom prst="rect">
            <a:avLst/>
          </a:prstGeom>
          <a:noFill/>
          <a:ln w="0">
            <a:noFill/>
          </a:ln>
        </p:spPr>
        <p:txBody>
          <a:bodyPr lIns="91440" tIns="45720" rIns="91440" bIns="45720" anchor="b">
            <a:noAutofit/>
          </a:bodyPr>
          <a:lstStyle/>
          <a:p>
            <a:pPr indent="0" algn="ctr" defTabSz="548640">
              <a:lnSpc>
                <a:spcPct val="90000"/>
              </a:lnSpc>
              <a:buNone/>
            </a:pPr>
            <a:r>
              <a:rPr lang="en-US" sz="3600" b="0" strike="noStrike" spc="-1">
                <a:solidFill>
                  <a:schemeClr val="dk1"/>
                </a:solidFill>
                <a:latin typeface="Calibri Light"/>
              </a:rPr>
              <a:t>Click to edit Master title style</a:t>
            </a:r>
            <a:endParaRPr lang="en-US" sz="3600" b="0" strike="noStrike" spc="-1">
              <a:solidFill>
                <a:schemeClr val="dk1"/>
              </a:solidFill>
              <a:latin typeface="Calibri"/>
            </a:endParaRPr>
          </a:p>
        </p:txBody>
      </p:sp>
      <p:sp>
        <p:nvSpPr>
          <p:cNvPr id="6" name="PlaceHolder 2"/>
          <p:cNvSpPr>
            <a:spLocks noGrp="1"/>
          </p:cNvSpPr>
          <p:nvPr>
            <p:ph type="dt" idx="1"/>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 </a:t>
            </a:r>
            <a:endParaRPr lang="en-US" sz="720" b="0" strike="noStrike" spc="-1">
              <a:solidFill>
                <a:srgbClr val="000000"/>
              </a:solidFill>
              <a:latin typeface="Times New Roman"/>
            </a:endParaRPr>
          </a:p>
        </p:txBody>
      </p:sp>
      <p:sp>
        <p:nvSpPr>
          <p:cNvPr id="2" name="PlaceHolder 3"/>
          <p:cNvSpPr>
            <a:spLocks noGrp="1"/>
          </p:cNvSpPr>
          <p:nvPr>
            <p:ph type="ftr" idx="2"/>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 </a:t>
            </a:r>
          </a:p>
        </p:txBody>
      </p:sp>
      <p:sp>
        <p:nvSpPr>
          <p:cNvPr id="3" name="PlaceHolder 4"/>
          <p:cNvSpPr>
            <a:spLocks noGrp="1"/>
          </p:cNvSpPr>
          <p:nvPr>
            <p:ph type="sldNum" idx="3"/>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6DE45239-228A-4281-BD76-03E71585C564}"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
        <p:nvSpPr>
          <p:cNvPr id="4" name="PlaceHolder 5"/>
          <p:cNvSpPr>
            <a:spLocks noGrp="1"/>
          </p:cNvSpPr>
          <p:nvPr>
            <p:ph type="body"/>
          </p:nvPr>
        </p:nvSpPr>
        <p:spPr>
          <a:xfrm>
            <a:off x="365760" y="962640"/>
            <a:ext cx="6583320" cy="23860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679" b="0" strike="noStrike" spc="-1">
                <a:solidFill>
                  <a:schemeClr val="dk1"/>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1200" b="0" strike="noStrike" spc="-1">
                <a:solidFill>
                  <a:schemeClr val="dk1"/>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080" b="0" strike="noStrike" spc="-1">
                <a:solidFill>
                  <a:schemeClr val="dk1"/>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080" b="0" strike="noStrike" spc="-1">
                <a:solidFill>
                  <a:schemeClr val="dk1"/>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74320"/>
            <a:ext cx="2359080" cy="959760"/>
          </a:xfrm>
          <a:prstGeom prst="rect">
            <a:avLst/>
          </a:prstGeom>
          <a:noFill/>
          <a:ln w="0">
            <a:noFill/>
          </a:ln>
        </p:spPr>
        <p:txBody>
          <a:bodyPr lIns="91440" tIns="45720" rIns="91440" bIns="45720" anchor="b">
            <a:noAutofit/>
          </a:bodyPr>
          <a:lstStyle/>
          <a:p>
            <a:pPr indent="0" defTabSz="548640">
              <a:lnSpc>
                <a:spcPct val="90000"/>
              </a:lnSpc>
              <a:buNone/>
            </a:pPr>
            <a:r>
              <a:rPr lang="en-US" sz="1920" b="0" strike="noStrike" spc="-1">
                <a:solidFill>
                  <a:schemeClr val="dk1"/>
                </a:solidFill>
                <a:latin typeface="Calibri Light"/>
              </a:rPr>
              <a:t>Click to edit Master title style</a:t>
            </a:r>
            <a:endParaRPr lang="en-US" sz="1920" b="0" strike="noStrike" spc="-1">
              <a:solidFill>
                <a:schemeClr val="dk1"/>
              </a:solidFill>
              <a:latin typeface="Calibri"/>
            </a:endParaRPr>
          </a:p>
        </p:txBody>
      </p:sp>
      <p:sp>
        <p:nvSpPr>
          <p:cNvPr id="55" name="PlaceHolder 2"/>
          <p:cNvSpPr>
            <a:spLocks noGrp="1"/>
          </p:cNvSpPr>
          <p:nvPr>
            <p:ph type="body"/>
          </p:nvPr>
        </p:nvSpPr>
        <p:spPr>
          <a:xfrm>
            <a:off x="3110040" y="592560"/>
            <a:ext cx="3702960" cy="292392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920"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679"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Fifth level</a:t>
            </a:r>
          </a:p>
        </p:txBody>
      </p:sp>
      <p:sp>
        <p:nvSpPr>
          <p:cNvPr id="56" name="PlaceHolder 3"/>
          <p:cNvSpPr>
            <a:spLocks noGrp="1"/>
          </p:cNvSpPr>
          <p:nvPr>
            <p:ph type="body"/>
          </p:nvPr>
        </p:nvSpPr>
        <p:spPr>
          <a:xfrm>
            <a:off x="504000" y="1234440"/>
            <a:ext cx="2359080" cy="2286720"/>
          </a:xfrm>
          <a:prstGeom prst="rect">
            <a:avLst/>
          </a:prstGeom>
          <a:noFill/>
          <a:ln w="0">
            <a:noFill/>
          </a:ln>
        </p:spPr>
        <p:txBody>
          <a:bodyPr lIns="91440" tIns="45720" rIns="91440" bIns="45720" anchor="t">
            <a:noAutofit/>
          </a:bodyPr>
          <a:lstStyle/>
          <a:p>
            <a:pPr indent="0" defTabSz="548640">
              <a:lnSpc>
                <a:spcPct val="90000"/>
              </a:lnSpc>
              <a:spcBef>
                <a:spcPts val="601"/>
              </a:spcBef>
              <a:buNone/>
              <a:tabLst>
                <a:tab pos="0" algn="l"/>
              </a:tabLst>
            </a:pPr>
            <a:r>
              <a:rPr lang="en-US" sz="960" b="0" strike="noStrike" spc="-1">
                <a:solidFill>
                  <a:schemeClr val="dk1"/>
                </a:solidFill>
                <a:latin typeface="Calibri"/>
              </a:rPr>
              <a:t>Click to edit Master text styles</a:t>
            </a:r>
          </a:p>
        </p:txBody>
      </p:sp>
      <p:sp>
        <p:nvSpPr>
          <p:cNvPr id="57" name="PlaceHolder 4"/>
          <p:cNvSpPr>
            <a:spLocks noGrp="1"/>
          </p:cNvSpPr>
          <p:nvPr>
            <p:ph type="dt" idx="28"/>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58" name="PlaceHolder 5"/>
          <p:cNvSpPr>
            <a:spLocks noGrp="1"/>
          </p:cNvSpPr>
          <p:nvPr>
            <p:ph type="ftr" idx="29"/>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59" name="PlaceHolder 6"/>
          <p:cNvSpPr>
            <a:spLocks noGrp="1"/>
          </p:cNvSpPr>
          <p:nvPr>
            <p:ph type="sldNum" idx="30"/>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BBB6B676-63FC-494F-892D-C3A8C6DB9671}"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 name="PlaceHolder 1"/>
          <p:cNvSpPr>
            <a:spLocks noGrp="1"/>
          </p:cNvSpPr>
          <p:nvPr>
            <p:ph type="title"/>
          </p:nvPr>
        </p:nvSpPr>
        <p:spPr>
          <a:xfrm>
            <a:off x="504000" y="274320"/>
            <a:ext cx="2359080" cy="959760"/>
          </a:xfrm>
          <a:prstGeom prst="rect">
            <a:avLst/>
          </a:prstGeom>
          <a:noFill/>
          <a:ln w="0">
            <a:noFill/>
          </a:ln>
        </p:spPr>
        <p:txBody>
          <a:bodyPr lIns="91440" tIns="45720" rIns="91440" bIns="45720" anchor="b">
            <a:noAutofit/>
          </a:bodyPr>
          <a:lstStyle/>
          <a:p>
            <a:pPr indent="0" defTabSz="548640">
              <a:lnSpc>
                <a:spcPct val="90000"/>
              </a:lnSpc>
              <a:buNone/>
            </a:pPr>
            <a:r>
              <a:rPr lang="en-US" sz="1920" b="0" strike="noStrike" spc="-1">
                <a:solidFill>
                  <a:schemeClr val="dk1"/>
                </a:solidFill>
                <a:latin typeface="Calibri Light"/>
              </a:rPr>
              <a:t>Click to edit Master title style</a:t>
            </a:r>
            <a:endParaRPr lang="en-US" sz="1920" b="0" strike="noStrike" spc="-1">
              <a:solidFill>
                <a:schemeClr val="dk1"/>
              </a:solidFill>
              <a:latin typeface="Calibri"/>
            </a:endParaRPr>
          </a:p>
        </p:txBody>
      </p:sp>
      <p:sp>
        <p:nvSpPr>
          <p:cNvPr id="61" name="PlaceHolder 2"/>
          <p:cNvSpPr>
            <a:spLocks noGrp="1"/>
          </p:cNvSpPr>
          <p:nvPr>
            <p:ph type="body"/>
          </p:nvPr>
        </p:nvSpPr>
        <p:spPr>
          <a:xfrm>
            <a:off x="3110040" y="592560"/>
            <a:ext cx="3702960" cy="2923920"/>
          </a:xfrm>
          <a:prstGeom prst="rect">
            <a:avLst/>
          </a:prstGeom>
          <a:noFill/>
          <a:ln w="0">
            <a:noFill/>
          </a:ln>
        </p:spPr>
        <p:txBody>
          <a:bodyPr lIns="90000" tIns="45000" rIns="90000" bIns="45000" anchor="t">
            <a:noAutofit/>
          </a:bodyPr>
          <a:lstStyle/>
          <a:p>
            <a:pPr indent="0" defTabSz="457200">
              <a:lnSpc>
                <a:spcPct val="100000"/>
              </a:lnSpc>
              <a:buNone/>
              <a:tabLst>
                <a:tab pos="0" algn="l"/>
              </a:tabLst>
            </a:pPr>
            <a:r>
              <a:rPr lang="en-US" sz="1920" b="0" strike="noStrike" spc="-1">
                <a:solidFill>
                  <a:schemeClr val="dk1"/>
                </a:solidFill>
                <a:latin typeface="Calibri"/>
              </a:rPr>
              <a:t>Click icon to add picture</a:t>
            </a:r>
          </a:p>
        </p:txBody>
      </p:sp>
      <p:sp>
        <p:nvSpPr>
          <p:cNvPr id="62" name="PlaceHolder 3"/>
          <p:cNvSpPr>
            <a:spLocks noGrp="1"/>
          </p:cNvSpPr>
          <p:nvPr>
            <p:ph type="body"/>
          </p:nvPr>
        </p:nvSpPr>
        <p:spPr>
          <a:xfrm>
            <a:off x="504000" y="1234440"/>
            <a:ext cx="2359080" cy="2286720"/>
          </a:xfrm>
          <a:prstGeom prst="rect">
            <a:avLst/>
          </a:prstGeom>
          <a:noFill/>
          <a:ln w="0">
            <a:noFill/>
          </a:ln>
        </p:spPr>
        <p:txBody>
          <a:bodyPr lIns="91440" tIns="45720" rIns="91440" bIns="45720" anchor="t">
            <a:noAutofit/>
          </a:bodyPr>
          <a:lstStyle/>
          <a:p>
            <a:pPr indent="0" defTabSz="548640">
              <a:lnSpc>
                <a:spcPct val="90000"/>
              </a:lnSpc>
              <a:spcBef>
                <a:spcPts val="601"/>
              </a:spcBef>
              <a:buNone/>
              <a:tabLst>
                <a:tab pos="0" algn="l"/>
              </a:tabLst>
            </a:pPr>
            <a:r>
              <a:rPr lang="en-US" sz="960" b="0" strike="noStrike" spc="-1">
                <a:solidFill>
                  <a:schemeClr val="dk1"/>
                </a:solidFill>
                <a:latin typeface="Calibri"/>
              </a:rPr>
              <a:t>Click to edit Master text styles</a:t>
            </a:r>
          </a:p>
        </p:txBody>
      </p:sp>
      <p:sp>
        <p:nvSpPr>
          <p:cNvPr id="63" name="PlaceHolder 4"/>
          <p:cNvSpPr>
            <a:spLocks noGrp="1"/>
          </p:cNvSpPr>
          <p:nvPr>
            <p:ph type="dt" idx="31"/>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64" name="PlaceHolder 5"/>
          <p:cNvSpPr>
            <a:spLocks noGrp="1"/>
          </p:cNvSpPr>
          <p:nvPr>
            <p:ph type="ftr" idx="32"/>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65" name="PlaceHolder 6"/>
          <p:cNvSpPr>
            <a:spLocks noGrp="1"/>
          </p:cNvSpPr>
          <p:nvPr>
            <p:ph type="sldNum" idx="33"/>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98499DC8-503E-4A00-B9D9-050C1BA7351D}"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8" name="PlaceHolder 2"/>
          <p:cNvSpPr>
            <a:spLocks noGrp="1"/>
          </p:cNvSpPr>
          <p:nvPr>
            <p:ph type="body"/>
          </p:nvPr>
        </p:nvSpPr>
        <p:spPr>
          <a:xfrm>
            <a:off x="502920" y="1095480"/>
            <a:ext cx="6309000" cy="2610360"/>
          </a:xfrm>
          <a:prstGeom prst="rect">
            <a:avLst/>
          </a:prstGeom>
          <a:noFill/>
          <a:ln w="0">
            <a:noFill/>
          </a:ln>
        </p:spPr>
        <p:txBody>
          <a:bodyPr vert="eaVert"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9" name="PlaceHolder 3"/>
          <p:cNvSpPr>
            <a:spLocks noGrp="1"/>
          </p:cNvSpPr>
          <p:nvPr>
            <p:ph type="dt" idx="4"/>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10" name="PlaceHolder 4"/>
          <p:cNvSpPr>
            <a:spLocks noGrp="1"/>
          </p:cNvSpPr>
          <p:nvPr>
            <p:ph type="ftr" idx="5"/>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1" name="PlaceHolder 5"/>
          <p:cNvSpPr>
            <a:spLocks noGrp="1"/>
          </p:cNvSpPr>
          <p:nvPr>
            <p:ph type="sldNum" idx="6"/>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4081178F-BDD9-45F6-B28F-8C41583E194B}"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5235120" y="219240"/>
            <a:ext cx="1577160" cy="3486600"/>
          </a:xfrm>
          <a:prstGeom prst="rect">
            <a:avLst/>
          </a:prstGeom>
          <a:noFill/>
          <a:ln w="0">
            <a:noFill/>
          </a:ln>
        </p:spPr>
        <p:txBody>
          <a:bodyPr vert="eaVert"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13" name="PlaceHolder 2"/>
          <p:cNvSpPr>
            <a:spLocks noGrp="1"/>
          </p:cNvSpPr>
          <p:nvPr>
            <p:ph type="body"/>
          </p:nvPr>
        </p:nvSpPr>
        <p:spPr>
          <a:xfrm>
            <a:off x="502920" y="219240"/>
            <a:ext cx="4640400" cy="3486600"/>
          </a:xfrm>
          <a:prstGeom prst="rect">
            <a:avLst/>
          </a:prstGeom>
          <a:noFill/>
          <a:ln w="0">
            <a:noFill/>
          </a:ln>
        </p:spPr>
        <p:txBody>
          <a:bodyPr vert="eaVert"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14" name="PlaceHolder 3"/>
          <p:cNvSpPr>
            <a:spLocks noGrp="1"/>
          </p:cNvSpPr>
          <p:nvPr>
            <p:ph type="dt" idx="7"/>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15" name="PlaceHolder 4"/>
          <p:cNvSpPr>
            <a:spLocks noGrp="1"/>
          </p:cNvSpPr>
          <p:nvPr>
            <p:ph type="ftr" idx="8"/>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6" name="PlaceHolder 5"/>
          <p:cNvSpPr>
            <a:spLocks noGrp="1"/>
          </p:cNvSpPr>
          <p:nvPr>
            <p:ph type="sldNum" idx="9"/>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71C6D1E6-7641-4105-A5CC-48606281336D}"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18" name="PlaceHolder 2"/>
          <p:cNvSpPr>
            <a:spLocks noGrp="1"/>
          </p:cNvSpPr>
          <p:nvPr>
            <p:ph type="body"/>
          </p:nvPr>
        </p:nvSpPr>
        <p:spPr>
          <a:xfrm>
            <a:off x="502920" y="1095480"/>
            <a:ext cx="6309000" cy="261036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19" name="PlaceHolder 3"/>
          <p:cNvSpPr>
            <a:spLocks noGrp="1"/>
          </p:cNvSpPr>
          <p:nvPr>
            <p:ph type="dt" idx="10"/>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20" name="PlaceHolder 4"/>
          <p:cNvSpPr>
            <a:spLocks noGrp="1"/>
          </p:cNvSpPr>
          <p:nvPr>
            <p:ph type="ftr" idx="11"/>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21" name="PlaceHolder 5"/>
          <p:cNvSpPr>
            <a:spLocks noGrp="1"/>
          </p:cNvSpPr>
          <p:nvPr>
            <p:ph type="sldNum" idx="12"/>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A7F97570-EC82-413C-B878-DE3D08E45618}"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498960" y="1026000"/>
            <a:ext cx="6309000" cy="1711440"/>
          </a:xfrm>
          <a:prstGeom prst="rect">
            <a:avLst/>
          </a:prstGeom>
          <a:noFill/>
          <a:ln w="0">
            <a:noFill/>
          </a:ln>
        </p:spPr>
        <p:txBody>
          <a:bodyPr lIns="91440" tIns="45720" rIns="91440" bIns="45720" anchor="b">
            <a:noAutofit/>
          </a:bodyPr>
          <a:lstStyle/>
          <a:p>
            <a:pPr indent="0" defTabSz="548640">
              <a:lnSpc>
                <a:spcPct val="90000"/>
              </a:lnSpc>
              <a:buNone/>
            </a:pPr>
            <a:r>
              <a:rPr lang="en-US" sz="3600" b="0" strike="noStrike" spc="-1">
                <a:solidFill>
                  <a:schemeClr val="dk1"/>
                </a:solidFill>
                <a:latin typeface="Calibri Light"/>
              </a:rPr>
              <a:t>Click to edit Master title style</a:t>
            </a:r>
            <a:endParaRPr lang="en-US" sz="3600" b="0" strike="noStrike" spc="-1">
              <a:solidFill>
                <a:schemeClr val="dk1"/>
              </a:solidFill>
              <a:latin typeface="Calibri"/>
            </a:endParaRPr>
          </a:p>
        </p:txBody>
      </p:sp>
      <p:sp>
        <p:nvSpPr>
          <p:cNvPr id="25" name="PlaceHolder 2"/>
          <p:cNvSpPr>
            <a:spLocks noGrp="1"/>
          </p:cNvSpPr>
          <p:nvPr>
            <p:ph type="body"/>
          </p:nvPr>
        </p:nvSpPr>
        <p:spPr>
          <a:xfrm>
            <a:off x="498960" y="2753640"/>
            <a:ext cx="6309000" cy="899640"/>
          </a:xfrm>
          <a:prstGeom prst="rect">
            <a:avLst/>
          </a:prstGeom>
          <a:noFill/>
          <a:ln w="0">
            <a:noFill/>
          </a:ln>
        </p:spPr>
        <p:txBody>
          <a:bodyPr lIns="91440" tIns="45720" rIns="91440" bIns="45720" anchor="t">
            <a:noAutofit/>
          </a:bodyPr>
          <a:lstStyle/>
          <a:p>
            <a:pPr indent="0" defTabSz="548640">
              <a:lnSpc>
                <a:spcPct val="90000"/>
              </a:lnSpc>
              <a:spcBef>
                <a:spcPts val="601"/>
              </a:spcBef>
              <a:buNone/>
              <a:tabLst>
                <a:tab pos="0" algn="l"/>
              </a:tabLst>
            </a:pPr>
            <a:r>
              <a:rPr lang="en-US" sz="1440" b="0" strike="noStrike" spc="-1">
                <a:solidFill>
                  <a:schemeClr val="dk1">
                    <a:tint val="75000"/>
                  </a:schemeClr>
                </a:solidFill>
                <a:latin typeface="Calibri"/>
              </a:rPr>
              <a:t>Click to edit Master text styles</a:t>
            </a:r>
            <a:endParaRPr lang="en-US" sz="1440" b="0" strike="noStrike" spc="-1">
              <a:solidFill>
                <a:schemeClr val="dk1"/>
              </a:solidFill>
              <a:latin typeface="Calibri"/>
            </a:endParaRPr>
          </a:p>
        </p:txBody>
      </p:sp>
      <p:sp>
        <p:nvSpPr>
          <p:cNvPr id="26" name="PlaceHolder 3"/>
          <p:cNvSpPr>
            <a:spLocks noGrp="1"/>
          </p:cNvSpPr>
          <p:nvPr>
            <p:ph type="dt" idx="13"/>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27" name="PlaceHolder 4"/>
          <p:cNvSpPr>
            <a:spLocks noGrp="1"/>
          </p:cNvSpPr>
          <p:nvPr>
            <p:ph type="ftr" idx="14"/>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28" name="PlaceHolder 5"/>
          <p:cNvSpPr>
            <a:spLocks noGrp="1"/>
          </p:cNvSpPr>
          <p:nvPr>
            <p:ph type="sldNum" idx="15"/>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DD798132-D2B7-4BF6-A178-D19C6CC8A947}"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30" name="PlaceHolder 2"/>
          <p:cNvSpPr>
            <a:spLocks noGrp="1"/>
          </p:cNvSpPr>
          <p:nvPr>
            <p:ph type="body"/>
          </p:nvPr>
        </p:nvSpPr>
        <p:spPr>
          <a:xfrm>
            <a:off x="502920" y="1095480"/>
            <a:ext cx="3108600" cy="261036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31" name="PlaceHolder 3"/>
          <p:cNvSpPr>
            <a:spLocks noGrp="1"/>
          </p:cNvSpPr>
          <p:nvPr>
            <p:ph type="body"/>
          </p:nvPr>
        </p:nvSpPr>
        <p:spPr>
          <a:xfrm>
            <a:off x="3703320" y="1095480"/>
            <a:ext cx="3108600" cy="261036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32" name="PlaceHolder 4"/>
          <p:cNvSpPr>
            <a:spLocks noGrp="1"/>
          </p:cNvSpPr>
          <p:nvPr>
            <p:ph type="dt" idx="16"/>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33" name="PlaceHolder 5"/>
          <p:cNvSpPr>
            <a:spLocks noGrp="1"/>
          </p:cNvSpPr>
          <p:nvPr>
            <p:ph type="ftr" idx="17"/>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34" name="PlaceHolder 6"/>
          <p:cNvSpPr>
            <a:spLocks noGrp="1"/>
          </p:cNvSpPr>
          <p:nvPr>
            <p:ph type="sldNum" idx="18"/>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90570D80-1B36-4B83-A9D4-6C2CACE5F6DF}"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39" name="PlaceHolder 2"/>
          <p:cNvSpPr>
            <a:spLocks noGrp="1"/>
          </p:cNvSpPr>
          <p:nvPr>
            <p:ph type="body"/>
          </p:nvPr>
        </p:nvSpPr>
        <p:spPr>
          <a:xfrm>
            <a:off x="504000" y="1008720"/>
            <a:ext cx="3094200" cy="493920"/>
          </a:xfrm>
          <a:prstGeom prst="rect">
            <a:avLst/>
          </a:prstGeom>
          <a:noFill/>
          <a:ln w="0">
            <a:noFill/>
          </a:ln>
        </p:spPr>
        <p:txBody>
          <a:bodyPr lIns="91440" tIns="45720" rIns="91440" bIns="45720" anchor="b">
            <a:noAutofit/>
          </a:bodyPr>
          <a:lstStyle/>
          <a:p>
            <a:pPr indent="0" defTabSz="548640">
              <a:lnSpc>
                <a:spcPct val="90000"/>
              </a:lnSpc>
              <a:spcBef>
                <a:spcPts val="601"/>
              </a:spcBef>
              <a:buNone/>
              <a:tabLst>
                <a:tab pos="0" algn="l"/>
              </a:tabLst>
            </a:pPr>
            <a:r>
              <a:rPr lang="en-US" sz="1440" b="1" strike="noStrike" spc="-1">
                <a:solidFill>
                  <a:schemeClr val="dk1"/>
                </a:solidFill>
                <a:latin typeface="Calibri"/>
              </a:rPr>
              <a:t>Click to edit Master text styles</a:t>
            </a:r>
            <a:endParaRPr lang="en-US" sz="1440" b="0" strike="noStrike" spc="-1">
              <a:solidFill>
                <a:schemeClr val="dk1"/>
              </a:solidFill>
              <a:latin typeface="Calibri"/>
            </a:endParaRPr>
          </a:p>
        </p:txBody>
      </p:sp>
      <p:sp>
        <p:nvSpPr>
          <p:cNvPr id="40" name="PlaceHolder 3"/>
          <p:cNvSpPr>
            <a:spLocks noGrp="1"/>
          </p:cNvSpPr>
          <p:nvPr>
            <p:ph type="body"/>
          </p:nvPr>
        </p:nvSpPr>
        <p:spPr>
          <a:xfrm>
            <a:off x="504000" y="1503000"/>
            <a:ext cx="3094200" cy="221040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41" name="PlaceHolder 4"/>
          <p:cNvSpPr>
            <a:spLocks noGrp="1"/>
          </p:cNvSpPr>
          <p:nvPr>
            <p:ph type="body"/>
          </p:nvPr>
        </p:nvSpPr>
        <p:spPr>
          <a:xfrm>
            <a:off x="3703320" y="1008720"/>
            <a:ext cx="3109680" cy="493920"/>
          </a:xfrm>
          <a:prstGeom prst="rect">
            <a:avLst/>
          </a:prstGeom>
          <a:noFill/>
          <a:ln w="0">
            <a:noFill/>
          </a:ln>
        </p:spPr>
        <p:txBody>
          <a:bodyPr lIns="91440" tIns="45720" rIns="91440" bIns="45720" anchor="b">
            <a:noAutofit/>
          </a:bodyPr>
          <a:lstStyle/>
          <a:p>
            <a:pPr indent="0" defTabSz="548640">
              <a:lnSpc>
                <a:spcPct val="90000"/>
              </a:lnSpc>
              <a:spcBef>
                <a:spcPts val="601"/>
              </a:spcBef>
              <a:buNone/>
              <a:tabLst>
                <a:tab pos="0" algn="l"/>
              </a:tabLst>
            </a:pPr>
            <a:r>
              <a:rPr lang="en-US" sz="1440" b="1" strike="noStrike" spc="-1">
                <a:solidFill>
                  <a:schemeClr val="dk1"/>
                </a:solidFill>
                <a:latin typeface="Calibri"/>
              </a:rPr>
              <a:t>Click to edit Master text styles</a:t>
            </a:r>
            <a:endParaRPr lang="en-US" sz="1440" b="0" strike="noStrike" spc="-1">
              <a:solidFill>
                <a:schemeClr val="dk1"/>
              </a:solidFill>
              <a:latin typeface="Calibri"/>
            </a:endParaRPr>
          </a:p>
        </p:txBody>
      </p:sp>
      <p:sp>
        <p:nvSpPr>
          <p:cNvPr id="42" name="PlaceHolder 5"/>
          <p:cNvSpPr>
            <a:spLocks noGrp="1"/>
          </p:cNvSpPr>
          <p:nvPr>
            <p:ph type="body"/>
          </p:nvPr>
        </p:nvSpPr>
        <p:spPr>
          <a:xfrm>
            <a:off x="3703320" y="1503000"/>
            <a:ext cx="3109680" cy="221040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43" name="PlaceHolder 6"/>
          <p:cNvSpPr>
            <a:spLocks noGrp="1"/>
          </p:cNvSpPr>
          <p:nvPr>
            <p:ph type="dt" idx="19"/>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44" name="PlaceHolder 7"/>
          <p:cNvSpPr>
            <a:spLocks noGrp="1"/>
          </p:cNvSpPr>
          <p:nvPr>
            <p:ph type="ftr" idx="20"/>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5" name="PlaceHolder 8"/>
          <p:cNvSpPr>
            <a:spLocks noGrp="1"/>
          </p:cNvSpPr>
          <p:nvPr>
            <p:ph type="sldNum" idx="21"/>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BD682603-595A-4A5B-B0E5-4349033BED1E}"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47" name="PlaceHolder 2"/>
          <p:cNvSpPr>
            <a:spLocks noGrp="1"/>
          </p:cNvSpPr>
          <p:nvPr>
            <p:ph type="dt" idx="22"/>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48" name="PlaceHolder 3"/>
          <p:cNvSpPr>
            <a:spLocks noGrp="1"/>
          </p:cNvSpPr>
          <p:nvPr>
            <p:ph type="ftr" idx="23"/>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9" name="PlaceHolder 4"/>
          <p:cNvSpPr>
            <a:spLocks noGrp="1"/>
          </p:cNvSpPr>
          <p:nvPr>
            <p:ph type="sldNum" idx="24"/>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19F0B7C6-B943-4896-881C-666887D06E24}"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PlaceHolder 1"/>
          <p:cNvSpPr>
            <a:spLocks noGrp="1"/>
          </p:cNvSpPr>
          <p:nvPr>
            <p:ph type="dt" idx="25"/>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52" name="PlaceHolder 2"/>
          <p:cNvSpPr>
            <a:spLocks noGrp="1"/>
          </p:cNvSpPr>
          <p:nvPr>
            <p:ph type="ftr" idx="26"/>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53" name="PlaceHolder 3"/>
          <p:cNvSpPr>
            <a:spLocks noGrp="1"/>
          </p:cNvSpPr>
          <p:nvPr>
            <p:ph type="sldNum" idx="27"/>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8345C567-77D1-4674-841F-F954C8F01B61}"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72" name="TextBox 2"/>
          <p:cNvSpPr/>
          <p:nvPr/>
        </p:nvSpPr>
        <p:spPr>
          <a:xfrm>
            <a:off x="0" y="0"/>
            <a:ext cx="7314840" cy="113731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365760">
              <a:lnSpc>
                <a:spcPct val="100000"/>
              </a:lnSpc>
            </a:pPr>
            <a:r>
              <a:rPr lang="en-US" sz="2800" b="1" strike="noStrike" spc="-1" dirty="0">
                <a:solidFill>
                  <a:srgbClr val="0070C0"/>
                </a:solidFill>
                <a:latin typeface="Verdana"/>
                <a:ea typeface="Verdana"/>
              </a:rPr>
              <a:t>REVE</a:t>
            </a:r>
            <a:r>
              <a:rPr lang="ru-RU" sz="2800" b="1" strike="noStrike" spc="-1" dirty="0">
                <a:solidFill>
                  <a:srgbClr val="0070C0"/>
                </a:solidFill>
                <a:latin typeface="Verdana"/>
                <a:ea typeface="Verdana"/>
              </a:rPr>
              <a:t>Я</a:t>
            </a:r>
            <a:r>
              <a:rPr lang="en-US" sz="2800" b="1" strike="noStrike" spc="-1" dirty="0">
                <a:solidFill>
                  <a:srgbClr val="0070C0"/>
                </a:solidFill>
                <a:latin typeface="Verdana"/>
                <a:ea typeface="Verdana"/>
              </a:rPr>
              <a:t>SING HERMON</a:t>
            </a:r>
            <a:endParaRPr lang="en-US" sz="2800" b="0" strike="noStrike" spc="-1" dirty="0">
              <a:solidFill>
                <a:srgbClr val="000000"/>
              </a:solidFill>
              <a:latin typeface="Arial"/>
            </a:endParaRPr>
          </a:p>
          <a:p>
            <a:pPr algn="ctr" defTabSz="365760">
              <a:lnSpc>
                <a:spcPct val="100000"/>
              </a:lnSpc>
            </a:pPr>
            <a:r>
              <a:rPr lang="en-US" sz="2200" b="1" strike="noStrike" spc="-1" dirty="0">
                <a:solidFill>
                  <a:srgbClr val="000000"/>
                </a:solidFill>
                <a:latin typeface="Verdana"/>
                <a:ea typeface="Verdana"/>
              </a:rPr>
              <a:t>8: Watchers &amp; Women’s Head Covering</a:t>
            </a:r>
            <a:endParaRPr lang="en-US" sz="2200" b="0" strike="noStrike" spc="-1" dirty="0">
              <a:solidFill>
                <a:srgbClr val="000000"/>
              </a:solidFill>
              <a:latin typeface="Arial"/>
            </a:endParaRPr>
          </a:p>
          <a:p>
            <a:pPr algn="ctr" defTabSz="365760">
              <a:lnSpc>
                <a:spcPct val="100000"/>
              </a:lnSpc>
            </a:pPr>
            <a:r>
              <a:rPr lang="en-US" sz="1800" b="1" strike="noStrike" spc="-1" dirty="0">
                <a:solidFill>
                  <a:srgbClr val="C00000"/>
                </a:solidFill>
                <a:latin typeface="Verdana"/>
                <a:ea typeface="Verdana"/>
              </a:rPr>
              <a:t>14 &amp; 24 November 2024</a:t>
            </a:r>
            <a:endParaRPr lang="en-US" sz="1800" b="0" strike="noStrike" spc="-1" dirty="0">
              <a:solidFill>
                <a:srgbClr val="000000"/>
              </a:solidFill>
              <a:latin typeface="Arial"/>
            </a:endParaRPr>
          </a:p>
        </p:txBody>
      </p:sp>
      <p:pic>
        <p:nvPicPr>
          <p:cNvPr id="73" name="Picture 3"/>
          <p:cNvPicPr/>
          <p:nvPr/>
        </p:nvPicPr>
        <p:blipFill>
          <a:blip r:embed="rId3"/>
          <a:stretch/>
        </p:blipFill>
        <p:spPr>
          <a:xfrm>
            <a:off x="1027440" y="1157400"/>
            <a:ext cx="5259960" cy="2958840"/>
          </a:xfrm>
          <a:prstGeom prst="rect">
            <a:avLst/>
          </a:prstGeom>
          <a:ln w="0">
            <a:noFill/>
          </a:ln>
        </p:spPr>
      </p:pic>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anim calcmode="lin" valueType="num">
                                      <p:cBhvr additive="repl">
                                        <p:cTn id="7" dur="500" fill="hold"/>
                                        <p:tgtEl>
                                          <p:spTgt spid="7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
                                            <p:txEl>
                                              <p:pRg st="1" end="1"/>
                                            </p:txEl>
                                          </p:spTgt>
                                        </p:tgtEl>
                                        <p:attrNameLst>
                                          <p:attrName>style.visibility</p:attrName>
                                        </p:attrNameLst>
                                      </p:cBhvr>
                                      <p:to>
                                        <p:strVal val="visible"/>
                                      </p:to>
                                    </p:set>
                                    <p:anim calcmode="lin" valueType="num">
                                      <p:cBhvr additive="repl">
                                        <p:cTn id="13" dur="500" fill="hold"/>
                                        <p:tgtEl>
                                          <p:spTgt spid="7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
                                            <p:txEl>
                                              <p:pRg st="2" end="2"/>
                                            </p:txEl>
                                          </p:spTgt>
                                        </p:tgtEl>
                                        <p:attrNameLst>
                                          <p:attrName>style.visibility</p:attrName>
                                        </p:attrNameLst>
                                      </p:cBhvr>
                                      <p:to>
                                        <p:strVal val="visible"/>
                                      </p:to>
                                    </p:set>
                                    <p:anim calcmode="lin" valueType="num">
                                      <p:cBhvr additive="repl">
                                        <p:cTn id="19" dur="500" fill="hold"/>
                                        <p:tgtEl>
                                          <p:spTgt spid="7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7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91AF25F-9B3B-07ED-0D3F-0A489311256A}"/>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F71D7EDD-F40C-0E67-5A8D-31658DC54843}"/>
              </a:ext>
            </a:extLst>
          </p:cNvPr>
          <p:cNvSpPr/>
          <p:nvPr/>
        </p:nvSpPr>
        <p:spPr>
          <a:xfrm>
            <a:off x="140040" y="0"/>
            <a:ext cx="7174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1 Corinthians </a:t>
            </a:r>
            <a:r>
              <a:rPr lang="en-US" sz="2800" b="1" strike="noStrike" spc="-1" dirty="0">
                <a:solidFill>
                  <a:srgbClr val="C00000"/>
                </a:solidFill>
                <a:latin typeface="Verdana"/>
                <a:ea typeface="Verdana"/>
              </a:rPr>
              <a:t>14</a:t>
            </a:r>
            <a:endParaRPr lang="en-US" sz="2800" b="0" strike="noStrike" spc="-1" dirty="0">
              <a:solidFill>
                <a:srgbClr val="C00000"/>
              </a:solidFill>
              <a:latin typeface="Arial"/>
            </a:endParaRPr>
          </a:p>
        </p:txBody>
      </p:sp>
      <p:sp>
        <p:nvSpPr>
          <p:cNvPr id="83" name="TextBox 3">
            <a:extLst>
              <a:ext uri="{FF2B5EF4-FFF2-40B4-BE49-F238E27FC236}">
                <a16:creationId xmlns:a16="http://schemas.microsoft.com/office/drawing/2014/main" id="{A5C02808-10AB-8107-7C48-231DDE5AA426}"/>
              </a:ext>
            </a:extLst>
          </p:cNvPr>
          <p:cNvSpPr/>
          <p:nvPr/>
        </p:nvSpPr>
        <p:spPr>
          <a:xfrm>
            <a:off x="140040" y="521766"/>
            <a:ext cx="7222052"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baseline="30000" dirty="0">
                <a:solidFill>
                  <a:srgbClr val="C00000"/>
                </a:solidFill>
                <a:latin typeface="Arial"/>
              </a:rPr>
              <a:t>	34</a:t>
            </a:r>
            <a:r>
              <a:rPr lang="en-GB" sz="2800" b="1" strike="noStrike" spc="-1" dirty="0">
                <a:solidFill>
                  <a:schemeClr val="dk1"/>
                </a:solidFill>
                <a:latin typeface="Arial"/>
                <a:ea typeface="Noto Sans CJK SC"/>
              </a:rPr>
              <a:t> Women </a:t>
            </a:r>
            <a:r>
              <a:rPr lang="en-GB" sz="2800" b="1" strike="noStrike" spc="-1" dirty="0">
                <a:solidFill>
                  <a:srgbClr val="0070C0"/>
                </a:solidFill>
                <a:latin typeface="Arial"/>
                <a:ea typeface="Noto Sans CJK SC"/>
              </a:rPr>
              <a:t>[plural] </a:t>
            </a:r>
            <a:r>
              <a:rPr lang="en-GB" sz="2800" b="1" strike="noStrike" spc="-1" dirty="0">
                <a:solidFill>
                  <a:schemeClr val="dk1"/>
                </a:solidFill>
                <a:latin typeface="Arial"/>
                <a:ea typeface="Noto Sans CJK SC"/>
              </a:rPr>
              <a:t>should be silent in the churches. For they are not permitted </a:t>
            </a:r>
            <a:br>
              <a:rPr lang="en-GB" sz="2800" b="1" strike="noStrike" spc="-1" dirty="0">
                <a:solidFill>
                  <a:schemeClr val="dk1"/>
                </a:solidFill>
                <a:latin typeface="Arial"/>
                <a:ea typeface="Noto Sans CJK SC"/>
              </a:rPr>
            </a:br>
            <a:r>
              <a:rPr lang="en-GB" sz="2800" b="1" strike="noStrike" spc="-1" dirty="0">
                <a:solidFill>
                  <a:schemeClr val="dk1"/>
                </a:solidFill>
                <a:latin typeface="Arial"/>
                <a:ea typeface="Noto Sans CJK SC"/>
              </a:rPr>
              <a:t>to chatter but should be subordinate, </a:t>
            </a:r>
            <a:br>
              <a:rPr lang="en-GB" sz="2800" b="1" strike="noStrike" spc="-1" dirty="0">
                <a:solidFill>
                  <a:schemeClr val="dk1"/>
                </a:solidFill>
                <a:latin typeface="Arial"/>
                <a:ea typeface="Noto Sans CJK SC"/>
              </a:rPr>
            </a:br>
            <a:r>
              <a:rPr lang="en-GB" sz="2800" b="1" strike="noStrike" spc="-1" dirty="0">
                <a:solidFill>
                  <a:schemeClr val="dk1"/>
                </a:solidFill>
                <a:latin typeface="Arial"/>
                <a:ea typeface="Noto Sans CJK SC"/>
              </a:rPr>
              <a:t>as </a:t>
            </a:r>
            <a:r>
              <a:rPr lang="en-GB" sz="2800" b="1" i="1" strike="noStrike" spc="-1" dirty="0">
                <a:solidFill>
                  <a:schemeClr val="dk1"/>
                </a:solidFill>
                <a:latin typeface="Arial"/>
                <a:ea typeface="Noto Sans CJK SC"/>
              </a:rPr>
              <a:t>civil </a:t>
            </a:r>
            <a:r>
              <a:rPr lang="en-GB" sz="2800" b="1" strike="noStrike" spc="-1" dirty="0">
                <a:solidFill>
                  <a:schemeClr val="dk1"/>
                </a:solidFill>
                <a:latin typeface="Arial"/>
                <a:ea typeface="Noto Sans CJK SC"/>
              </a:rPr>
              <a:t>law also says.</a:t>
            </a:r>
          </a:p>
          <a:p>
            <a:pPr marL="360363" indent="-360363" defTabSz="457200">
              <a:lnSpc>
                <a:spcPct val="100000"/>
              </a:lnSpc>
            </a:pPr>
            <a:r>
              <a:rPr lang="en-US" sz="2800" b="1" spc="-1" dirty="0">
                <a:solidFill>
                  <a:srgbClr val="C00000"/>
                </a:solidFill>
                <a:latin typeface="Arial"/>
              </a:rPr>
              <a:t>●</a:t>
            </a:r>
            <a:r>
              <a:rPr lang="en-US" sz="2800" b="1" spc="-1" dirty="0">
                <a:solidFill>
                  <a:schemeClr val="accent1"/>
                </a:solidFill>
                <a:latin typeface="Arial"/>
              </a:rPr>
              <a:t> Silent:</a:t>
            </a:r>
            <a:r>
              <a:rPr lang="en-US" sz="2800" b="1" spc="-1" dirty="0">
                <a:solidFill>
                  <a:srgbClr val="000000"/>
                </a:solidFill>
                <a:latin typeface="Arial"/>
              </a:rPr>
              <a:t> Not chattering as a group, and not asking random questions.</a:t>
            </a:r>
          </a:p>
          <a:p>
            <a:pPr marL="360363" indent="-360363" defTabSz="457200">
              <a:lnSpc>
                <a:spcPct val="100000"/>
              </a:lnSpc>
            </a:pPr>
            <a:r>
              <a:rPr lang="en-US" sz="2800" b="1" spc="-1" dirty="0">
                <a:solidFill>
                  <a:srgbClr val="C00000"/>
                </a:solidFill>
                <a:latin typeface="Arial"/>
              </a:rPr>
              <a:t>●</a:t>
            </a:r>
            <a:r>
              <a:rPr lang="en-US" sz="2800" b="1" spc="-1" dirty="0">
                <a:solidFill>
                  <a:schemeClr val="accent1"/>
                </a:solidFill>
                <a:latin typeface="Arial"/>
              </a:rPr>
              <a:t> Subordinate:</a:t>
            </a:r>
            <a:r>
              <a:rPr lang="en-US" sz="2800" b="1" spc="-1" dirty="0">
                <a:solidFill>
                  <a:srgbClr val="000000"/>
                </a:solidFill>
                <a:latin typeface="Arial"/>
              </a:rPr>
              <a:t> Following the same instructions which men follow.</a:t>
            </a:r>
          </a:p>
        </p:txBody>
      </p:sp>
    </p:spTree>
    <p:extLst>
      <p:ext uri="{BB962C8B-B14F-4D97-AF65-F5344CB8AC3E}">
        <p14:creationId xmlns:p14="http://schemas.microsoft.com/office/powerpoint/2010/main" val="3397439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 calcmode="lin" valueType="num">
                                      <p:cBhvr additive="base">
                                        <p:cTn id="7"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1" end="1"/>
                                            </p:txEl>
                                          </p:spTgt>
                                        </p:tgtEl>
                                        <p:attrNameLst>
                                          <p:attrName>style.visibility</p:attrName>
                                        </p:attrNameLst>
                                      </p:cBhvr>
                                      <p:to>
                                        <p:strVal val="visible"/>
                                      </p:to>
                                    </p:set>
                                    <p:anim calcmode="lin" valueType="num">
                                      <p:cBhvr additive="base">
                                        <p:cTn id="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2" end="2"/>
                                            </p:txEl>
                                          </p:spTgt>
                                        </p:tgtEl>
                                        <p:attrNameLst>
                                          <p:attrName>style.visibility</p:attrName>
                                        </p:attrNameLst>
                                      </p:cBhvr>
                                      <p:to>
                                        <p:strVal val="visible"/>
                                      </p:to>
                                    </p:set>
                                    <p:anim calcmode="lin" valueType="num">
                                      <p:cBhvr additive="base">
                                        <p:cTn id="19"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84" name="TextBox 2"/>
          <p:cNvSpPr/>
          <p:nvPr/>
        </p:nvSpPr>
        <p:spPr>
          <a:xfrm>
            <a:off x="140040" y="0"/>
            <a:ext cx="7174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1 Corinthians chapter </a:t>
            </a:r>
            <a:r>
              <a:rPr lang="en-US" sz="2800" b="1" strike="noStrike" spc="-1" dirty="0">
                <a:solidFill>
                  <a:srgbClr val="C00000"/>
                </a:solidFill>
                <a:latin typeface="Verdana"/>
                <a:ea typeface="Verdana"/>
              </a:rPr>
              <a:t>11</a:t>
            </a:r>
            <a:endParaRPr lang="en-US" sz="2800" b="0" strike="noStrike" spc="-1" dirty="0">
              <a:solidFill>
                <a:srgbClr val="C00000"/>
              </a:solidFill>
              <a:latin typeface="Arial"/>
            </a:endParaRPr>
          </a:p>
        </p:txBody>
      </p:sp>
      <p:sp>
        <p:nvSpPr>
          <p:cNvPr id="85" name="TextBox 3"/>
          <p:cNvSpPr/>
          <p:nvPr/>
        </p:nvSpPr>
        <p:spPr>
          <a:xfrm>
            <a:off x="209880" y="516600"/>
            <a:ext cx="4794511"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chemeClr val="dk1"/>
                </a:solidFill>
                <a:latin typeface="Arial"/>
              </a:rPr>
              <a:t>	“</a:t>
            </a:r>
            <a:r>
              <a:rPr lang="en-US" sz="2800" b="1" strike="noStrike" spc="-1" baseline="30000" dirty="0">
                <a:solidFill>
                  <a:srgbClr val="C00000"/>
                </a:solidFill>
                <a:latin typeface="Arial"/>
              </a:rPr>
              <a:t>6 </a:t>
            </a:r>
            <a:r>
              <a:rPr lang="en-US" sz="2800" b="1" strike="noStrike" spc="-1" dirty="0">
                <a:solidFill>
                  <a:schemeClr val="dk1"/>
                </a:solidFill>
                <a:latin typeface="Arial"/>
              </a:rPr>
              <a:t>I mean, if a woman does not cover her head, then she may as well shave her head. But if she would feel ashamed to cut or shave her hair, then she should cover her head.</a:t>
            </a:r>
          </a:p>
          <a:p>
            <a:pPr defTabSz="457200"/>
            <a:r>
              <a:rPr lang="en-US" sz="2800" b="1" spc="-1" dirty="0">
                <a:solidFill>
                  <a:srgbClr val="C00000"/>
                </a:solidFill>
                <a:latin typeface="Arial"/>
              </a:rPr>
              <a:t>●</a:t>
            </a:r>
            <a:r>
              <a:rPr lang="en-US" sz="2800" b="1" spc="-1" dirty="0">
                <a:solidFill>
                  <a:schemeClr val="accent1"/>
                </a:solidFill>
                <a:latin typeface="Arial"/>
              </a:rPr>
              <a:t> If:</a:t>
            </a:r>
            <a:r>
              <a:rPr lang="en-US" sz="2800" b="1" spc="-1" dirty="0">
                <a:solidFill>
                  <a:srgbClr val="000000"/>
                </a:solidFill>
                <a:latin typeface="Arial"/>
              </a:rPr>
              <a:t> Assumed to be so.</a:t>
            </a:r>
          </a:p>
        </p:txBody>
      </p:sp>
      <p:pic>
        <p:nvPicPr>
          <p:cNvPr id="4" name="Picture 3">
            <a:extLst>
              <a:ext uri="{FF2B5EF4-FFF2-40B4-BE49-F238E27FC236}">
                <a16:creationId xmlns:a16="http://schemas.microsoft.com/office/drawing/2014/main" id="{7E6D3D05-8312-1D74-5BD8-7739E5A3A7D2}"/>
              </a:ext>
            </a:extLst>
          </p:cNvPr>
          <p:cNvPicPr>
            <a:picLocks noChangeAspect="1"/>
          </p:cNvPicPr>
          <p:nvPr/>
        </p:nvPicPr>
        <p:blipFill>
          <a:blip r:embed="rId3"/>
          <a:stretch>
            <a:fillRect/>
          </a:stretch>
        </p:blipFill>
        <p:spPr>
          <a:xfrm>
            <a:off x="4635795" y="542741"/>
            <a:ext cx="2679045" cy="35720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 calcmode="lin" valueType="num">
                                      <p:cBhvr additive="base">
                                        <p:cTn id="7"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5">
                                            <p:txEl>
                                              <p:pRg st="1" end="1"/>
                                            </p:txEl>
                                          </p:spTgt>
                                        </p:tgtEl>
                                        <p:attrNameLst>
                                          <p:attrName>style.visibility</p:attrName>
                                        </p:attrNameLst>
                                      </p:cBhvr>
                                      <p:to>
                                        <p:strVal val="visible"/>
                                      </p:to>
                                    </p:set>
                                    <p:anim calcmode="lin" valueType="num">
                                      <p:cBhvr additive="base">
                                        <p:cTn id="13" dur="500" fill="hold"/>
                                        <p:tgtEl>
                                          <p:spTgt spid="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1000" b="-1000"/>
          </a:stretch>
        </a:blipFill>
        <a:effectLst/>
      </p:bgPr>
    </p:bg>
    <p:spTree>
      <p:nvGrpSpPr>
        <p:cNvPr id="1" name="">
          <a:extLst>
            <a:ext uri="{FF2B5EF4-FFF2-40B4-BE49-F238E27FC236}">
              <a16:creationId xmlns:a16="http://schemas.microsoft.com/office/drawing/2014/main" id="{D449184C-D30E-ABAF-D552-6C88598CC6F2}"/>
            </a:ext>
          </a:extLst>
        </p:cNvPr>
        <p:cNvGrpSpPr/>
        <p:nvPr/>
      </p:nvGrpSpPr>
      <p:grpSpPr>
        <a:xfrm>
          <a:off x="0" y="0"/>
          <a:ext cx="0" cy="0"/>
          <a:chOff x="0" y="0"/>
          <a:chExt cx="0" cy="0"/>
        </a:xfrm>
      </p:grpSpPr>
      <p:sp>
        <p:nvSpPr>
          <p:cNvPr id="84" name="TextBox 2">
            <a:extLst>
              <a:ext uri="{FF2B5EF4-FFF2-40B4-BE49-F238E27FC236}">
                <a16:creationId xmlns:a16="http://schemas.microsoft.com/office/drawing/2014/main" id="{F279B7C5-52C5-616B-1482-4EB6C7671E7A}"/>
              </a:ext>
            </a:extLst>
          </p:cNvPr>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a:solidFill>
                  <a:srgbClr val="0070C0"/>
                </a:solidFill>
                <a:latin typeface="Verdana"/>
                <a:ea typeface="Verdana"/>
              </a:rPr>
              <a:t>1 Corinthians chapter 11</a:t>
            </a:r>
            <a:endParaRPr lang="en-US" sz="2800" b="0" strike="noStrike" spc="-1">
              <a:solidFill>
                <a:srgbClr val="000000"/>
              </a:solidFill>
              <a:latin typeface="Arial"/>
            </a:endParaRPr>
          </a:p>
        </p:txBody>
      </p:sp>
      <p:sp>
        <p:nvSpPr>
          <p:cNvPr id="85" name="TextBox 3">
            <a:extLst>
              <a:ext uri="{FF2B5EF4-FFF2-40B4-BE49-F238E27FC236}">
                <a16:creationId xmlns:a16="http://schemas.microsoft.com/office/drawing/2014/main" id="{4443B15A-C039-0032-7B58-8D20AAED36F3}"/>
              </a:ext>
            </a:extLst>
          </p:cNvPr>
          <p:cNvSpPr/>
          <p:nvPr/>
        </p:nvSpPr>
        <p:spPr>
          <a:xfrm>
            <a:off x="209880" y="516600"/>
            <a:ext cx="710496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baseline="30000" dirty="0">
                <a:solidFill>
                  <a:srgbClr val="C00000"/>
                </a:solidFill>
                <a:latin typeface="Arial"/>
              </a:rPr>
              <a:t>7</a:t>
            </a:r>
            <a:r>
              <a:rPr lang="en-US" sz="2800" b="1" strike="noStrike" spc="-1" dirty="0">
                <a:solidFill>
                  <a:schemeClr val="dk1"/>
                </a:solidFill>
                <a:latin typeface="Arial"/>
              </a:rPr>
              <a:t> So, a man ought not to cover his head, since he reflects God’s image and glory, and a wife reflects her husband’s glory.</a:t>
            </a:r>
          </a:p>
          <a:p>
            <a:pPr marL="358775" indent="-358775" defTabSz="457200">
              <a:lnSpc>
                <a:spcPct val="100000"/>
              </a:lnSpc>
            </a:pPr>
            <a:r>
              <a:rPr lang="en-US" sz="2800" b="1" spc="-1" dirty="0">
                <a:solidFill>
                  <a:srgbClr val="C00000"/>
                </a:solidFill>
                <a:latin typeface="Arial"/>
              </a:rPr>
              <a:t>●</a:t>
            </a:r>
            <a:r>
              <a:rPr lang="en-US" sz="2800" b="1" spc="-1" dirty="0">
                <a:solidFill>
                  <a:schemeClr val="accent1"/>
                </a:solidFill>
                <a:latin typeface="Arial"/>
              </a:rPr>
              <a:t> </a:t>
            </a:r>
            <a:r>
              <a:rPr lang="en-US" sz="2800" b="1" strike="noStrike" spc="-1" dirty="0">
                <a:solidFill>
                  <a:schemeClr val="dk1"/>
                </a:solidFill>
                <a:latin typeface="Arial"/>
              </a:rPr>
              <a:t>In Greco-Roman polytheism, both men and women covered their head when praying or sacrificing.</a:t>
            </a:r>
          </a:p>
          <a:p>
            <a:pPr marL="358775" indent="-358775" defTabSz="457200">
              <a:lnSpc>
                <a:spcPct val="100000"/>
              </a:lnSpc>
            </a:pPr>
            <a:r>
              <a:rPr lang="en-US" sz="2800" b="1" spc="-1" dirty="0">
                <a:solidFill>
                  <a:srgbClr val="C00000"/>
                </a:solidFill>
                <a:latin typeface="Arial"/>
              </a:rPr>
              <a:t>●</a:t>
            </a:r>
            <a:r>
              <a:rPr lang="en-US" sz="2800" b="1" spc="-1" dirty="0">
                <a:solidFill>
                  <a:schemeClr val="accent1"/>
                </a:solidFill>
                <a:latin typeface="Arial"/>
              </a:rPr>
              <a:t> </a:t>
            </a:r>
            <a:r>
              <a:rPr lang="en-US" sz="2800" b="1" spc="-1" dirty="0">
                <a:solidFill>
                  <a:schemeClr val="dk1"/>
                </a:solidFill>
                <a:latin typeface="Arial"/>
              </a:rPr>
              <a:t>Gentile Christian men broke with that tradition.</a:t>
            </a:r>
            <a:endParaRPr lang="en-US" sz="2800" b="0" strike="noStrike" spc="-1" dirty="0">
              <a:solidFill>
                <a:srgbClr val="000000"/>
              </a:solidFill>
              <a:latin typeface="Arial"/>
            </a:endParaRPr>
          </a:p>
        </p:txBody>
      </p:sp>
      <p:pic>
        <p:nvPicPr>
          <p:cNvPr id="4098" name="Picture 2" descr="What Was the Religion of Ancient Rome?">
            <a:extLst>
              <a:ext uri="{FF2B5EF4-FFF2-40B4-BE49-F238E27FC236}">
                <a16:creationId xmlns:a16="http://schemas.microsoft.com/office/drawing/2014/main" id="{C69F90D5-F1CD-41DE-E584-9D6BC3D08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40" y="29606"/>
            <a:ext cx="7104960" cy="408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101659"/>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5">
                                            <p:txEl>
                                              <p:pRg st="0" end="0"/>
                                            </p:txEl>
                                          </p:spTgt>
                                        </p:tgtEl>
                                        <p:attrNameLst>
                                          <p:attrName>style.visibility</p:attrName>
                                        </p:attrNameLst>
                                      </p:cBhvr>
                                      <p:to>
                                        <p:strVal val="visible"/>
                                      </p:to>
                                    </p:set>
                                    <p:anim calcmode="lin" valueType="num">
                                      <p:cBhvr additive="base">
                                        <p:cTn id="13"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5">
                                            <p:txEl>
                                              <p:pRg st="1" end="1"/>
                                            </p:txEl>
                                          </p:spTgt>
                                        </p:tgtEl>
                                        <p:attrNameLst>
                                          <p:attrName>style.visibility</p:attrName>
                                        </p:attrNameLst>
                                      </p:cBhvr>
                                      <p:to>
                                        <p:strVal val="visible"/>
                                      </p:to>
                                    </p:set>
                                    <p:anim calcmode="lin" valueType="num">
                                      <p:cBhvr additive="base">
                                        <p:cTn id="19" dur="500" fill="hold"/>
                                        <p:tgtEl>
                                          <p:spTgt spid="8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5">
                                            <p:txEl>
                                              <p:pRg st="2" end="2"/>
                                            </p:txEl>
                                          </p:spTgt>
                                        </p:tgtEl>
                                        <p:attrNameLst>
                                          <p:attrName>style.visibility</p:attrName>
                                        </p:attrNameLst>
                                      </p:cBhvr>
                                      <p:to>
                                        <p:strVal val="visible"/>
                                      </p:to>
                                    </p:set>
                                    <p:anim calcmode="lin" valueType="num">
                                      <p:cBhvr additive="base">
                                        <p:cTn id="25" dur="500" fill="hold"/>
                                        <p:tgtEl>
                                          <p:spTgt spid="8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1000" r="-1000"/>
          </a:stretch>
        </a:blipFill>
        <a:effectLst/>
      </p:bgPr>
    </p:bg>
    <p:spTree>
      <p:nvGrpSpPr>
        <p:cNvPr id="1" name=""/>
        <p:cNvGrpSpPr/>
        <p:nvPr/>
      </p:nvGrpSpPr>
      <p:grpSpPr>
        <a:xfrm>
          <a:off x="0" y="0"/>
          <a:ext cx="0" cy="0"/>
          <a:chOff x="0" y="0"/>
          <a:chExt cx="0" cy="0"/>
        </a:xfrm>
      </p:grpSpPr>
      <p:sp>
        <p:nvSpPr>
          <p:cNvPr id="86" name="TextBox 1"/>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1 Corinthians chapter 11</a:t>
            </a:r>
            <a:endParaRPr lang="en-US" sz="2800" b="0" strike="noStrike" spc="-1" dirty="0">
              <a:solidFill>
                <a:srgbClr val="000000"/>
              </a:solidFill>
              <a:latin typeface="Arial"/>
            </a:endParaRPr>
          </a:p>
        </p:txBody>
      </p:sp>
      <p:sp>
        <p:nvSpPr>
          <p:cNvPr id="87" name="TextBox 4"/>
          <p:cNvSpPr/>
          <p:nvPr/>
        </p:nvSpPr>
        <p:spPr>
          <a:xfrm>
            <a:off x="140040" y="518760"/>
            <a:ext cx="7175160" cy="307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chemeClr val="dk1"/>
                </a:solidFill>
                <a:latin typeface="Arial"/>
              </a:rPr>
              <a:t>	“</a:t>
            </a:r>
            <a:r>
              <a:rPr lang="en-US" sz="2800" b="1" strike="noStrike" spc="-1" baseline="30000" dirty="0">
                <a:solidFill>
                  <a:srgbClr val="C00000"/>
                </a:solidFill>
                <a:latin typeface="Arial"/>
              </a:rPr>
              <a:t>8 </a:t>
            </a:r>
            <a:r>
              <a:rPr lang="en-US" sz="2800" b="1" strike="noStrike" spc="-1" dirty="0">
                <a:solidFill>
                  <a:schemeClr val="dk1"/>
                </a:solidFill>
                <a:latin typeface="Arial"/>
              </a:rPr>
              <a:t>Remember, Adam was not </a:t>
            </a:r>
            <a:r>
              <a:rPr lang="en-US" sz="2800" b="1" i="1" strike="noStrike" spc="-1" dirty="0">
                <a:solidFill>
                  <a:schemeClr val="dk1"/>
                </a:solidFill>
                <a:latin typeface="Arial"/>
              </a:rPr>
              <a:t>made </a:t>
            </a:r>
            <a:r>
              <a:rPr lang="en-US" sz="2800" b="1" strike="noStrike" spc="-1" dirty="0">
                <a:solidFill>
                  <a:schemeClr val="dk1"/>
                </a:solidFill>
                <a:latin typeface="Arial"/>
              </a:rPr>
              <a:t>from Eve, rather Eve from a man. </a:t>
            </a:r>
            <a:r>
              <a:rPr lang="en-US" sz="2800" b="1" strike="noStrike" spc="-1" baseline="30000" dirty="0">
                <a:solidFill>
                  <a:srgbClr val="C00000"/>
                </a:solidFill>
                <a:latin typeface="Arial"/>
              </a:rPr>
              <a:t>9</a:t>
            </a:r>
            <a:r>
              <a:rPr lang="en-US" sz="2800" b="1" strike="noStrike" spc="-1" dirty="0">
                <a:solidFill>
                  <a:schemeClr val="dk1"/>
                </a:solidFill>
                <a:latin typeface="Arial"/>
              </a:rPr>
              <a:t> And God did not create the man </a:t>
            </a:r>
            <a:r>
              <a:rPr lang="en-US" sz="2800" b="1" strike="noStrike" spc="-1" dirty="0">
                <a:solidFill>
                  <a:srgbClr val="C00000"/>
                </a:solidFill>
                <a:latin typeface="Arial"/>
              </a:rPr>
              <a:t>because</a:t>
            </a:r>
            <a:r>
              <a:rPr lang="en-US" sz="2800" b="1" strike="noStrike" spc="-1" dirty="0">
                <a:solidFill>
                  <a:schemeClr val="dk1"/>
                </a:solidFill>
                <a:latin typeface="Arial"/>
              </a:rPr>
              <a:t> </a:t>
            </a:r>
            <a:br>
              <a:rPr sz="2800" dirty="0"/>
            </a:br>
            <a:r>
              <a:rPr lang="en-US" sz="2800" b="1" strike="noStrike" spc="-1" dirty="0">
                <a:solidFill>
                  <a:schemeClr val="dk1"/>
                </a:solidFill>
                <a:latin typeface="Arial"/>
              </a:rPr>
              <a:t>of the woman but the woman </a:t>
            </a:r>
            <a:r>
              <a:rPr lang="en-US" sz="2800" b="1" spc="-1" dirty="0">
                <a:solidFill>
                  <a:srgbClr val="C00000"/>
                </a:solidFill>
                <a:latin typeface="Arial"/>
              </a:rPr>
              <a:t>because</a:t>
            </a:r>
            <a:r>
              <a:rPr lang="en-US" sz="2800" b="1" strike="noStrike" spc="-1" dirty="0">
                <a:solidFill>
                  <a:schemeClr val="dk1"/>
                </a:solidFill>
                <a:latin typeface="Arial"/>
              </a:rPr>
              <a:t> </a:t>
            </a:r>
            <a:br>
              <a:rPr sz="2800" dirty="0"/>
            </a:br>
            <a:r>
              <a:rPr lang="en-US" sz="2800" b="1" strike="noStrike" spc="-1" dirty="0">
                <a:solidFill>
                  <a:schemeClr val="dk1"/>
                </a:solidFill>
                <a:latin typeface="Arial"/>
              </a:rPr>
              <a:t>of the man. </a:t>
            </a:r>
            <a:r>
              <a:rPr lang="en-US" sz="2800" b="1" strike="noStrike" spc="-1" baseline="30000" dirty="0">
                <a:solidFill>
                  <a:srgbClr val="C00000"/>
                </a:solidFill>
                <a:latin typeface="Arial"/>
              </a:rPr>
              <a:t>10</a:t>
            </a:r>
            <a:r>
              <a:rPr lang="en-US" sz="2800" b="1" strike="noStrike" spc="-1" dirty="0">
                <a:solidFill>
                  <a:schemeClr val="dk1"/>
                </a:solidFill>
                <a:latin typeface="Arial"/>
              </a:rPr>
              <a:t> This is why a wife ought </a:t>
            </a:r>
            <a:br>
              <a:rPr sz="2800" dirty="0"/>
            </a:br>
            <a:r>
              <a:rPr lang="en-US" sz="2800" b="1" strike="noStrike" spc="-1" dirty="0">
                <a:solidFill>
                  <a:schemeClr val="dk1"/>
                </a:solidFill>
                <a:latin typeface="Arial"/>
              </a:rPr>
              <a:t>to have an authority </a:t>
            </a:r>
            <a:r>
              <a:rPr lang="en-US" sz="2800" b="1" i="1" strike="noStrike" spc="-1" dirty="0">
                <a:solidFill>
                  <a:schemeClr val="dk1"/>
                </a:solidFill>
                <a:latin typeface="Arial"/>
              </a:rPr>
              <a:t>sign</a:t>
            </a:r>
            <a:r>
              <a:rPr lang="en-US" sz="2800" b="1" strike="noStrike" spc="-1" dirty="0">
                <a:solidFill>
                  <a:schemeClr val="dk1"/>
                </a:solidFill>
                <a:latin typeface="Arial"/>
              </a:rPr>
              <a:t> on her head </a:t>
            </a:r>
            <a:r>
              <a:rPr lang="en-US" sz="2800" b="1" spc="-1" dirty="0">
                <a:solidFill>
                  <a:srgbClr val="C00000"/>
                </a:solidFill>
                <a:latin typeface="Arial"/>
              </a:rPr>
              <a:t>because</a:t>
            </a:r>
            <a:r>
              <a:rPr lang="en-US" sz="2800" b="1" strike="noStrike" spc="-1" dirty="0">
                <a:solidFill>
                  <a:schemeClr val="dk1"/>
                </a:solidFill>
                <a:latin typeface="Arial"/>
              </a:rPr>
              <a:t> of the angels.</a:t>
            </a:r>
            <a:endParaRPr lang="en-US" sz="2800" b="0" strike="noStrike" spc="-1" dirty="0">
              <a:solidFill>
                <a:srgbClr val="000000"/>
              </a:solidFill>
              <a:latin typeface="Arial"/>
            </a:endParaRPr>
          </a:p>
        </p:txBody>
      </p:sp>
      <p:pic>
        <p:nvPicPr>
          <p:cNvPr id="5122" name="Picture 2" descr="Angel Hovering Stock Photos - Free &amp; Royalty-Free Stock Photos from  Dreamstime">
            <a:extLst>
              <a:ext uri="{FF2B5EF4-FFF2-40B4-BE49-F238E27FC236}">
                <a16:creationId xmlns:a16="http://schemas.microsoft.com/office/drawing/2014/main" id="{0612BD2A-C7FD-9B95-4581-1B331DFB7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12" y="516600"/>
            <a:ext cx="6175375" cy="359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87">
                                            <p:txEl>
                                              <p:pRg st="0" end="0"/>
                                            </p:txEl>
                                          </p:spTgt>
                                        </p:tgtEl>
                                        <p:attrNameLst>
                                          <p:attrName>style.visibility</p:attrName>
                                        </p:attrNameLst>
                                      </p:cBhvr>
                                      <p:to>
                                        <p:strVal val="visible"/>
                                      </p:to>
                                    </p:set>
                                    <p:anim calcmode="lin" valueType="num">
                                      <p:cBhvr additive="repl">
                                        <p:cTn id="11"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repl">
                                        <p:cTn id="12" dur="500" fill="hold"/>
                                        <p:tgtEl>
                                          <p:spTgt spid="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A955B7B-CE6D-6226-613E-5C5D8F40D190}"/>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BB786EA0-872A-76CF-F977-687D0567901C}"/>
              </a:ext>
            </a:extLst>
          </p:cNvPr>
          <p:cNvSpPr/>
          <p:nvPr/>
        </p:nvSpPr>
        <p:spPr>
          <a:xfrm>
            <a:off x="140040" y="0"/>
            <a:ext cx="7174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Because of the angels</a:t>
            </a:r>
          </a:p>
        </p:txBody>
      </p:sp>
      <p:sp>
        <p:nvSpPr>
          <p:cNvPr id="83" name="TextBox 3">
            <a:extLst>
              <a:ext uri="{FF2B5EF4-FFF2-40B4-BE49-F238E27FC236}">
                <a16:creationId xmlns:a16="http://schemas.microsoft.com/office/drawing/2014/main" id="{8E28BC8E-7A0F-C0E1-56FD-564C5D5B691D}"/>
              </a:ext>
            </a:extLst>
          </p:cNvPr>
          <p:cNvSpPr/>
          <p:nvPr/>
        </p:nvSpPr>
        <p:spPr>
          <a:xfrm>
            <a:off x="140040" y="450355"/>
            <a:ext cx="7222052"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2800" b="1" u="sng" strike="noStrike" spc="-1" dirty="0">
                <a:solidFill>
                  <a:schemeClr val="dk1"/>
                </a:solidFill>
                <a:latin typeface="Arial"/>
                <a:ea typeface="Noto Sans CJK SC"/>
              </a:rPr>
              <a:t>Current theories</a:t>
            </a:r>
            <a:endParaRPr lang="en-GB" sz="2800" b="1" u="sng" strike="noStrike" spc="-1" dirty="0">
              <a:solidFill>
                <a:schemeClr val="dk1"/>
              </a:solidFill>
              <a:latin typeface="Arial"/>
            </a:endParaRPr>
          </a:p>
          <a:p>
            <a:pPr marL="358775" indent="-358775" defTabSz="457200"/>
            <a:r>
              <a:rPr lang="en-US" sz="2800" b="1" spc="-1" dirty="0">
                <a:solidFill>
                  <a:srgbClr val="C00000"/>
                </a:solidFill>
                <a:latin typeface="Arial"/>
              </a:rPr>
              <a:t>●</a:t>
            </a:r>
            <a:r>
              <a:rPr lang="en-US" sz="2800" b="1" spc="-1" dirty="0">
                <a:solidFill>
                  <a:schemeClr val="accent1"/>
                </a:solidFill>
                <a:latin typeface="Arial"/>
              </a:rPr>
              <a:t> Messengers:</a:t>
            </a:r>
            <a:r>
              <a:rPr lang="en-US" sz="2800" b="1" spc="-1" dirty="0">
                <a:solidFill>
                  <a:srgbClr val="000000"/>
                </a:solidFill>
                <a:latin typeface="Arial"/>
              </a:rPr>
              <a:t> From other churches.</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Guardians:</a:t>
            </a:r>
            <a:r>
              <a:rPr lang="en-US" sz="2800" b="1" spc="-1" dirty="0">
                <a:solidFill>
                  <a:srgbClr val="000000"/>
                </a:solidFill>
                <a:latin typeface="Arial"/>
              </a:rPr>
              <a:t> Angels assigned to ensure worship and moral purity in churches.</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Seraphim:</a:t>
            </a:r>
            <a:r>
              <a:rPr lang="en-US" sz="2800" b="1" spc="-1" dirty="0">
                <a:solidFill>
                  <a:srgbClr val="000000"/>
                </a:solidFill>
                <a:latin typeface="Arial"/>
              </a:rPr>
              <a:t> Christians join with angels who are worshipping God in heaven.</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Watchers:</a:t>
            </a:r>
            <a:r>
              <a:rPr lang="en-US" sz="2800" b="1" spc="-1" dirty="0">
                <a:solidFill>
                  <a:srgbClr val="000000"/>
                </a:solidFill>
                <a:latin typeface="Arial"/>
              </a:rPr>
              <a:t> Spirit-beings like those who sinned with human women in antiquity.</a:t>
            </a:r>
          </a:p>
        </p:txBody>
      </p:sp>
      <p:pic>
        <p:nvPicPr>
          <p:cNvPr id="2" name="Picture 2" descr="Pin page">
            <a:extLst>
              <a:ext uri="{FF2B5EF4-FFF2-40B4-BE49-F238E27FC236}">
                <a16:creationId xmlns:a16="http://schemas.microsoft.com/office/drawing/2014/main" id="{5874892D-9926-FB35-C7A5-4D920B84F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0"/>
            <a:ext cx="354965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19901"/>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0" end="0"/>
                                            </p:txEl>
                                          </p:spTgt>
                                        </p:tgtEl>
                                        <p:attrNameLst>
                                          <p:attrName>style.visibility</p:attrName>
                                        </p:attrNameLst>
                                      </p:cBhvr>
                                      <p:to>
                                        <p:strVal val="visible"/>
                                      </p:to>
                                    </p:set>
                                    <p:anim calcmode="lin" valueType="num">
                                      <p:cBhvr additive="base">
                                        <p:cTn id="13"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1" end="1"/>
                                            </p:txEl>
                                          </p:spTgt>
                                        </p:tgtEl>
                                        <p:attrNameLst>
                                          <p:attrName>style.visibility</p:attrName>
                                        </p:attrNameLst>
                                      </p:cBhvr>
                                      <p:to>
                                        <p:strVal val="visible"/>
                                      </p:to>
                                    </p:set>
                                    <p:anim calcmode="lin" valueType="num">
                                      <p:cBhvr additive="base">
                                        <p:cTn id="19"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
                                            <p:txEl>
                                              <p:pRg st="2" end="2"/>
                                            </p:txEl>
                                          </p:spTgt>
                                        </p:tgtEl>
                                        <p:attrNameLst>
                                          <p:attrName>style.visibility</p:attrName>
                                        </p:attrNameLst>
                                      </p:cBhvr>
                                      <p:to>
                                        <p:strVal val="visible"/>
                                      </p:to>
                                    </p:set>
                                    <p:anim calcmode="lin" valueType="num">
                                      <p:cBhvr additive="base">
                                        <p:cTn id="25"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xEl>
                                              <p:pRg st="3" end="3"/>
                                            </p:txEl>
                                          </p:spTgt>
                                        </p:tgtEl>
                                        <p:attrNameLst>
                                          <p:attrName>style.visibility</p:attrName>
                                        </p:attrNameLst>
                                      </p:cBhvr>
                                      <p:to>
                                        <p:strVal val="visible"/>
                                      </p:to>
                                    </p:set>
                                    <p:anim calcmode="lin" valueType="num">
                                      <p:cBhvr additive="base">
                                        <p:cTn id="31" dur="500" fill="hold"/>
                                        <p:tgtEl>
                                          <p:spTgt spid="8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3">
                                            <p:txEl>
                                              <p:pRg st="4" end="4"/>
                                            </p:txEl>
                                          </p:spTgt>
                                        </p:tgtEl>
                                        <p:attrNameLst>
                                          <p:attrName>style.visibility</p:attrName>
                                        </p:attrNameLst>
                                      </p:cBhvr>
                                      <p:to>
                                        <p:strVal val="visible"/>
                                      </p:to>
                                    </p:set>
                                    <p:anim calcmode="lin" valueType="num">
                                      <p:cBhvr additive="base">
                                        <p:cTn id="37" dur="500" fill="hold"/>
                                        <p:tgtEl>
                                          <p:spTgt spid="8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88" name="TextBox 5"/>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a:solidFill>
                  <a:srgbClr val="0070C0"/>
                </a:solidFill>
                <a:latin typeface="Verdana"/>
                <a:ea typeface="Verdana"/>
              </a:rPr>
              <a:t>1 Corinthians chapter 11</a:t>
            </a:r>
            <a:endParaRPr lang="en-US" sz="2800" b="0" strike="noStrike" spc="-1">
              <a:solidFill>
                <a:srgbClr val="000000"/>
              </a:solidFill>
              <a:latin typeface="Arial"/>
            </a:endParaRPr>
          </a:p>
        </p:txBody>
      </p:sp>
      <p:sp>
        <p:nvSpPr>
          <p:cNvPr id="89" name="TextBox 7"/>
          <p:cNvSpPr/>
          <p:nvPr/>
        </p:nvSpPr>
        <p:spPr>
          <a:xfrm>
            <a:off x="140040" y="518760"/>
            <a:ext cx="7175160" cy="338408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chemeClr val="dk1"/>
                </a:solidFill>
                <a:latin typeface="Arial"/>
                <a:ea typeface="Noto Sans CJK SC"/>
              </a:rPr>
              <a:t>	</a:t>
            </a:r>
            <a:r>
              <a:rPr lang="en-US" sz="2800" b="1" strike="noStrike" spc="-1" baseline="30000" dirty="0">
                <a:solidFill>
                  <a:srgbClr val="C00000"/>
                </a:solidFill>
                <a:latin typeface="Arial"/>
                <a:ea typeface="Noto Sans CJK SC"/>
              </a:rPr>
              <a:t>11</a:t>
            </a:r>
            <a:r>
              <a:rPr lang="en-US" sz="2800" b="1" strike="noStrike" spc="-1" dirty="0">
                <a:solidFill>
                  <a:schemeClr val="dk1"/>
                </a:solidFill>
                <a:latin typeface="Arial"/>
                <a:ea typeface="Noto Sans CJK SC"/>
              </a:rPr>
              <a:t> Anyway, a wife is no </a:t>
            </a:r>
            <a:r>
              <a:rPr lang="en-US" sz="2800" b="1" i="1" strike="noStrike" spc="-1" dirty="0">
                <a:solidFill>
                  <a:schemeClr val="dk1"/>
                </a:solidFill>
                <a:latin typeface="Arial"/>
                <a:ea typeface="Noto Sans CJK SC"/>
              </a:rPr>
              <a:t>greater</a:t>
            </a:r>
            <a:r>
              <a:rPr lang="en-US" sz="2800" b="1" strike="noStrike" spc="-1" dirty="0">
                <a:solidFill>
                  <a:schemeClr val="dk1"/>
                </a:solidFill>
                <a:latin typeface="Arial"/>
                <a:ea typeface="Noto Sans CJK SC"/>
              </a:rPr>
              <a:t> than her husband, nor a husband </a:t>
            </a:r>
            <a:r>
              <a:rPr lang="en-US" sz="2800" b="1" i="1" strike="noStrike" spc="-1" dirty="0">
                <a:solidFill>
                  <a:schemeClr val="dk1"/>
                </a:solidFill>
                <a:latin typeface="Arial"/>
                <a:ea typeface="Noto Sans CJK SC"/>
              </a:rPr>
              <a:t>greater</a:t>
            </a:r>
            <a:r>
              <a:rPr lang="en-US" sz="2800" b="1" strike="noStrike" spc="-1" dirty="0">
                <a:solidFill>
                  <a:schemeClr val="dk1"/>
                </a:solidFill>
                <a:latin typeface="Arial"/>
                <a:ea typeface="Noto Sans CJK SC"/>
              </a:rPr>
              <a:t> than his wife. </a:t>
            </a:r>
            <a:r>
              <a:rPr lang="en-US" sz="2800" b="1" strike="noStrike" spc="-1" baseline="30000" dirty="0">
                <a:solidFill>
                  <a:srgbClr val="C00000"/>
                </a:solidFill>
                <a:latin typeface="Arial"/>
                <a:ea typeface="Noto Sans CJK SC"/>
              </a:rPr>
              <a:t>12</a:t>
            </a:r>
            <a:r>
              <a:rPr lang="en-US" sz="2800" b="1" strike="noStrike" spc="-1" dirty="0">
                <a:solidFill>
                  <a:schemeClr val="dk1"/>
                </a:solidFill>
                <a:latin typeface="Arial"/>
                <a:ea typeface="Noto Sans CJK SC"/>
              </a:rPr>
              <a:t> Likewise, as </a:t>
            </a:r>
            <a:r>
              <a:rPr lang="en-US" sz="2800" b="1" i="1" strike="noStrike" spc="-1" dirty="0">
                <a:solidFill>
                  <a:schemeClr val="dk1"/>
                </a:solidFill>
                <a:latin typeface="Arial"/>
                <a:ea typeface="Noto Sans CJK SC"/>
              </a:rPr>
              <a:t>God made</a:t>
            </a:r>
            <a:r>
              <a:rPr lang="en-US" sz="2800" b="1" strike="noStrike" spc="-1" dirty="0">
                <a:solidFill>
                  <a:schemeClr val="dk1"/>
                </a:solidFill>
                <a:latin typeface="Arial"/>
                <a:ea typeface="Noto Sans CJK SC"/>
              </a:rPr>
              <a:t> Eve from Adam, so men are </a:t>
            </a:r>
            <a:r>
              <a:rPr lang="en-US" sz="2800" b="1" i="1" strike="noStrike" spc="-1" dirty="0">
                <a:solidFill>
                  <a:schemeClr val="dk1"/>
                </a:solidFill>
                <a:latin typeface="Arial"/>
                <a:ea typeface="Noto Sans CJK SC"/>
              </a:rPr>
              <a:t>born </a:t>
            </a:r>
            <a:r>
              <a:rPr lang="en-US" sz="2800" b="1" strike="noStrike" spc="-1" dirty="0">
                <a:solidFill>
                  <a:schemeClr val="dk1"/>
                </a:solidFill>
                <a:latin typeface="Arial"/>
                <a:ea typeface="Noto Sans CJK SC"/>
              </a:rPr>
              <a:t>from women, and God made everything.</a:t>
            </a:r>
            <a:br>
              <a:rPr lang="en-US" sz="2800" b="1" strike="noStrike" spc="-1" dirty="0">
                <a:solidFill>
                  <a:schemeClr val="dk1"/>
                </a:solidFill>
                <a:latin typeface="Arial"/>
                <a:ea typeface="Noto Sans CJK SC"/>
              </a:rPr>
            </a:br>
            <a:endParaRPr lang="en-US" b="1" spc="-1" dirty="0">
              <a:solidFill>
                <a:schemeClr val="dk1"/>
              </a:solidFill>
              <a:latin typeface="Arial"/>
              <a:ea typeface="Noto Sans CJK SC"/>
            </a:endParaRPr>
          </a:p>
          <a:p>
            <a:pPr marL="358775" indent="-358775" defTabSz="457200">
              <a:lnSpc>
                <a:spcPct val="100000"/>
              </a:lnSpc>
            </a:pPr>
            <a:r>
              <a:rPr lang="en-US" sz="2800" b="1" spc="-1" dirty="0">
                <a:solidFill>
                  <a:srgbClr val="C00000"/>
                </a:solidFill>
                <a:latin typeface="Arial"/>
              </a:rPr>
              <a:t>●</a:t>
            </a:r>
            <a:r>
              <a:rPr lang="en-US" sz="2800" b="1" spc="-1" dirty="0">
                <a:solidFill>
                  <a:schemeClr val="accent1"/>
                </a:solidFill>
                <a:latin typeface="Arial"/>
              </a:rPr>
              <a:t> Eve:</a:t>
            </a:r>
            <a:r>
              <a:rPr lang="en-US" sz="2800" b="1" spc="-1" dirty="0">
                <a:solidFill>
                  <a:srgbClr val="000000"/>
                </a:solidFill>
                <a:latin typeface="Arial"/>
              </a:rPr>
              <a:t> </a:t>
            </a:r>
            <a:r>
              <a:rPr lang="en-US" sz="2800" b="1" strike="noStrike" spc="-1" dirty="0">
                <a:solidFill>
                  <a:schemeClr val="dk1"/>
                </a:solidFill>
                <a:latin typeface="Arial"/>
                <a:ea typeface="Noto Sans CJK SC"/>
              </a:rPr>
              <a:t>Paul again appeals to the Book of Genesis.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anim calcmode="lin" valueType="num">
                                      <p:cBhvr additive="base">
                                        <p:cTn id="7" dur="500" fill="hold"/>
                                        <p:tgtEl>
                                          <p:spTgt spid="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
                                            <p:txEl>
                                              <p:pRg st="1" end="1"/>
                                            </p:txEl>
                                          </p:spTgt>
                                        </p:tgtEl>
                                        <p:attrNameLst>
                                          <p:attrName>style.visibility</p:attrName>
                                        </p:attrNameLst>
                                      </p:cBhvr>
                                      <p:to>
                                        <p:strVal val="visible"/>
                                      </p:to>
                                    </p:set>
                                    <p:anim calcmode="lin" valueType="num">
                                      <p:cBhvr additive="base">
                                        <p:cTn id="13" dur="500" fill="hold"/>
                                        <p:tgtEl>
                                          <p:spTgt spid="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F7B36C4-BCFD-A900-5F3D-20A77C79147E}"/>
            </a:ext>
          </a:extLst>
        </p:cNvPr>
        <p:cNvGrpSpPr/>
        <p:nvPr/>
      </p:nvGrpSpPr>
      <p:grpSpPr>
        <a:xfrm>
          <a:off x="0" y="0"/>
          <a:ext cx="0" cy="0"/>
          <a:chOff x="0" y="0"/>
          <a:chExt cx="0" cy="0"/>
        </a:xfrm>
      </p:grpSpPr>
      <p:sp>
        <p:nvSpPr>
          <p:cNvPr id="88" name="TextBox 5">
            <a:extLst>
              <a:ext uri="{FF2B5EF4-FFF2-40B4-BE49-F238E27FC236}">
                <a16:creationId xmlns:a16="http://schemas.microsoft.com/office/drawing/2014/main" id="{81893CA3-3503-210E-9CC2-CDF88A81B026}"/>
              </a:ext>
            </a:extLst>
          </p:cNvPr>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a:solidFill>
                  <a:srgbClr val="0070C0"/>
                </a:solidFill>
                <a:latin typeface="Verdana"/>
                <a:ea typeface="Verdana"/>
              </a:rPr>
              <a:t>1 Corinthians chapter 11</a:t>
            </a:r>
            <a:endParaRPr lang="en-US" sz="2800" b="0" strike="noStrike" spc="-1">
              <a:solidFill>
                <a:srgbClr val="000000"/>
              </a:solidFill>
              <a:latin typeface="Arial"/>
            </a:endParaRPr>
          </a:p>
        </p:txBody>
      </p:sp>
      <p:sp>
        <p:nvSpPr>
          <p:cNvPr id="89" name="TextBox 7">
            <a:extLst>
              <a:ext uri="{FF2B5EF4-FFF2-40B4-BE49-F238E27FC236}">
                <a16:creationId xmlns:a16="http://schemas.microsoft.com/office/drawing/2014/main" id="{70ED0DE8-B411-A8C6-E6D1-119888488999}"/>
              </a:ext>
            </a:extLst>
          </p:cNvPr>
          <p:cNvSpPr/>
          <p:nvPr/>
        </p:nvSpPr>
        <p:spPr>
          <a:xfrm>
            <a:off x="140040" y="518760"/>
            <a:ext cx="7026304"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chemeClr val="dk1"/>
                </a:solidFill>
                <a:latin typeface="Arial"/>
                <a:ea typeface="Noto Sans CJK SC"/>
              </a:rPr>
              <a:t>	</a:t>
            </a:r>
            <a:r>
              <a:rPr lang="en-US" sz="2800" b="1" spc="-1" baseline="30000" dirty="0">
                <a:solidFill>
                  <a:srgbClr val="C00000"/>
                </a:solidFill>
                <a:latin typeface="Arial"/>
                <a:ea typeface="Noto Sans CJK SC"/>
              </a:rPr>
              <a:t>13</a:t>
            </a:r>
            <a:r>
              <a:rPr lang="en-US" sz="2800" b="1" strike="noStrike" spc="-1" dirty="0">
                <a:solidFill>
                  <a:schemeClr val="dk1"/>
                </a:solidFill>
                <a:latin typeface="Arial"/>
              </a:rPr>
              <a:t> Judge for yourselves: is it proper for a wife to pray to God </a:t>
            </a:r>
            <a:r>
              <a:rPr lang="en-US" sz="2800" b="1" i="1" strike="noStrike" spc="-1" dirty="0">
                <a:solidFill>
                  <a:schemeClr val="dk1"/>
                </a:solidFill>
                <a:latin typeface="Arial"/>
              </a:rPr>
              <a:t>with</a:t>
            </a:r>
            <a:r>
              <a:rPr lang="en-US" sz="2800" b="1" strike="noStrike" spc="-1" dirty="0">
                <a:solidFill>
                  <a:schemeClr val="dk1"/>
                </a:solidFill>
                <a:latin typeface="Arial"/>
              </a:rPr>
              <a:t> her head uncovered?</a:t>
            </a:r>
          </a:p>
          <a:p>
            <a:pPr defTabSz="457200">
              <a:lnSpc>
                <a:spcPct val="100000"/>
              </a:lnSpc>
            </a:pPr>
            <a:endParaRPr lang="en-US" sz="2800" b="1" spc="-1" dirty="0">
              <a:solidFill>
                <a:schemeClr val="dk1"/>
              </a:solidFill>
              <a:latin typeface="Arial"/>
            </a:endParaRPr>
          </a:p>
          <a:p>
            <a:pPr marL="357188" indent="-357188" defTabSz="457200">
              <a:lnSpc>
                <a:spcPct val="100000"/>
              </a:lnSpc>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Judge: </a:t>
            </a:r>
            <a:r>
              <a:rPr lang="en-US" sz="2800" b="1" spc="-1" dirty="0">
                <a:solidFill>
                  <a:schemeClr val="dk1"/>
                </a:solidFill>
                <a:latin typeface="Arial"/>
              </a:rPr>
              <a:t>Each </a:t>
            </a:r>
            <a:br>
              <a:rPr lang="en-US" sz="2800" b="1" spc="-1" dirty="0">
                <a:solidFill>
                  <a:schemeClr val="dk1"/>
                </a:solidFill>
                <a:latin typeface="Arial"/>
              </a:rPr>
            </a:br>
            <a:r>
              <a:rPr lang="en-US" sz="2800" b="1" spc="-1" dirty="0">
                <a:solidFill>
                  <a:schemeClr val="dk1"/>
                </a:solidFill>
                <a:latin typeface="Arial"/>
              </a:rPr>
              <a:t>church decides</a:t>
            </a:r>
            <a:br>
              <a:rPr lang="en-US" sz="2800" b="1" spc="-1" dirty="0">
                <a:solidFill>
                  <a:schemeClr val="dk1"/>
                </a:solidFill>
                <a:latin typeface="Arial"/>
              </a:rPr>
            </a:br>
            <a:r>
              <a:rPr lang="en-US" sz="2800" b="1" spc="-1" dirty="0">
                <a:solidFill>
                  <a:schemeClr val="dk1"/>
                </a:solidFill>
                <a:latin typeface="Arial"/>
              </a:rPr>
              <a:t>its own customs.</a:t>
            </a:r>
            <a:endParaRPr lang="en-US" sz="2800" b="1" strike="noStrike" spc="-1" dirty="0">
              <a:solidFill>
                <a:schemeClr val="dk1"/>
              </a:solidFill>
              <a:latin typeface="Arial"/>
            </a:endParaRPr>
          </a:p>
        </p:txBody>
      </p:sp>
      <p:pic>
        <p:nvPicPr>
          <p:cNvPr id="3" name="Picture 2">
            <a:extLst>
              <a:ext uri="{FF2B5EF4-FFF2-40B4-BE49-F238E27FC236}">
                <a16:creationId xmlns:a16="http://schemas.microsoft.com/office/drawing/2014/main" id="{84C58ADB-E6E7-658E-C8B2-1A5543653C61}"/>
              </a:ext>
            </a:extLst>
          </p:cNvPr>
          <p:cNvPicPr>
            <a:picLocks noChangeAspect="1"/>
          </p:cNvPicPr>
          <p:nvPr/>
        </p:nvPicPr>
        <p:blipFill>
          <a:blip r:embed="rId3"/>
          <a:stretch>
            <a:fillRect/>
          </a:stretch>
        </p:blipFill>
        <p:spPr>
          <a:xfrm>
            <a:off x="3338081" y="1334573"/>
            <a:ext cx="4158467" cy="2704027"/>
          </a:xfrm>
          <a:prstGeom prst="rect">
            <a:avLst/>
          </a:prstGeom>
        </p:spPr>
      </p:pic>
    </p:spTree>
    <p:extLst>
      <p:ext uri="{BB962C8B-B14F-4D97-AF65-F5344CB8AC3E}">
        <p14:creationId xmlns:p14="http://schemas.microsoft.com/office/powerpoint/2010/main" val="709433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anim calcmode="lin" valueType="num">
                                      <p:cBhvr additive="base">
                                        <p:cTn id="7" dur="500" fill="hold"/>
                                        <p:tgtEl>
                                          <p:spTgt spid="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
                                            <p:txEl>
                                              <p:pRg st="2" end="2"/>
                                            </p:txEl>
                                          </p:spTgt>
                                        </p:tgtEl>
                                        <p:attrNameLst>
                                          <p:attrName>style.visibility</p:attrName>
                                        </p:attrNameLst>
                                      </p:cBhvr>
                                      <p:to>
                                        <p:strVal val="visible"/>
                                      </p:to>
                                    </p:set>
                                    <p:anim calcmode="lin" valueType="num">
                                      <p:cBhvr additive="base">
                                        <p:cTn id="13" dur="500" fill="hold"/>
                                        <p:tgtEl>
                                          <p:spTgt spid="8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51000" b="-51000"/>
          </a:stretch>
        </a:blipFill>
        <a:effectLst/>
      </p:bgPr>
    </p:bg>
    <p:spTree>
      <p:nvGrpSpPr>
        <p:cNvPr id="1" name="">
          <a:extLst>
            <a:ext uri="{FF2B5EF4-FFF2-40B4-BE49-F238E27FC236}">
              <a16:creationId xmlns:a16="http://schemas.microsoft.com/office/drawing/2014/main" id="{1FCFD7BC-836A-167C-4C72-246F9FFA638B}"/>
            </a:ext>
          </a:extLst>
        </p:cNvPr>
        <p:cNvGrpSpPr/>
        <p:nvPr/>
      </p:nvGrpSpPr>
      <p:grpSpPr>
        <a:xfrm>
          <a:off x="0" y="0"/>
          <a:ext cx="0" cy="0"/>
          <a:chOff x="0" y="0"/>
          <a:chExt cx="0" cy="0"/>
        </a:xfrm>
      </p:grpSpPr>
      <p:sp>
        <p:nvSpPr>
          <p:cNvPr id="88" name="TextBox 5">
            <a:extLst>
              <a:ext uri="{FF2B5EF4-FFF2-40B4-BE49-F238E27FC236}">
                <a16:creationId xmlns:a16="http://schemas.microsoft.com/office/drawing/2014/main" id="{61616013-ED21-B323-F25A-E7608153F01B}"/>
              </a:ext>
            </a:extLst>
          </p:cNvPr>
          <p:cNvSpPr/>
          <p:nvPr/>
        </p:nvSpPr>
        <p:spPr>
          <a:xfrm>
            <a:off x="140040" y="0"/>
            <a:ext cx="667418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Levels of authority in churches</a:t>
            </a:r>
            <a:endParaRPr lang="en-US" sz="2800" b="0" strike="noStrike" spc="-1" dirty="0">
              <a:solidFill>
                <a:srgbClr val="000000"/>
              </a:solidFill>
              <a:latin typeface="Arial"/>
            </a:endParaRPr>
          </a:p>
        </p:txBody>
      </p:sp>
      <p:sp>
        <p:nvSpPr>
          <p:cNvPr id="89" name="TextBox 7">
            <a:extLst>
              <a:ext uri="{FF2B5EF4-FFF2-40B4-BE49-F238E27FC236}">
                <a16:creationId xmlns:a16="http://schemas.microsoft.com/office/drawing/2014/main" id="{B48A0C42-BC6C-7E1C-6703-F0FCA3175162}"/>
              </a:ext>
            </a:extLst>
          </p:cNvPr>
          <p:cNvSpPr/>
          <p:nvPr/>
        </p:nvSpPr>
        <p:spPr>
          <a:xfrm>
            <a:off x="140040" y="518760"/>
            <a:ext cx="7231916"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8775" indent="-358775" defTabSz="457200">
              <a:lnSpc>
                <a:spcPct val="100000"/>
              </a:lnSpc>
            </a:pPr>
            <a:r>
              <a:rPr lang="en-US" sz="2800" b="1" strike="noStrike" spc="-1" dirty="0">
                <a:solidFill>
                  <a:srgbClr val="C00000"/>
                </a:solidFill>
                <a:latin typeface="Arial"/>
              </a:rPr>
              <a:t>1. </a:t>
            </a:r>
            <a:r>
              <a:rPr lang="en-US" sz="2800" b="1" strike="noStrike" spc="-1" dirty="0">
                <a:solidFill>
                  <a:srgbClr val="0070C0"/>
                </a:solidFill>
                <a:latin typeface="Arial"/>
              </a:rPr>
              <a:t>Jesus’ or apostles</a:t>
            </a:r>
            <a:r>
              <a:rPr lang="en-US" sz="2800" b="1" spc="-1" dirty="0">
                <a:solidFill>
                  <a:srgbClr val="0070C0"/>
                </a:solidFill>
                <a:latin typeface="Arial"/>
              </a:rPr>
              <a:t>’ </a:t>
            </a:r>
            <a:r>
              <a:rPr lang="en-US" sz="2800" b="1" strike="noStrike" spc="-1" dirty="0">
                <a:solidFill>
                  <a:srgbClr val="0070C0"/>
                </a:solidFill>
                <a:latin typeface="Arial"/>
              </a:rPr>
              <a:t>commands:</a:t>
            </a:r>
            <a:r>
              <a:rPr lang="en-US" sz="2800" b="1" strike="noStrike" spc="-1" dirty="0">
                <a:solidFill>
                  <a:schemeClr val="dk1"/>
                </a:solidFill>
                <a:latin typeface="Arial"/>
              </a:rPr>
              <a:t> We </a:t>
            </a:r>
            <a:r>
              <a:rPr lang="en-US" sz="2800" b="1" strike="noStrike" spc="-1" dirty="0">
                <a:solidFill>
                  <a:srgbClr val="C00000"/>
                </a:solidFill>
                <a:latin typeface="Arial"/>
              </a:rPr>
              <a:t>obey</a:t>
            </a:r>
            <a:r>
              <a:rPr lang="en-US" sz="2800" b="1" strike="noStrike" spc="-1" dirty="0">
                <a:solidFill>
                  <a:schemeClr val="dk1"/>
                </a:solidFill>
                <a:latin typeface="Arial"/>
              </a:rPr>
              <a:t> these</a:t>
            </a:r>
            <a:r>
              <a:rPr lang="en-US" sz="2800" b="1" spc="-1" dirty="0">
                <a:solidFill>
                  <a:schemeClr val="dk1"/>
                </a:solidFill>
                <a:latin typeface="Arial"/>
              </a:rPr>
              <a:t>. E.g., baptize believers.</a:t>
            </a:r>
            <a:endParaRPr lang="en-US" sz="2800" b="1" strike="noStrike" spc="-1" dirty="0">
              <a:solidFill>
                <a:schemeClr val="dk1"/>
              </a:solidFill>
              <a:latin typeface="Arial"/>
            </a:endParaRPr>
          </a:p>
          <a:p>
            <a:pPr marL="358775" indent="-358775" defTabSz="457200">
              <a:lnSpc>
                <a:spcPct val="100000"/>
              </a:lnSpc>
            </a:pPr>
            <a:r>
              <a:rPr lang="en-US" sz="2800" b="1" spc="-1" dirty="0">
                <a:solidFill>
                  <a:srgbClr val="C00000"/>
                </a:solidFill>
                <a:latin typeface="Arial"/>
              </a:rPr>
              <a:t>2.</a:t>
            </a:r>
            <a:r>
              <a:rPr lang="en-US" sz="2800" b="1" spc="-1" dirty="0">
                <a:solidFill>
                  <a:schemeClr val="dk1"/>
                </a:solidFill>
                <a:latin typeface="Arial"/>
              </a:rPr>
              <a:t> </a:t>
            </a:r>
            <a:r>
              <a:rPr lang="en-US" sz="2800" b="1" spc="-1" dirty="0">
                <a:solidFill>
                  <a:srgbClr val="0070C0"/>
                </a:solidFill>
                <a:latin typeface="Arial"/>
              </a:rPr>
              <a:t>Apostles’ practices:</a:t>
            </a:r>
            <a:r>
              <a:rPr lang="en-US" sz="2800" b="1" spc="-1" dirty="0">
                <a:solidFill>
                  <a:schemeClr val="dk1"/>
                </a:solidFill>
                <a:latin typeface="Arial"/>
              </a:rPr>
              <a:t> We may follow these </a:t>
            </a:r>
            <a:r>
              <a:rPr lang="en-US" sz="2800" b="1" spc="-1" dirty="0">
                <a:solidFill>
                  <a:srgbClr val="C00000"/>
                </a:solidFill>
                <a:latin typeface="Arial"/>
              </a:rPr>
              <a:t>if</a:t>
            </a:r>
            <a:r>
              <a:rPr lang="en-US" sz="2800" b="1" spc="-1" dirty="0">
                <a:solidFill>
                  <a:schemeClr val="dk1"/>
                </a:solidFill>
                <a:latin typeface="Arial"/>
              </a:rPr>
              <a:t> they are culturally acceptable. E.g., baptize same day they believe.</a:t>
            </a:r>
          </a:p>
          <a:p>
            <a:pPr marL="358775" indent="-358775" defTabSz="457200">
              <a:lnSpc>
                <a:spcPct val="100000"/>
              </a:lnSpc>
            </a:pPr>
            <a:r>
              <a:rPr lang="en-US" sz="2800" b="1" spc="-1" dirty="0">
                <a:solidFill>
                  <a:srgbClr val="C00000"/>
                </a:solidFill>
                <a:latin typeface="Arial"/>
              </a:rPr>
              <a:t>3.</a:t>
            </a:r>
            <a:r>
              <a:rPr lang="en-US" sz="2800" b="1" strike="noStrike" spc="-1" dirty="0">
                <a:solidFill>
                  <a:schemeClr val="dk1"/>
                </a:solidFill>
                <a:latin typeface="Arial"/>
              </a:rPr>
              <a:t> </a:t>
            </a:r>
            <a:r>
              <a:rPr lang="en-US" sz="2800" b="1" strike="noStrike" spc="-1" dirty="0">
                <a:solidFill>
                  <a:srgbClr val="0070C0"/>
                </a:solidFill>
                <a:latin typeface="Arial"/>
              </a:rPr>
              <a:t>Church traditions:</a:t>
            </a:r>
            <a:r>
              <a:rPr lang="en-GB" sz="2800" b="1" spc="-1" dirty="0">
                <a:solidFill>
                  <a:schemeClr val="dk1"/>
                </a:solidFill>
                <a:latin typeface="Arial"/>
              </a:rPr>
              <a:t> We may follow these </a:t>
            </a:r>
            <a:r>
              <a:rPr lang="en-GB" sz="2800" b="1" spc="-1" dirty="0">
                <a:solidFill>
                  <a:srgbClr val="C00000"/>
                </a:solidFill>
                <a:latin typeface="Arial"/>
              </a:rPr>
              <a:t>if</a:t>
            </a:r>
            <a:r>
              <a:rPr lang="en-GB" sz="2800" b="1" spc="-1" dirty="0">
                <a:solidFill>
                  <a:schemeClr val="dk1"/>
                </a:solidFill>
                <a:latin typeface="Arial"/>
              </a:rPr>
              <a:t> they do not hinder obeying level 1. E.g., immerse three times.</a:t>
            </a:r>
            <a:endParaRPr lang="en-US" sz="2800" b="0" strike="noStrike" spc="-1" dirty="0">
              <a:solidFill>
                <a:srgbClr val="000000"/>
              </a:solidFill>
              <a:latin typeface="Arial"/>
            </a:endParaRPr>
          </a:p>
        </p:txBody>
      </p:sp>
      <p:pic>
        <p:nvPicPr>
          <p:cNvPr id="3" name="Picture 2">
            <a:extLst>
              <a:ext uri="{FF2B5EF4-FFF2-40B4-BE49-F238E27FC236}">
                <a16:creationId xmlns:a16="http://schemas.microsoft.com/office/drawing/2014/main" id="{6DDD14E6-D525-FA98-E6B2-2B9E54C5CD2B}"/>
              </a:ext>
            </a:extLst>
          </p:cNvPr>
          <p:cNvPicPr>
            <a:picLocks noChangeAspect="1"/>
          </p:cNvPicPr>
          <p:nvPr/>
        </p:nvPicPr>
        <p:blipFill>
          <a:blip r:embed="rId4"/>
          <a:stretch>
            <a:fillRect/>
          </a:stretch>
        </p:blipFill>
        <p:spPr>
          <a:xfrm>
            <a:off x="2056922" y="441434"/>
            <a:ext cx="3248782" cy="3673366"/>
          </a:xfrm>
          <a:prstGeom prst="rect">
            <a:avLst/>
          </a:prstGeom>
        </p:spPr>
      </p:pic>
    </p:spTree>
    <p:extLst>
      <p:ext uri="{BB962C8B-B14F-4D97-AF65-F5344CB8AC3E}">
        <p14:creationId xmlns:p14="http://schemas.microsoft.com/office/powerpoint/2010/main" val="3921790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
                                            <p:txEl>
                                              <p:pRg st="0" end="0"/>
                                            </p:txEl>
                                          </p:spTgt>
                                        </p:tgtEl>
                                        <p:attrNameLst>
                                          <p:attrName>style.visibility</p:attrName>
                                        </p:attrNameLst>
                                      </p:cBhvr>
                                      <p:to>
                                        <p:strVal val="visible"/>
                                      </p:to>
                                    </p:set>
                                    <p:anim calcmode="lin" valueType="num">
                                      <p:cBhvr additive="base">
                                        <p:cTn id="13" dur="500" fill="hold"/>
                                        <p:tgtEl>
                                          <p:spTgt spid="8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9">
                                            <p:txEl>
                                              <p:pRg st="1" end="1"/>
                                            </p:txEl>
                                          </p:spTgt>
                                        </p:tgtEl>
                                        <p:attrNameLst>
                                          <p:attrName>style.visibility</p:attrName>
                                        </p:attrNameLst>
                                      </p:cBhvr>
                                      <p:to>
                                        <p:strVal val="visible"/>
                                      </p:to>
                                    </p:set>
                                    <p:anim calcmode="lin" valueType="num">
                                      <p:cBhvr additive="base">
                                        <p:cTn id="19" dur="500" fill="hold"/>
                                        <p:tgtEl>
                                          <p:spTgt spid="8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9">
                                            <p:txEl>
                                              <p:pRg st="2" end="2"/>
                                            </p:txEl>
                                          </p:spTgt>
                                        </p:tgtEl>
                                        <p:attrNameLst>
                                          <p:attrName>style.visibility</p:attrName>
                                        </p:attrNameLst>
                                      </p:cBhvr>
                                      <p:to>
                                        <p:strVal val="visible"/>
                                      </p:to>
                                    </p:set>
                                    <p:anim calcmode="lin" valueType="num">
                                      <p:cBhvr additive="base">
                                        <p:cTn id="25" dur="500" fill="hold"/>
                                        <p:tgtEl>
                                          <p:spTgt spid="8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EF"/>
        </a:solidFill>
        <a:effectLst/>
      </p:bgPr>
    </p:bg>
    <p:spTree>
      <p:nvGrpSpPr>
        <p:cNvPr id="1" name="">
          <a:extLst>
            <a:ext uri="{FF2B5EF4-FFF2-40B4-BE49-F238E27FC236}">
              <a16:creationId xmlns:a16="http://schemas.microsoft.com/office/drawing/2014/main" id="{9102E812-2207-1D18-A291-E30A371C7D8C}"/>
            </a:ext>
          </a:extLst>
        </p:cNvPr>
        <p:cNvGrpSpPr/>
        <p:nvPr/>
      </p:nvGrpSpPr>
      <p:grpSpPr>
        <a:xfrm>
          <a:off x="0" y="0"/>
          <a:ext cx="0" cy="0"/>
          <a:chOff x="0" y="0"/>
          <a:chExt cx="0" cy="0"/>
        </a:xfrm>
      </p:grpSpPr>
      <p:sp>
        <p:nvSpPr>
          <p:cNvPr id="90" name="TextBox 8">
            <a:extLst>
              <a:ext uri="{FF2B5EF4-FFF2-40B4-BE49-F238E27FC236}">
                <a16:creationId xmlns:a16="http://schemas.microsoft.com/office/drawing/2014/main" id="{50A7B7D2-48D7-705E-5081-CA14F13FDFBE}"/>
              </a:ext>
            </a:extLst>
          </p:cNvPr>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a:solidFill>
                  <a:srgbClr val="0070C0"/>
                </a:solidFill>
                <a:latin typeface="Verdana"/>
                <a:ea typeface="Verdana"/>
              </a:rPr>
              <a:t>1 Corinthians chapter 11</a:t>
            </a:r>
            <a:endParaRPr lang="en-US" sz="2800" b="0" strike="noStrike" spc="-1">
              <a:solidFill>
                <a:srgbClr val="000000"/>
              </a:solidFill>
              <a:latin typeface="Arial"/>
            </a:endParaRPr>
          </a:p>
        </p:txBody>
      </p:sp>
      <p:sp>
        <p:nvSpPr>
          <p:cNvPr id="91" name="TextBox 9">
            <a:extLst>
              <a:ext uri="{FF2B5EF4-FFF2-40B4-BE49-F238E27FC236}">
                <a16:creationId xmlns:a16="http://schemas.microsoft.com/office/drawing/2014/main" id="{83DCBB6F-205F-DD0D-83C1-C6B48DDCD45B}"/>
              </a:ext>
            </a:extLst>
          </p:cNvPr>
          <p:cNvSpPr/>
          <p:nvPr/>
        </p:nvSpPr>
        <p:spPr>
          <a:xfrm>
            <a:off x="140040" y="518760"/>
            <a:ext cx="717516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chemeClr val="dk1"/>
                </a:solidFill>
                <a:latin typeface="Arial"/>
                <a:ea typeface="Noto Sans CJK SC"/>
              </a:rPr>
              <a:t>	</a:t>
            </a:r>
            <a:r>
              <a:rPr lang="en-US" sz="2800" b="1" strike="noStrike" spc="-1" baseline="30000" dirty="0">
                <a:solidFill>
                  <a:srgbClr val="C00000"/>
                </a:solidFill>
                <a:latin typeface="Arial"/>
                <a:ea typeface="Noto Sans CJK SC"/>
              </a:rPr>
              <a:t>14</a:t>
            </a:r>
            <a:r>
              <a:rPr lang="en-US" sz="2800" b="1" strike="noStrike" spc="-1" dirty="0">
                <a:solidFill>
                  <a:schemeClr val="dk1"/>
                </a:solidFill>
                <a:latin typeface="Arial"/>
                <a:ea typeface="Noto Sans CJK SC"/>
              </a:rPr>
              <a:t> And society itself teaches you, </a:t>
            </a:r>
            <a:br>
              <a:rPr sz="2800" dirty="0"/>
            </a:br>
            <a:r>
              <a:rPr lang="en-US" sz="2800" b="1" strike="noStrike" spc="-1" dirty="0">
                <a:solidFill>
                  <a:schemeClr val="dk1"/>
                </a:solidFill>
                <a:latin typeface="Arial"/>
                <a:ea typeface="Noto Sans CJK SC"/>
              </a:rPr>
              <a:t>on the one hand, that </a:t>
            </a:r>
            <a:r>
              <a:rPr lang="en-US" sz="2800" b="1" i="1" strike="noStrike" spc="-1" dirty="0">
                <a:solidFill>
                  <a:schemeClr val="dk1"/>
                </a:solidFill>
                <a:latin typeface="Arial"/>
                <a:ea typeface="Noto Sans CJK SC"/>
              </a:rPr>
              <a:t>people</a:t>
            </a:r>
            <a:r>
              <a:rPr lang="en-US" sz="2800" b="1" strike="noStrike" spc="-1" dirty="0">
                <a:solidFill>
                  <a:schemeClr val="dk1"/>
                </a:solidFill>
                <a:latin typeface="Arial"/>
                <a:ea typeface="Noto Sans CJK SC"/>
              </a:rPr>
              <a:t> dishonor </a:t>
            </a:r>
            <a:br>
              <a:rPr sz="2800" dirty="0"/>
            </a:br>
            <a:r>
              <a:rPr lang="en-US" sz="2800" b="1" strike="noStrike" spc="-1" dirty="0">
                <a:solidFill>
                  <a:schemeClr val="dk1"/>
                </a:solidFill>
                <a:latin typeface="Arial"/>
                <a:ea typeface="Noto Sans CJK SC"/>
              </a:rPr>
              <a:t>men </a:t>
            </a:r>
            <a:r>
              <a:rPr lang="en-US" sz="2800" b="1" i="1" strike="noStrike" spc="-1" dirty="0">
                <a:solidFill>
                  <a:schemeClr val="dk1"/>
                </a:solidFill>
                <a:latin typeface="Arial"/>
                <a:ea typeface="Noto Sans CJK SC"/>
              </a:rPr>
              <a:t>who have</a:t>
            </a:r>
            <a:r>
              <a:rPr lang="en-US" sz="2800" b="1" strike="noStrike" spc="-1" dirty="0">
                <a:solidFill>
                  <a:schemeClr val="dk1"/>
                </a:solidFill>
                <a:latin typeface="Arial"/>
                <a:ea typeface="Noto Sans CJK SC"/>
              </a:rPr>
              <a:t> long hair, … </a:t>
            </a:r>
          </a:p>
          <a:p>
            <a:pPr marL="358775" indent="-358775" defTabSz="457200">
              <a:lnSpc>
                <a:spcPct val="100000"/>
              </a:lnSpc>
            </a:pPr>
            <a:r>
              <a:rPr lang="en-US" sz="2800" b="1" spc="-1" dirty="0">
                <a:solidFill>
                  <a:srgbClr val="C00000"/>
                </a:solidFill>
                <a:latin typeface="Arial"/>
              </a:rPr>
              <a:t>●</a:t>
            </a:r>
            <a:r>
              <a:rPr lang="en-US" sz="2800" b="1" spc="-1" dirty="0">
                <a:solidFill>
                  <a:schemeClr val="accent1"/>
                </a:solidFill>
                <a:latin typeface="Arial"/>
              </a:rPr>
              <a:t> Society:</a:t>
            </a:r>
            <a:r>
              <a:rPr lang="en-US" sz="2800" b="1" spc="-1" dirty="0">
                <a:solidFill>
                  <a:srgbClr val="000000"/>
                </a:solidFill>
                <a:latin typeface="Arial"/>
              </a:rPr>
              <a:t> </a:t>
            </a:r>
            <a:r>
              <a:rPr lang="en-US" sz="2800" b="1" i="1" spc="-1" dirty="0">
                <a:solidFill>
                  <a:srgbClr val="000000"/>
                </a:solidFill>
                <a:latin typeface="Arial"/>
              </a:rPr>
              <a:t>physis</a:t>
            </a:r>
            <a:r>
              <a:rPr lang="en-US" sz="2800" b="1" spc="-1" dirty="0">
                <a:solidFill>
                  <a:srgbClr val="000000"/>
                </a:solidFill>
                <a:latin typeface="Arial"/>
              </a:rPr>
              <a:t>, ‘nature’ = (</a:t>
            </a:r>
            <a:r>
              <a:rPr lang="en-US" sz="2800" b="1" spc="-1" dirty="0">
                <a:solidFill>
                  <a:srgbClr val="C00000"/>
                </a:solidFill>
                <a:latin typeface="Arial"/>
              </a:rPr>
              <a:t>1</a:t>
            </a:r>
            <a:r>
              <a:rPr lang="en-US" sz="2800" b="1" spc="-1" dirty="0">
                <a:solidFill>
                  <a:srgbClr val="000000"/>
                </a:solidFill>
                <a:latin typeface="Arial"/>
              </a:rPr>
              <a:t>) how things are, (</a:t>
            </a:r>
            <a:r>
              <a:rPr lang="en-US" sz="2800" b="1" spc="-1" dirty="0">
                <a:solidFill>
                  <a:srgbClr val="C00000"/>
                </a:solidFill>
                <a:latin typeface="Arial"/>
              </a:rPr>
              <a:t>2</a:t>
            </a:r>
            <a:r>
              <a:rPr lang="en-US" sz="2800" b="1" spc="-1" dirty="0">
                <a:solidFill>
                  <a:srgbClr val="000000"/>
                </a:solidFill>
                <a:latin typeface="Arial"/>
              </a:rPr>
              <a:t>) accepted cultural traits.</a:t>
            </a:r>
          </a:p>
          <a:p>
            <a:pPr marL="358775" indent="-358775" defTabSz="457200">
              <a:lnSpc>
                <a:spcPct val="100000"/>
              </a:lnSpc>
            </a:pPr>
            <a:r>
              <a:rPr lang="en-US" sz="2800" b="1" spc="-1" dirty="0">
                <a:solidFill>
                  <a:srgbClr val="C00000"/>
                </a:solidFill>
                <a:latin typeface="Arial"/>
              </a:rPr>
              <a:t>●</a:t>
            </a:r>
            <a:r>
              <a:rPr lang="en-US" sz="2800" b="1" spc="-1" dirty="0">
                <a:solidFill>
                  <a:schemeClr val="accent1"/>
                </a:solidFill>
                <a:latin typeface="Arial"/>
              </a:rPr>
              <a:t> Dishonor:</a:t>
            </a:r>
            <a:r>
              <a:rPr lang="en-US" sz="2800" b="1" spc="-1" dirty="0">
                <a:solidFill>
                  <a:srgbClr val="000000"/>
                </a:solidFill>
                <a:latin typeface="Arial"/>
              </a:rPr>
              <a:t> Men with long hair were viewed as weak, effeminate, easily conquered.</a:t>
            </a:r>
            <a:endParaRPr lang="en-US" sz="2800" b="0" strike="noStrike" spc="-1" dirty="0">
              <a:solidFill>
                <a:srgbClr val="000000"/>
              </a:solidFill>
              <a:latin typeface="Arial"/>
            </a:endParaRPr>
          </a:p>
        </p:txBody>
      </p:sp>
      <p:pic>
        <p:nvPicPr>
          <p:cNvPr id="7" name="Picture 6">
            <a:extLst>
              <a:ext uri="{FF2B5EF4-FFF2-40B4-BE49-F238E27FC236}">
                <a16:creationId xmlns:a16="http://schemas.microsoft.com/office/drawing/2014/main" id="{D2572CC2-D380-0E90-2EAB-FBDD287DACA1}"/>
              </a:ext>
            </a:extLst>
          </p:cNvPr>
          <p:cNvPicPr>
            <a:picLocks noChangeAspect="1"/>
          </p:cNvPicPr>
          <p:nvPr/>
        </p:nvPicPr>
        <p:blipFill>
          <a:blip r:embed="rId3"/>
          <a:stretch>
            <a:fillRect/>
          </a:stretch>
        </p:blipFill>
        <p:spPr>
          <a:xfrm>
            <a:off x="1825752" y="0"/>
            <a:ext cx="3663696" cy="4114800"/>
          </a:xfrm>
          <a:prstGeom prst="rect">
            <a:avLst/>
          </a:prstGeom>
        </p:spPr>
      </p:pic>
    </p:spTree>
    <p:extLst>
      <p:ext uri="{BB962C8B-B14F-4D97-AF65-F5344CB8AC3E}">
        <p14:creationId xmlns:p14="http://schemas.microsoft.com/office/powerpoint/2010/main" val="3521738091"/>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
                                            <p:txEl>
                                              <p:pRg st="0" end="0"/>
                                            </p:txEl>
                                          </p:spTgt>
                                        </p:tgtEl>
                                        <p:attrNameLst>
                                          <p:attrName>style.visibility</p:attrName>
                                        </p:attrNameLst>
                                      </p:cBhvr>
                                      <p:to>
                                        <p:strVal val="visible"/>
                                      </p:to>
                                    </p:set>
                                    <p:anim calcmode="lin" valueType="num">
                                      <p:cBhvr additive="base">
                                        <p:cTn id="13"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1">
                                            <p:txEl>
                                              <p:pRg st="1" end="1"/>
                                            </p:txEl>
                                          </p:spTgt>
                                        </p:tgtEl>
                                        <p:attrNameLst>
                                          <p:attrName>style.visibility</p:attrName>
                                        </p:attrNameLst>
                                      </p:cBhvr>
                                      <p:to>
                                        <p:strVal val="visible"/>
                                      </p:to>
                                    </p:set>
                                    <p:anim calcmode="lin" valueType="num">
                                      <p:cBhvr additive="base">
                                        <p:cTn id="19"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1">
                                            <p:txEl>
                                              <p:pRg st="2" end="2"/>
                                            </p:txEl>
                                          </p:spTgt>
                                        </p:tgtEl>
                                        <p:attrNameLst>
                                          <p:attrName>style.visibility</p:attrName>
                                        </p:attrNameLst>
                                      </p:cBhvr>
                                      <p:to>
                                        <p:strVal val="visible"/>
                                      </p:to>
                                    </p:set>
                                    <p:anim calcmode="lin" valueType="num">
                                      <p:cBhvr additive="base">
                                        <p:cTn id="25"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r="-1000"/>
          </a:stretch>
        </a:blipFill>
        <a:effectLst/>
      </p:bgPr>
    </p:bg>
    <p:spTree>
      <p:nvGrpSpPr>
        <p:cNvPr id="1" name="">
          <a:extLst>
            <a:ext uri="{FF2B5EF4-FFF2-40B4-BE49-F238E27FC236}">
              <a16:creationId xmlns:a16="http://schemas.microsoft.com/office/drawing/2014/main" id="{B1D599E7-AAF9-7865-FB34-412B8BA2D233}"/>
            </a:ext>
          </a:extLst>
        </p:cNvPr>
        <p:cNvGrpSpPr/>
        <p:nvPr/>
      </p:nvGrpSpPr>
      <p:grpSpPr>
        <a:xfrm>
          <a:off x="0" y="0"/>
          <a:ext cx="0" cy="0"/>
          <a:chOff x="0" y="0"/>
          <a:chExt cx="0" cy="0"/>
        </a:xfrm>
      </p:grpSpPr>
      <p:sp>
        <p:nvSpPr>
          <p:cNvPr id="90" name="TextBox 8">
            <a:extLst>
              <a:ext uri="{FF2B5EF4-FFF2-40B4-BE49-F238E27FC236}">
                <a16:creationId xmlns:a16="http://schemas.microsoft.com/office/drawing/2014/main" id="{FFE776A1-1479-3A54-CA6F-B88F7EB09042}"/>
              </a:ext>
            </a:extLst>
          </p:cNvPr>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a:solidFill>
                  <a:srgbClr val="0070C0"/>
                </a:solidFill>
                <a:latin typeface="Verdana"/>
                <a:ea typeface="Verdana"/>
              </a:rPr>
              <a:t>1 Corinthians chapter 11</a:t>
            </a:r>
            <a:endParaRPr lang="en-US" sz="2800" b="0" strike="noStrike" spc="-1">
              <a:solidFill>
                <a:srgbClr val="000000"/>
              </a:solidFill>
              <a:latin typeface="Arial"/>
            </a:endParaRPr>
          </a:p>
        </p:txBody>
      </p:sp>
      <p:sp>
        <p:nvSpPr>
          <p:cNvPr id="91" name="TextBox 9">
            <a:extLst>
              <a:ext uri="{FF2B5EF4-FFF2-40B4-BE49-F238E27FC236}">
                <a16:creationId xmlns:a16="http://schemas.microsoft.com/office/drawing/2014/main" id="{D53AF322-E33D-D9BF-A65D-5AAFACCD9481}"/>
              </a:ext>
            </a:extLst>
          </p:cNvPr>
          <p:cNvSpPr/>
          <p:nvPr/>
        </p:nvSpPr>
        <p:spPr>
          <a:xfrm>
            <a:off x="140040" y="518760"/>
            <a:ext cx="717516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r>
              <a:rPr lang="en-US" sz="2800" b="1" strike="noStrike" spc="-1" baseline="30000" dirty="0">
                <a:solidFill>
                  <a:srgbClr val="C00000"/>
                </a:solidFill>
                <a:latin typeface="Arial"/>
                <a:ea typeface="Noto Sans CJK SC"/>
              </a:rPr>
              <a:t>15</a:t>
            </a:r>
            <a:r>
              <a:rPr lang="en-US" sz="2800" b="1" strike="noStrike" spc="-1" dirty="0">
                <a:solidFill>
                  <a:schemeClr val="dk1"/>
                </a:solidFill>
                <a:latin typeface="Arial"/>
                <a:ea typeface="Noto Sans CJK SC"/>
              </a:rPr>
              <a:t> and, on the other hand, that </a:t>
            </a:r>
            <a:r>
              <a:rPr lang="en-US" sz="2800" b="1" i="1" strike="noStrike" spc="-1" dirty="0">
                <a:solidFill>
                  <a:schemeClr val="dk1"/>
                </a:solidFill>
                <a:latin typeface="Arial"/>
                <a:ea typeface="Noto Sans CJK SC"/>
              </a:rPr>
              <a:t>people</a:t>
            </a:r>
            <a:r>
              <a:rPr lang="en-US" sz="2800" b="1" strike="noStrike" spc="-1" dirty="0">
                <a:solidFill>
                  <a:schemeClr val="dk1"/>
                </a:solidFill>
                <a:latin typeface="Arial"/>
                <a:ea typeface="Noto Sans CJK SC"/>
              </a:rPr>
              <a:t> honor women who have long hair.</a:t>
            </a:r>
            <a:br>
              <a:rPr lang="en-US" sz="2800" b="1" strike="noStrike" spc="-1" dirty="0">
                <a:solidFill>
                  <a:schemeClr val="dk1"/>
                </a:solidFill>
                <a:latin typeface="Arial"/>
                <a:ea typeface="Noto Sans CJK SC"/>
              </a:rPr>
            </a:br>
            <a:endParaRPr lang="en-US" sz="2800" b="1" strike="noStrike" spc="-1" dirty="0">
              <a:solidFill>
                <a:schemeClr val="dk1"/>
              </a:solidFill>
              <a:latin typeface="Arial"/>
              <a:ea typeface="Noto Sans CJK SC"/>
            </a:endParaRPr>
          </a:p>
          <a:p>
            <a:pPr marL="358775" indent="-358775" defTabSz="457200"/>
            <a:r>
              <a:rPr lang="en-US" sz="2800" b="1" spc="-1" dirty="0">
                <a:solidFill>
                  <a:srgbClr val="C00000"/>
                </a:solidFill>
                <a:latin typeface="Arial"/>
              </a:rPr>
              <a:t>●</a:t>
            </a:r>
            <a:r>
              <a:rPr lang="en-US" sz="2800" b="1" spc="-1" dirty="0">
                <a:solidFill>
                  <a:schemeClr val="accent1"/>
                </a:solidFill>
                <a:latin typeface="Arial"/>
              </a:rPr>
              <a:t> Long hair:</a:t>
            </a:r>
            <a:r>
              <a:rPr lang="en-US" sz="2800" b="1" spc="-1" dirty="0">
                <a:solidFill>
                  <a:srgbClr val="000000"/>
                </a:solidFill>
                <a:latin typeface="Arial"/>
              </a:rPr>
              <a:t> It was commonly believed that women’s long hair was part of her gender. Therefore, women were to treat their long hair with modesty.</a:t>
            </a:r>
            <a:endParaRPr lang="en-US" sz="2800" b="0" strike="noStrike" spc="-1" dirty="0">
              <a:solidFill>
                <a:srgbClr val="000000"/>
              </a:solidFill>
              <a:latin typeface="Arial"/>
            </a:endParaRPr>
          </a:p>
        </p:txBody>
      </p:sp>
      <p:pic>
        <p:nvPicPr>
          <p:cNvPr id="4" name="Picture 3">
            <a:extLst>
              <a:ext uri="{FF2B5EF4-FFF2-40B4-BE49-F238E27FC236}">
                <a16:creationId xmlns:a16="http://schemas.microsoft.com/office/drawing/2014/main" id="{B04891C3-E9C5-7728-2B59-CF661C26CCC6}"/>
              </a:ext>
            </a:extLst>
          </p:cNvPr>
          <p:cNvPicPr>
            <a:picLocks noChangeAspect="1"/>
          </p:cNvPicPr>
          <p:nvPr/>
        </p:nvPicPr>
        <p:blipFill>
          <a:blip r:embed="rId4"/>
          <a:stretch>
            <a:fillRect/>
          </a:stretch>
        </p:blipFill>
        <p:spPr>
          <a:xfrm>
            <a:off x="424694" y="564482"/>
            <a:ext cx="6465812" cy="3550318"/>
          </a:xfrm>
          <a:prstGeom prst="rect">
            <a:avLst/>
          </a:prstGeom>
        </p:spPr>
      </p:pic>
    </p:spTree>
    <p:extLst>
      <p:ext uri="{BB962C8B-B14F-4D97-AF65-F5344CB8AC3E}">
        <p14:creationId xmlns:p14="http://schemas.microsoft.com/office/powerpoint/2010/main" val="2830929374"/>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
                                            <p:txEl>
                                              <p:pRg st="0" end="0"/>
                                            </p:txEl>
                                          </p:spTgt>
                                        </p:tgtEl>
                                        <p:attrNameLst>
                                          <p:attrName>style.visibility</p:attrName>
                                        </p:attrNameLst>
                                      </p:cBhvr>
                                      <p:to>
                                        <p:strVal val="visible"/>
                                      </p:to>
                                    </p:set>
                                    <p:anim calcmode="lin" valueType="num">
                                      <p:cBhvr additive="base">
                                        <p:cTn id="13"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1">
                                            <p:txEl>
                                              <p:pRg st="1" end="1"/>
                                            </p:txEl>
                                          </p:spTgt>
                                        </p:tgtEl>
                                        <p:attrNameLst>
                                          <p:attrName>style.visibility</p:attrName>
                                        </p:attrNameLst>
                                      </p:cBhvr>
                                      <p:to>
                                        <p:strVal val="visible"/>
                                      </p:to>
                                    </p:set>
                                    <p:anim calcmode="lin" valueType="num">
                                      <p:cBhvr additive="base">
                                        <p:cTn id="19"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16000"/>
          </a:blip>
          <a:stretch>
            <a:fillRect t="-9999" b="-9999"/>
          </a:stretch>
        </a:blipFill>
        <a:effectLst/>
      </p:bgPr>
    </p:bg>
    <p:spTree>
      <p:nvGrpSpPr>
        <p:cNvPr id="1" name=""/>
        <p:cNvGrpSpPr/>
        <p:nvPr/>
      </p:nvGrpSpPr>
      <p:grpSpPr>
        <a:xfrm>
          <a:off x="0" y="0"/>
          <a:ext cx="0" cy="0"/>
          <a:chOff x="0" y="0"/>
          <a:chExt cx="0" cy="0"/>
        </a:xfrm>
      </p:grpSpPr>
      <p:sp>
        <p:nvSpPr>
          <p:cNvPr id="74" name="TextBox 2"/>
          <p:cNvSpPr/>
          <p:nvPr/>
        </p:nvSpPr>
        <p:spPr>
          <a:xfrm>
            <a:off x="140040" y="0"/>
            <a:ext cx="620136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Learning objectives</a:t>
            </a:r>
            <a:endParaRPr lang="en-US" sz="2800" b="0" strike="noStrike" spc="-1" dirty="0">
              <a:solidFill>
                <a:srgbClr val="000000"/>
              </a:solidFill>
              <a:latin typeface="Arial"/>
            </a:endParaRPr>
          </a:p>
        </p:txBody>
      </p:sp>
      <p:sp>
        <p:nvSpPr>
          <p:cNvPr id="75" name="TextBox 3"/>
          <p:cNvSpPr/>
          <p:nvPr/>
        </p:nvSpPr>
        <p:spPr>
          <a:xfrm>
            <a:off x="186120" y="514080"/>
            <a:ext cx="7128720" cy="310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a:solidFill>
                  <a:schemeClr val="dk1"/>
                </a:solidFill>
                <a:latin typeface="Arial"/>
              </a:rPr>
              <a:t>	By the end of this session, we shall be able to explain:</a:t>
            </a:r>
            <a:endParaRPr lang="en-US" sz="2800" b="0" strike="noStrike" spc="-1">
              <a:solidFill>
                <a:srgbClr val="000000"/>
              </a:solidFill>
              <a:latin typeface="Arial"/>
            </a:endParaRPr>
          </a:p>
          <a:p>
            <a:pPr marL="360360" indent="-360360" defTabSz="457200">
              <a:lnSpc>
                <a:spcPct val="100000"/>
              </a:lnSpc>
              <a:spcBef>
                <a:spcPts val="1199"/>
              </a:spcBef>
              <a:tabLst>
                <a:tab pos="0" algn="l"/>
              </a:tabLst>
            </a:pPr>
            <a:r>
              <a:rPr lang="en-US" sz="2800" b="1" strike="noStrike" spc="-1">
                <a:solidFill>
                  <a:srgbClr val="C00000"/>
                </a:solidFill>
                <a:latin typeface="Arial"/>
              </a:rPr>
              <a:t>●</a:t>
            </a:r>
            <a:r>
              <a:rPr lang="en-US" sz="2800" b="1" strike="noStrike" spc="-1">
                <a:solidFill>
                  <a:schemeClr val="dk1"/>
                </a:solidFill>
                <a:latin typeface="Arial"/>
              </a:rPr>
              <a:t> Head covering in 1 Cor. 11:10</a:t>
            </a:r>
            <a:r>
              <a:rPr lang="en-GB" sz="2800" b="1" strike="noStrike" spc="-1">
                <a:solidFill>
                  <a:schemeClr val="dk1"/>
                </a:solidFill>
                <a:latin typeface="Arial"/>
              </a:rPr>
              <a:t>.</a:t>
            </a:r>
            <a:endParaRPr lang="en-US" sz="2800" b="0" strike="noStrike" spc="-1">
              <a:solidFill>
                <a:srgbClr val="000000"/>
              </a:solidFill>
              <a:latin typeface="Arial"/>
            </a:endParaRPr>
          </a:p>
          <a:p>
            <a:pPr marL="360360" indent="-360360" defTabSz="457200">
              <a:lnSpc>
                <a:spcPct val="100000"/>
              </a:lnSpc>
              <a:spcBef>
                <a:spcPts val="1199"/>
              </a:spcBef>
              <a:tabLst>
                <a:tab pos="0" algn="l"/>
              </a:tabLst>
            </a:pPr>
            <a:r>
              <a:rPr lang="en-US" sz="2800" b="1" strike="noStrike" spc="-1">
                <a:solidFill>
                  <a:srgbClr val="C00000"/>
                </a:solidFill>
                <a:latin typeface="Arial"/>
              </a:rPr>
              <a:t>● </a:t>
            </a:r>
            <a:r>
              <a:rPr lang="en-US" sz="2800" b="1" strike="noStrike" spc="-1">
                <a:solidFill>
                  <a:schemeClr val="dk1"/>
                </a:solidFill>
                <a:latin typeface="Arial"/>
              </a:rPr>
              <a:t>“Because of the angels.”</a:t>
            </a:r>
            <a:endParaRPr lang="en-US" sz="2800" b="0" strike="noStrike" spc="-1">
              <a:solidFill>
                <a:srgbClr val="000000"/>
              </a:solidFill>
              <a:latin typeface="Arial"/>
            </a:endParaRPr>
          </a:p>
          <a:p>
            <a:pPr marL="360360" indent="-360360" defTabSz="457200">
              <a:lnSpc>
                <a:spcPct val="100000"/>
              </a:lnSpc>
              <a:spcBef>
                <a:spcPts val="1199"/>
              </a:spcBef>
              <a:tabLst>
                <a:tab pos="0" algn="l"/>
              </a:tabLst>
            </a:pPr>
            <a:r>
              <a:rPr lang="en-US" sz="2800" b="1" strike="noStrike" spc="-1">
                <a:solidFill>
                  <a:srgbClr val="C00000"/>
                </a:solidFill>
                <a:latin typeface="Arial"/>
              </a:rPr>
              <a:t>● </a:t>
            </a:r>
            <a:r>
              <a:rPr lang="en-US" sz="2800" b="1" strike="noStrike" spc="-1">
                <a:solidFill>
                  <a:schemeClr val="dk1"/>
                </a:solidFill>
                <a:latin typeface="Arial"/>
              </a:rPr>
              <a:t>Pre-scientific ideas found</a:t>
            </a:r>
            <a:br>
              <a:rPr sz="2800"/>
            </a:br>
            <a:r>
              <a:rPr lang="en-US" sz="2800" b="1" strike="noStrike" spc="-1">
                <a:solidFill>
                  <a:schemeClr val="dk1"/>
                </a:solidFill>
                <a:latin typeface="Arial"/>
              </a:rPr>
              <a:t>in the Bible.</a:t>
            </a:r>
            <a:endParaRPr lang="en-US" sz="2800" b="0" strike="noStrike" spc="-1">
              <a:solidFill>
                <a:srgbClr val="000000"/>
              </a:solidFill>
              <a:latin typeface="Arial"/>
            </a:endParaRPr>
          </a:p>
        </p:txBody>
      </p:sp>
      <p:pic>
        <p:nvPicPr>
          <p:cNvPr id="76" name="Picture 4"/>
          <p:cNvPicPr/>
          <p:nvPr/>
        </p:nvPicPr>
        <p:blipFill>
          <a:blip r:embed="rId4"/>
          <a:stretch/>
        </p:blipFill>
        <p:spPr>
          <a:xfrm>
            <a:off x="4819680" y="2424240"/>
            <a:ext cx="2495160" cy="1690200"/>
          </a:xfrm>
          <a:prstGeom prst="rect">
            <a:avLst/>
          </a:prstGeom>
          <a:ln w="0">
            <a:noFill/>
          </a:ln>
        </p:spPr>
      </p:pic>
      <p:pic>
        <p:nvPicPr>
          <p:cNvPr id="77" name="Picture 6"/>
          <p:cNvPicPr/>
          <p:nvPr/>
        </p:nvPicPr>
        <p:blipFill>
          <a:blip r:embed="rId5"/>
          <a:stretch/>
        </p:blipFill>
        <p:spPr>
          <a:xfrm>
            <a:off x="1796760" y="374400"/>
            <a:ext cx="5518080" cy="3740040"/>
          </a:xfrm>
          <a:prstGeom prst="rect">
            <a:avLst/>
          </a:prstGeom>
          <a:ln w="0">
            <a:noFill/>
          </a:ln>
        </p:spPr>
      </p:pic>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75">
                                            <p:txEl>
                                              <p:pRg st="0" end="0"/>
                                            </p:txEl>
                                          </p:spTgt>
                                        </p:tgtEl>
                                        <p:attrNameLst>
                                          <p:attrName>style.visibility</p:attrName>
                                        </p:attrNameLst>
                                      </p:cBhvr>
                                      <p:to>
                                        <p:strVal val="visible"/>
                                      </p:to>
                                    </p:set>
                                    <p:anim calcmode="lin" valueType="num">
                                      <p:cBhvr additive="repl">
                                        <p:cTn id="10"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repl">
                                        <p:cTn id="11" dur="500" fill="hold"/>
                                        <p:tgtEl>
                                          <p:spTgt spid="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5">
                                            <p:txEl>
                                              <p:pRg st="1" end="1"/>
                                            </p:txEl>
                                          </p:spTgt>
                                        </p:tgtEl>
                                        <p:attrNameLst>
                                          <p:attrName>style.visibility</p:attrName>
                                        </p:attrNameLst>
                                      </p:cBhvr>
                                      <p:to>
                                        <p:strVal val="visible"/>
                                      </p:to>
                                    </p:set>
                                    <p:anim calcmode="lin" valueType="num">
                                      <p:cBhvr additive="repl">
                                        <p:cTn id="16"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additive="repl">
                                        <p:cTn id="17" dur="500" fill="hold"/>
                                        <p:tgtEl>
                                          <p:spTgt spid="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5">
                                            <p:txEl>
                                              <p:pRg st="2" end="2"/>
                                            </p:txEl>
                                          </p:spTgt>
                                        </p:tgtEl>
                                        <p:attrNameLst>
                                          <p:attrName>style.visibility</p:attrName>
                                        </p:attrNameLst>
                                      </p:cBhvr>
                                      <p:to>
                                        <p:strVal val="visible"/>
                                      </p:to>
                                    </p:set>
                                    <p:anim calcmode="lin" valueType="num">
                                      <p:cBhvr additive="repl">
                                        <p:cTn id="22" dur="500" fill="hold"/>
                                        <p:tgtEl>
                                          <p:spTgt spid="75">
                                            <p:txEl>
                                              <p:pRg st="2" end="2"/>
                                            </p:txEl>
                                          </p:spTgt>
                                        </p:tgtEl>
                                        <p:attrNameLst>
                                          <p:attrName>ppt_x</p:attrName>
                                        </p:attrNameLst>
                                      </p:cBhvr>
                                      <p:tavLst>
                                        <p:tav tm="0">
                                          <p:val>
                                            <p:strVal val="#ppt_x"/>
                                          </p:val>
                                        </p:tav>
                                        <p:tav tm="100000">
                                          <p:val>
                                            <p:strVal val="#ppt_x"/>
                                          </p:val>
                                        </p:tav>
                                      </p:tavLst>
                                    </p:anim>
                                    <p:anim calcmode="lin" valueType="num">
                                      <p:cBhvr additive="repl">
                                        <p:cTn id="23" dur="500" fill="hold"/>
                                        <p:tgtEl>
                                          <p:spTgt spid="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5">
                                            <p:txEl>
                                              <p:pRg st="3" end="3"/>
                                            </p:txEl>
                                          </p:spTgt>
                                        </p:tgtEl>
                                        <p:attrNameLst>
                                          <p:attrName>style.visibility</p:attrName>
                                        </p:attrNameLst>
                                      </p:cBhvr>
                                      <p:to>
                                        <p:strVal val="visible"/>
                                      </p:to>
                                    </p:set>
                                    <p:anim calcmode="lin" valueType="num">
                                      <p:cBhvr additive="repl">
                                        <p:cTn id="28" dur="500" fill="hold"/>
                                        <p:tgtEl>
                                          <p:spTgt spid="75">
                                            <p:txEl>
                                              <p:pRg st="3" end="3"/>
                                            </p:txEl>
                                          </p:spTgt>
                                        </p:tgtEl>
                                        <p:attrNameLst>
                                          <p:attrName>ppt_x</p:attrName>
                                        </p:attrNameLst>
                                      </p:cBhvr>
                                      <p:tavLst>
                                        <p:tav tm="0">
                                          <p:val>
                                            <p:strVal val="#ppt_x"/>
                                          </p:val>
                                        </p:tav>
                                        <p:tav tm="100000">
                                          <p:val>
                                            <p:strVal val="#ppt_x"/>
                                          </p:val>
                                        </p:tav>
                                      </p:tavLst>
                                    </p:anim>
                                    <p:anim calcmode="lin" valueType="num">
                                      <p:cBhvr additive="repl">
                                        <p:cTn id="29" dur="500" fill="hold"/>
                                        <p:tgtEl>
                                          <p:spTgt spid="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92" name="TextBox 10"/>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a:solidFill>
                  <a:srgbClr val="0070C0"/>
                </a:solidFill>
                <a:latin typeface="Verdana"/>
                <a:ea typeface="Verdana"/>
              </a:rPr>
              <a:t>1 Corinthians chapter 11</a:t>
            </a:r>
            <a:endParaRPr lang="en-US" sz="2800" b="0" strike="noStrike" spc="-1">
              <a:solidFill>
                <a:srgbClr val="000000"/>
              </a:solidFill>
              <a:latin typeface="Arial"/>
            </a:endParaRPr>
          </a:p>
        </p:txBody>
      </p:sp>
      <p:sp>
        <p:nvSpPr>
          <p:cNvPr id="93" name="TextBox 11"/>
          <p:cNvSpPr/>
          <p:nvPr/>
        </p:nvSpPr>
        <p:spPr>
          <a:xfrm>
            <a:off x="140040" y="518760"/>
            <a:ext cx="7175160" cy="2803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chemeClr val="dk1"/>
                </a:solidFill>
                <a:latin typeface="Arial"/>
                <a:ea typeface="Noto Sans CJK SC"/>
              </a:rPr>
              <a:t>	</a:t>
            </a:r>
            <a:r>
              <a:rPr lang="en-US" sz="2800" b="1" strike="noStrike" spc="-1" baseline="30000" dirty="0">
                <a:solidFill>
                  <a:srgbClr val="C00000"/>
                </a:solidFill>
                <a:latin typeface="Arial"/>
                <a:ea typeface="Noto Sans CJK SC"/>
              </a:rPr>
              <a:t>16</a:t>
            </a:r>
            <a:r>
              <a:rPr lang="en-US" sz="2800" b="1" strike="noStrike" spc="-1" dirty="0">
                <a:solidFill>
                  <a:schemeClr val="dk1"/>
                </a:solidFill>
                <a:latin typeface="Arial"/>
                <a:ea typeface="Noto Sans CJK SC"/>
              </a:rPr>
              <a:t> Now, if anyone seems to want </a:t>
            </a:r>
            <a:br>
              <a:rPr lang="en-US" sz="2800" b="1" strike="noStrike" spc="-1" dirty="0">
                <a:solidFill>
                  <a:schemeClr val="dk1"/>
                </a:solidFill>
                <a:latin typeface="Arial"/>
                <a:ea typeface="Noto Sans CJK SC"/>
              </a:rPr>
            </a:br>
            <a:r>
              <a:rPr lang="en-US" sz="2800" b="1" strike="noStrike" spc="-1" dirty="0">
                <a:solidFill>
                  <a:schemeClr val="dk1"/>
                </a:solidFill>
                <a:latin typeface="Arial"/>
                <a:ea typeface="Noto Sans CJK SC"/>
              </a:rPr>
              <a:t>to oppose </a:t>
            </a:r>
            <a:r>
              <a:rPr lang="en-US" sz="2800" b="1" i="1" strike="noStrike" spc="-1" dirty="0">
                <a:solidFill>
                  <a:schemeClr val="dk1"/>
                </a:solidFill>
                <a:latin typeface="Arial"/>
                <a:ea typeface="Noto Sans CJK SC"/>
              </a:rPr>
              <a:t>this, then inform him that</a:t>
            </a:r>
            <a:r>
              <a:rPr lang="en-US" sz="2800" b="1" strike="noStrike" spc="-1" dirty="0">
                <a:solidFill>
                  <a:schemeClr val="dk1"/>
                </a:solidFill>
                <a:latin typeface="Arial"/>
                <a:ea typeface="Noto Sans CJK SC"/>
              </a:rPr>
              <a:t> we  </a:t>
            </a:r>
            <a:r>
              <a:rPr lang="en-US" sz="2800" b="1" i="1" strike="noStrike" spc="-1" dirty="0">
                <a:solidFill>
                  <a:schemeClr val="dk1"/>
                </a:solidFill>
                <a:latin typeface="Arial"/>
                <a:ea typeface="Noto Sans CJK SC"/>
              </a:rPr>
              <a:t>apostles</a:t>
            </a:r>
            <a:r>
              <a:rPr lang="en-US" sz="2800" b="1" strike="noStrike" spc="-1" dirty="0">
                <a:solidFill>
                  <a:schemeClr val="dk1"/>
                </a:solidFill>
                <a:latin typeface="Arial"/>
                <a:ea typeface="Noto Sans CJK SC"/>
              </a:rPr>
              <a:t> have no </a:t>
            </a:r>
            <a:r>
              <a:rPr lang="en-US" sz="2800" b="1" i="1" strike="noStrike" spc="-1" dirty="0">
                <a:solidFill>
                  <a:schemeClr val="dk1"/>
                </a:solidFill>
                <a:latin typeface="Arial"/>
                <a:ea typeface="Noto Sans CJK SC"/>
              </a:rPr>
              <a:t>other</a:t>
            </a:r>
            <a:r>
              <a:rPr lang="en-US" sz="2800" b="1" strike="noStrike" spc="-1" dirty="0">
                <a:solidFill>
                  <a:schemeClr val="dk1"/>
                </a:solidFill>
                <a:latin typeface="Arial"/>
                <a:ea typeface="Noto Sans CJK SC"/>
              </a:rPr>
              <a:t> </a:t>
            </a:r>
            <a:r>
              <a:rPr lang="en-US" sz="2800" b="1" i="1" strike="noStrike" spc="-1" dirty="0">
                <a:solidFill>
                  <a:schemeClr val="dk1"/>
                </a:solidFill>
                <a:latin typeface="Arial"/>
                <a:ea typeface="Noto Sans CJK SC"/>
              </a:rPr>
              <a:t>hair</a:t>
            </a:r>
            <a:r>
              <a:rPr lang="en-US" sz="2800" b="1" strike="noStrike" spc="-1" dirty="0">
                <a:solidFill>
                  <a:schemeClr val="dk1"/>
                </a:solidFill>
                <a:latin typeface="Arial"/>
                <a:ea typeface="Noto Sans CJK SC"/>
              </a:rPr>
              <a:t> custom, </a:t>
            </a:r>
            <a:br>
              <a:rPr lang="en-US" sz="2800" b="1" strike="noStrike" spc="-1" dirty="0">
                <a:solidFill>
                  <a:schemeClr val="dk1"/>
                </a:solidFill>
                <a:latin typeface="Arial"/>
                <a:ea typeface="Noto Sans CJK SC"/>
              </a:rPr>
            </a:br>
            <a:r>
              <a:rPr lang="en-US" sz="2800" b="1" strike="noStrike" spc="-1" dirty="0">
                <a:solidFill>
                  <a:schemeClr val="dk1"/>
                </a:solidFill>
                <a:latin typeface="Arial"/>
                <a:ea typeface="Noto Sans CJK SC"/>
              </a:rPr>
              <a:t>nor do God’s </a:t>
            </a:r>
            <a:r>
              <a:rPr lang="en-US" sz="2800" b="1" i="1" strike="noStrike" spc="-1" dirty="0">
                <a:solidFill>
                  <a:schemeClr val="dk1"/>
                </a:solidFill>
                <a:latin typeface="Arial"/>
                <a:ea typeface="Noto Sans CJK SC"/>
              </a:rPr>
              <a:t>other</a:t>
            </a:r>
            <a:r>
              <a:rPr lang="en-US" sz="2800" b="1" strike="noStrike" spc="-1" dirty="0">
                <a:solidFill>
                  <a:schemeClr val="dk1"/>
                </a:solidFill>
                <a:latin typeface="Arial"/>
                <a:ea typeface="Noto Sans CJK SC"/>
              </a:rPr>
              <a:t> churches.</a:t>
            </a:r>
            <a:endParaRPr lang="en-US" sz="2800" b="0" strike="noStrike" spc="-1" dirty="0">
              <a:solidFill>
                <a:srgbClr val="000000"/>
              </a:solidFill>
              <a:latin typeface="Arial"/>
            </a:endParaRPr>
          </a:p>
          <a:p>
            <a:pPr marL="360360" indent="-360360" defTabSz="457200">
              <a:lnSpc>
                <a:spcPct val="100000"/>
              </a:lnSpc>
              <a:spcBef>
                <a:spcPts val="1199"/>
              </a:spcBef>
              <a:tabLst>
                <a:tab pos="0" algn="l"/>
              </a:tabLst>
            </a:pPr>
            <a:r>
              <a:rPr lang="en-US" sz="2800" b="1" strike="noStrike" spc="-1" dirty="0">
                <a:solidFill>
                  <a:srgbClr val="C00000"/>
                </a:solidFill>
                <a:latin typeface="Arial"/>
                <a:ea typeface="Noto Sans CJK SC"/>
              </a:rPr>
              <a:t>●</a:t>
            </a:r>
            <a:r>
              <a:rPr lang="en-US" sz="2800" b="1" strike="noStrike" spc="-1" dirty="0">
                <a:solidFill>
                  <a:schemeClr val="dk1"/>
                </a:solidFill>
                <a:latin typeface="Arial"/>
                <a:ea typeface="Noto Sans CJK SC"/>
              </a:rPr>
              <a:t> </a:t>
            </a:r>
            <a:r>
              <a:rPr lang="en-US" sz="2800" b="1" strike="noStrike" spc="-1" dirty="0">
                <a:solidFill>
                  <a:srgbClr val="2A6099"/>
                </a:solidFill>
                <a:latin typeface="Arial"/>
                <a:ea typeface="Noto Sans CJK SC"/>
              </a:rPr>
              <a:t>We:</a:t>
            </a:r>
            <a:r>
              <a:rPr lang="en-US" sz="2800" b="1" strike="noStrike" spc="-1" dirty="0">
                <a:solidFill>
                  <a:schemeClr val="dk1"/>
                </a:solidFill>
                <a:latin typeface="Arial"/>
                <a:ea typeface="Noto Sans CJK SC"/>
              </a:rPr>
              <a:t> Emphatic pronoun (</a:t>
            </a:r>
            <a:r>
              <a:rPr lang="en-US" sz="2800" b="1" i="1" strike="noStrike" spc="-1" dirty="0" err="1">
                <a:solidFill>
                  <a:schemeClr val="dk1"/>
                </a:solidFill>
                <a:latin typeface="Arial"/>
                <a:ea typeface="Noto Sans CJK SC"/>
              </a:rPr>
              <a:t>h</a:t>
            </a:r>
            <a:r>
              <a:rPr lang="en-US" sz="2800" b="1" i="1" spc="-1" dirty="0" err="1">
                <a:solidFill>
                  <a:schemeClr val="dk1"/>
                </a:solidFill>
                <a:latin typeface="Arial"/>
                <a:ea typeface="Noto Sans CJK SC"/>
              </a:rPr>
              <a:t>é</a:t>
            </a:r>
            <a:r>
              <a:rPr lang="en-US" sz="2800" b="1" i="1" strike="noStrike" spc="-1" dirty="0" err="1">
                <a:solidFill>
                  <a:schemeClr val="dk1"/>
                </a:solidFill>
                <a:latin typeface="Arial"/>
                <a:ea typeface="Noto Sans CJK SC"/>
              </a:rPr>
              <a:t>meis</a:t>
            </a:r>
            <a:r>
              <a:rPr lang="en-US" sz="2800" b="1" strike="noStrike" spc="-1" dirty="0">
                <a:solidFill>
                  <a:schemeClr val="dk1"/>
                </a:solidFill>
                <a:latin typeface="Arial"/>
                <a:ea typeface="Noto Sans CJK SC"/>
              </a:rPr>
              <a:t>) = we who are writing this letter to you.</a:t>
            </a:r>
            <a:endParaRPr lang="en-US" sz="2800" b="0" strike="noStrike" spc="-1" dirty="0">
              <a:solidFill>
                <a:srgbClr val="000000"/>
              </a:solidFill>
              <a:latin typeface="Arial"/>
            </a:endParaRPr>
          </a:p>
        </p:txBody>
      </p:sp>
      <p:pic>
        <p:nvPicPr>
          <p:cNvPr id="3" name="Picture 2">
            <a:extLst>
              <a:ext uri="{FF2B5EF4-FFF2-40B4-BE49-F238E27FC236}">
                <a16:creationId xmlns:a16="http://schemas.microsoft.com/office/drawing/2014/main" id="{7B4B80CA-A057-98FC-A206-7F45941DE0E3}"/>
              </a:ext>
            </a:extLst>
          </p:cNvPr>
          <p:cNvPicPr>
            <a:picLocks noChangeAspect="1"/>
          </p:cNvPicPr>
          <p:nvPr/>
        </p:nvPicPr>
        <p:blipFill>
          <a:blip r:embed="rId3"/>
          <a:stretch>
            <a:fillRect/>
          </a:stretch>
        </p:blipFill>
        <p:spPr>
          <a:xfrm>
            <a:off x="923703" y="469605"/>
            <a:ext cx="5467793" cy="364519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3">
                                            <p:txEl>
                                              <p:pRg st="0" end="0"/>
                                            </p:txEl>
                                          </p:spTgt>
                                        </p:tgtEl>
                                        <p:attrNameLst>
                                          <p:attrName>style.visibility</p:attrName>
                                        </p:attrNameLst>
                                      </p:cBhvr>
                                      <p:to>
                                        <p:strVal val="visible"/>
                                      </p:to>
                                    </p:set>
                                    <p:anim calcmode="lin" valueType="num">
                                      <p:cBhvr additive="base">
                                        <p:cTn id="13"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3">
                                            <p:txEl>
                                              <p:pRg st="1" end="1"/>
                                            </p:txEl>
                                          </p:spTgt>
                                        </p:tgtEl>
                                        <p:attrNameLst>
                                          <p:attrName>style.visibility</p:attrName>
                                        </p:attrNameLst>
                                      </p:cBhvr>
                                      <p:to>
                                        <p:strVal val="visible"/>
                                      </p:to>
                                    </p:set>
                                    <p:anim calcmode="lin" valueType="num">
                                      <p:cBhvr additive="base">
                                        <p:cTn id="19" dur="500" fill="hold"/>
                                        <p:tgtEl>
                                          <p:spTgt spid="9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9000" b="-9000"/>
          </a:stretch>
        </a:blipFill>
        <a:effectLst/>
      </p:bgPr>
    </p:bg>
    <p:spTree>
      <p:nvGrpSpPr>
        <p:cNvPr id="1" name="">
          <a:extLst>
            <a:ext uri="{FF2B5EF4-FFF2-40B4-BE49-F238E27FC236}">
              <a16:creationId xmlns:a16="http://schemas.microsoft.com/office/drawing/2014/main" id="{C6228514-15DD-BEF7-2E1A-AC16055E391C}"/>
            </a:ext>
          </a:extLst>
        </p:cNvPr>
        <p:cNvGrpSpPr/>
        <p:nvPr/>
      </p:nvGrpSpPr>
      <p:grpSpPr>
        <a:xfrm>
          <a:off x="0" y="0"/>
          <a:ext cx="0" cy="0"/>
          <a:chOff x="0" y="0"/>
          <a:chExt cx="0" cy="0"/>
        </a:xfrm>
      </p:grpSpPr>
      <p:sp>
        <p:nvSpPr>
          <p:cNvPr id="92" name="TextBox 10">
            <a:extLst>
              <a:ext uri="{FF2B5EF4-FFF2-40B4-BE49-F238E27FC236}">
                <a16:creationId xmlns:a16="http://schemas.microsoft.com/office/drawing/2014/main" id="{4FBC1D96-08E0-404C-5FFD-1BB395B1998F}"/>
              </a:ext>
            </a:extLst>
          </p:cNvPr>
          <p:cNvSpPr/>
          <p:nvPr/>
        </p:nvSpPr>
        <p:spPr>
          <a:xfrm>
            <a:off x="140040" y="0"/>
            <a:ext cx="642920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Abusive uses of head covering</a:t>
            </a:r>
            <a:endParaRPr lang="en-US" sz="2800" b="0" strike="noStrike" spc="-1" dirty="0">
              <a:solidFill>
                <a:srgbClr val="000000"/>
              </a:solidFill>
              <a:latin typeface="Arial"/>
            </a:endParaRPr>
          </a:p>
        </p:txBody>
      </p:sp>
      <p:sp>
        <p:nvSpPr>
          <p:cNvPr id="93" name="TextBox 11">
            <a:extLst>
              <a:ext uri="{FF2B5EF4-FFF2-40B4-BE49-F238E27FC236}">
                <a16:creationId xmlns:a16="http://schemas.microsoft.com/office/drawing/2014/main" id="{946C3778-9EE0-7C7C-40F9-ECE6B37A2B58}"/>
              </a:ext>
            </a:extLst>
          </p:cNvPr>
          <p:cNvSpPr/>
          <p:nvPr/>
        </p:nvSpPr>
        <p:spPr>
          <a:xfrm>
            <a:off x="140039" y="518760"/>
            <a:ext cx="725871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60360" indent="-360360" defTabSz="457200">
              <a:tabLst>
                <a:tab pos="0" algn="l"/>
              </a:tabLst>
            </a:pPr>
            <a:r>
              <a:rPr lang="en-US" sz="2800" b="1" spc="-1" dirty="0">
                <a:solidFill>
                  <a:srgbClr val="C00000"/>
                </a:solidFill>
                <a:latin typeface="Arial"/>
                <a:ea typeface="Noto Sans CJK SC"/>
              </a:rPr>
              <a:t>●</a:t>
            </a:r>
            <a:r>
              <a:rPr lang="en-US" sz="2800" b="1" spc="-1" dirty="0">
                <a:solidFill>
                  <a:schemeClr val="dk1"/>
                </a:solidFill>
                <a:latin typeface="Arial"/>
                <a:ea typeface="Noto Sans CJK SC"/>
              </a:rPr>
              <a:t> </a:t>
            </a:r>
            <a:r>
              <a:rPr lang="en-US" sz="2800" b="1" spc="-1" dirty="0">
                <a:solidFill>
                  <a:srgbClr val="2A6099"/>
                </a:solidFill>
                <a:latin typeface="Arial"/>
                <a:ea typeface="Noto Sans CJK SC"/>
              </a:rPr>
              <a:t>Ecclesial:</a:t>
            </a:r>
            <a:r>
              <a:rPr lang="en-US" sz="2800" b="1" spc="-1" dirty="0">
                <a:solidFill>
                  <a:schemeClr val="dk1"/>
                </a:solidFill>
                <a:latin typeface="Arial"/>
                <a:ea typeface="Noto Sans CJK SC"/>
              </a:rPr>
              <a:t> Christian women must submit to church tradition.</a:t>
            </a:r>
          </a:p>
          <a:p>
            <a:pPr marL="360360" indent="-360360" defTabSz="457200">
              <a:tabLst>
                <a:tab pos="0" algn="l"/>
              </a:tabLst>
            </a:pPr>
            <a:r>
              <a:rPr lang="en-US" sz="2800" b="1" spc="-1" dirty="0">
                <a:solidFill>
                  <a:srgbClr val="C00000"/>
                </a:solidFill>
                <a:latin typeface="Arial"/>
                <a:ea typeface="Noto Sans CJK SC"/>
              </a:rPr>
              <a:t>●</a:t>
            </a:r>
            <a:r>
              <a:rPr lang="en-US" sz="2800" b="1" spc="-1" dirty="0">
                <a:solidFill>
                  <a:schemeClr val="dk1"/>
                </a:solidFill>
                <a:latin typeface="Arial"/>
                <a:ea typeface="Noto Sans CJK SC"/>
              </a:rPr>
              <a:t> </a:t>
            </a:r>
            <a:r>
              <a:rPr lang="en-US" sz="2800" b="1" spc="-1" dirty="0">
                <a:solidFill>
                  <a:srgbClr val="2A6099"/>
                </a:solidFill>
                <a:latin typeface="Arial"/>
                <a:ea typeface="Noto Sans CJK SC"/>
              </a:rPr>
              <a:t>Marital:</a:t>
            </a:r>
            <a:r>
              <a:rPr lang="en-US" sz="2800" b="1" spc="-1" dirty="0">
                <a:solidFill>
                  <a:schemeClr val="dk1"/>
                </a:solidFill>
                <a:latin typeface="Arial"/>
                <a:ea typeface="Noto Sans CJK SC"/>
              </a:rPr>
              <a:t> Christian women must submit to fathers and husbands.</a:t>
            </a:r>
          </a:p>
          <a:p>
            <a:pPr marL="360360" indent="-360360" defTabSz="457200">
              <a:tabLst>
                <a:tab pos="0" algn="l"/>
              </a:tabLst>
            </a:pPr>
            <a:r>
              <a:rPr lang="en-US" sz="2800" b="1" spc="-1" dirty="0">
                <a:solidFill>
                  <a:srgbClr val="C00000"/>
                </a:solidFill>
                <a:latin typeface="Arial"/>
                <a:ea typeface="Noto Sans CJK SC"/>
              </a:rPr>
              <a:t>●</a:t>
            </a:r>
            <a:r>
              <a:rPr lang="en-US" sz="2800" b="1" spc="-1" dirty="0">
                <a:solidFill>
                  <a:schemeClr val="dk1"/>
                </a:solidFill>
                <a:latin typeface="Arial"/>
                <a:ea typeface="Noto Sans CJK SC"/>
              </a:rPr>
              <a:t> </a:t>
            </a:r>
            <a:r>
              <a:rPr lang="en-US" sz="2800" b="1" spc="-1" dirty="0">
                <a:solidFill>
                  <a:srgbClr val="2A6099"/>
                </a:solidFill>
                <a:latin typeface="Arial"/>
                <a:ea typeface="Noto Sans CJK SC"/>
              </a:rPr>
              <a:t>Legalist:</a:t>
            </a:r>
            <a:r>
              <a:rPr lang="en-US" sz="2800" b="1" spc="-1" dirty="0">
                <a:solidFill>
                  <a:schemeClr val="dk1"/>
                </a:solidFill>
                <a:latin typeface="Arial"/>
                <a:ea typeface="Noto Sans CJK SC"/>
              </a:rPr>
              <a:t> God commanded it, so women must do it.</a:t>
            </a:r>
          </a:p>
          <a:p>
            <a:pPr marL="360360" indent="-360360" defTabSz="457200">
              <a:tabLst>
                <a:tab pos="0" algn="l"/>
              </a:tabLst>
            </a:pPr>
            <a:r>
              <a:rPr lang="en-US" sz="2800" b="1" spc="-1" dirty="0">
                <a:solidFill>
                  <a:srgbClr val="C00000"/>
                </a:solidFill>
                <a:latin typeface="Arial"/>
                <a:ea typeface="Noto Sans CJK SC"/>
              </a:rPr>
              <a:t>●</a:t>
            </a:r>
            <a:r>
              <a:rPr lang="en-US" sz="2800" b="1" spc="-1" dirty="0">
                <a:solidFill>
                  <a:schemeClr val="dk1"/>
                </a:solidFill>
                <a:latin typeface="Arial"/>
                <a:ea typeface="Noto Sans CJK SC"/>
              </a:rPr>
              <a:t> </a:t>
            </a:r>
            <a:r>
              <a:rPr lang="en-US" sz="2800" b="1" spc="-1" dirty="0">
                <a:solidFill>
                  <a:srgbClr val="2A6099"/>
                </a:solidFill>
                <a:latin typeface="Arial"/>
                <a:ea typeface="Noto Sans CJK SC"/>
              </a:rPr>
              <a:t>Religious:</a:t>
            </a:r>
            <a:r>
              <a:rPr lang="en-US" sz="2800" b="1" spc="-1" dirty="0">
                <a:solidFill>
                  <a:schemeClr val="dk1"/>
                </a:solidFill>
                <a:latin typeface="Arial"/>
                <a:ea typeface="Noto Sans CJK SC"/>
              </a:rPr>
              <a:t> Women must submit to a religious male, to be saved by God.</a:t>
            </a:r>
            <a:endParaRPr lang="en-US" sz="2800" b="0" strike="noStrike" spc="-1" dirty="0">
              <a:solidFill>
                <a:srgbClr val="000000"/>
              </a:solidFill>
              <a:latin typeface="Arial"/>
            </a:endParaRPr>
          </a:p>
        </p:txBody>
      </p:sp>
      <p:pic>
        <p:nvPicPr>
          <p:cNvPr id="4" name="Picture 3">
            <a:extLst>
              <a:ext uri="{FF2B5EF4-FFF2-40B4-BE49-F238E27FC236}">
                <a16:creationId xmlns:a16="http://schemas.microsoft.com/office/drawing/2014/main" id="{962A405A-6B7F-F578-73E0-0628B3944D87}"/>
              </a:ext>
            </a:extLst>
          </p:cNvPr>
          <p:cNvPicPr>
            <a:picLocks noChangeAspect="1"/>
          </p:cNvPicPr>
          <p:nvPr/>
        </p:nvPicPr>
        <p:blipFill>
          <a:blip r:embed="rId4"/>
          <a:stretch>
            <a:fillRect/>
          </a:stretch>
        </p:blipFill>
        <p:spPr>
          <a:xfrm>
            <a:off x="573042" y="0"/>
            <a:ext cx="6169115" cy="4114800"/>
          </a:xfrm>
          <a:prstGeom prst="rect">
            <a:avLst/>
          </a:prstGeom>
        </p:spPr>
      </p:pic>
    </p:spTree>
    <p:extLst>
      <p:ext uri="{BB962C8B-B14F-4D97-AF65-F5344CB8AC3E}">
        <p14:creationId xmlns:p14="http://schemas.microsoft.com/office/powerpoint/2010/main" val="2459268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3">
                                            <p:txEl>
                                              <p:pRg st="0" end="0"/>
                                            </p:txEl>
                                          </p:spTgt>
                                        </p:tgtEl>
                                        <p:attrNameLst>
                                          <p:attrName>style.visibility</p:attrName>
                                        </p:attrNameLst>
                                      </p:cBhvr>
                                      <p:to>
                                        <p:strVal val="visible"/>
                                      </p:to>
                                    </p:set>
                                    <p:anim calcmode="lin" valueType="num">
                                      <p:cBhvr additive="base">
                                        <p:cTn id="13"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3">
                                            <p:txEl>
                                              <p:pRg st="1" end="1"/>
                                            </p:txEl>
                                          </p:spTgt>
                                        </p:tgtEl>
                                        <p:attrNameLst>
                                          <p:attrName>style.visibility</p:attrName>
                                        </p:attrNameLst>
                                      </p:cBhvr>
                                      <p:to>
                                        <p:strVal val="visible"/>
                                      </p:to>
                                    </p:set>
                                    <p:anim calcmode="lin" valueType="num">
                                      <p:cBhvr additive="base">
                                        <p:cTn id="19" dur="500" fill="hold"/>
                                        <p:tgtEl>
                                          <p:spTgt spid="9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3">
                                            <p:txEl>
                                              <p:pRg st="2" end="2"/>
                                            </p:txEl>
                                          </p:spTgt>
                                        </p:tgtEl>
                                        <p:attrNameLst>
                                          <p:attrName>style.visibility</p:attrName>
                                        </p:attrNameLst>
                                      </p:cBhvr>
                                      <p:to>
                                        <p:strVal val="visible"/>
                                      </p:to>
                                    </p:set>
                                    <p:anim calcmode="lin" valueType="num">
                                      <p:cBhvr additive="base">
                                        <p:cTn id="25" dur="500" fill="hold"/>
                                        <p:tgtEl>
                                          <p:spTgt spid="9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3">
                                            <p:txEl>
                                              <p:pRg st="3" end="3"/>
                                            </p:txEl>
                                          </p:spTgt>
                                        </p:tgtEl>
                                        <p:attrNameLst>
                                          <p:attrName>style.visibility</p:attrName>
                                        </p:attrNameLst>
                                      </p:cBhvr>
                                      <p:to>
                                        <p:strVal val="visible"/>
                                      </p:to>
                                    </p:set>
                                    <p:anim calcmode="lin" valueType="num">
                                      <p:cBhvr additive="base">
                                        <p:cTn id="31" dur="500" fill="hold"/>
                                        <p:tgtEl>
                                          <p:spTgt spid="9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26FCA9B-38F9-BA52-87E8-1C19D5D4FECA}"/>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C046DDB0-A1AC-4FD5-3D42-A10137EAB04F}"/>
              </a:ext>
            </a:extLst>
          </p:cNvPr>
          <p:cNvSpPr/>
          <p:nvPr/>
        </p:nvSpPr>
        <p:spPr>
          <a:xfrm>
            <a:off x="140040" y="0"/>
            <a:ext cx="7174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Prevalent beliefs in Mesopotamia</a:t>
            </a:r>
            <a:endParaRPr lang="en-US" sz="2800" b="0" strike="noStrike" spc="-1" dirty="0">
              <a:solidFill>
                <a:srgbClr val="000000"/>
              </a:solidFill>
              <a:latin typeface="Arial"/>
            </a:endParaRPr>
          </a:p>
        </p:txBody>
      </p:sp>
      <p:sp>
        <p:nvSpPr>
          <p:cNvPr id="83" name="TextBox 3">
            <a:extLst>
              <a:ext uri="{FF2B5EF4-FFF2-40B4-BE49-F238E27FC236}">
                <a16:creationId xmlns:a16="http://schemas.microsoft.com/office/drawing/2014/main" id="{69817057-E598-CCF3-EFCF-F8AD3816497C}"/>
              </a:ext>
            </a:extLst>
          </p:cNvPr>
          <p:cNvSpPr/>
          <p:nvPr/>
        </p:nvSpPr>
        <p:spPr>
          <a:xfrm>
            <a:off x="209880" y="516600"/>
            <a:ext cx="7222052"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8775" indent="-358775" defTabSz="457200"/>
            <a:r>
              <a:rPr lang="en-US" sz="2800" b="1" spc="-1" dirty="0">
                <a:solidFill>
                  <a:srgbClr val="C00000"/>
                </a:solidFill>
                <a:latin typeface="Arial"/>
              </a:rPr>
              <a:t>●</a:t>
            </a:r>
            <a:r>
              <a:rPr lang="en-US" sz="2800" b="1" spc="-1" dirty="0">
                <a:solidFill>
                  <a:schemeClr val="accent1"/>
                </a:solidFill>
                <a:latin typeface="Arial"/>
              </a:rPr>
              <a:t> Polytheism:</a:t>
            </a:r>
            <a:r>
              <a:rPr lang="en-US" sz="2800" b="1" spc="-1" dirty="0">
                <a:solidFill>
                  <a:srgbClr val="000000"/>
                </a:solidFill>
                <a:latin typeface="Arial"/>
              </a:rPr>
              <a:t> Multiple gods having…</a:t>
            </a:r>
          </a:p>
          <a:p>
            <a:pPr defTabSz="457200"/>
            <a:r>
              <a:rPr lang="en-US" sz="2800" b="1" spc="-1" dirty="0">
                <a:solidFill>
                  <a:srgbClr val="C00000"/>
                </a:solidFill>
                <a:latin typeface="Arial"/>
              </a:rPr>
              <a:t>●</a:t>
            </a:r>
            <a:r>
              <a:rPr lang="en-US" sz="2800" b="1" spc="-1" dirty="0">
                <a:solidFill>
                  <a:schemeClr val="accent1"/>
                </a:solidFill>
                <a:latin typeface="Arial"/>
              </a:rPr>
              <a:t> Divine control:</a:t>
            </a:r>
            <a:r>
              <a:rPr lang="en-US" sz="2800" b="1" spc="-1" dirty="0">
                <a:solidFill>
                  <a:srgbClr val="000000"/>
                </a:solidFill>
                <a:latin typeface="Arial"/>
              </a:rPr>
              <a:t> Weather, fertility, health.</a:t>
            </a:r>
          </a:p>
          <a:p>
            <a:pPr defTabSz="457200"/>
            <a:r>
              <a:rPr lang="en-US" sz="2800" b="1" spc="-1" dirty="0">
                <a:solidFill>
                  <a:srgbClr val="C00000"/>
                </a:solidFill>
                <a:latin typeface="Arial"/>
              </a:rPr>
              <a:t>●</a:t>
            </a:r>
            <a:r>
              <a:rPr lang="en-US" sz="2800" b="1" spc="-1" dirty="0">
                <a:solidFill>
                  <a:schemeClr val="accent1"/>
                </a:solidFill>
                <a:latin typeface="Arial"/>
              </a:rPr>
              <a:t> Afterlife:</a:t>
            </a:r>
            <a:r>
              <a:rPr lang="en-US" sz="2800" b="1" spc="-1" dirty="0">
                <a:solidFill>
                  <a:srgbClr val="000000"/>
                </a:solidFill>
                <a:latin typeface="Arial"/>
              </a:rPr>
              <a:t> Gloom in the underworld.</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Omens &amp; divination:</a:t>
            </a:r>
            <a:r>
              <a:rPr lang="en-US" sz="2800" b="1" spc="-1" dirty="0">
                <a:solidFill>
                  <a:srgbClr val="000000"/>
                </a:solidFill>
                <a:latin typeface="Arial"/>
              </a:rPr>
              <a:t> Certain objects and rites reveal the future.</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Astrology:</a:t>
            </a:r>
            <a:r>
              <a:rPr lang="en-US" sz="2800" b="1" spc="-1" dirty="0">
                <a:solidFill>
                  <a:srgbClr val="000000"/>
                </a:solidFill>
                <a:latin typeface="Arial"/>
              </a:rPr>
              <a:t> Celestial movements influence human and natural events.</a:t>
            </a:r>
          </a:p>
          <a:p>
            <a:pPr marL="358775" indent="-358775" defTabSz="457200"/>
            <a:r>
              <a:rPr lang="en-US" sz="2800" b="1" spc="-1" dirty="0">
                <a:solidFill>
                  <a:srgbClr val="C00000"/>
                </a:solidFill>
                <a:latin typeface="Arial"/>
              </a:rPr>
              <a:t>●</a:t>
            </a:r>
            <a:r>
              <a:rPr lang="en-US" sz="2800" b="1" spc="-1" dirty="0">
                <a:solidFill>
                  <a:srgbClr val="000000"/>
                </a:solidFill>
                <a:latin typeface="Arial"/>
              </a:rPr>
              <a:t> </a:t>
            </a:r>
            <a:r>
              <a:rPr lang="en-US" sz="2800" b="1" spc="-1" dirty="0">
                <a:solidFill>
                  <a:schemeClr val="accent1"/>
                </a:solidFill>
                <a:latin typeface="Arial"/>
              </a:rPr>
              <a:t>Divine retribution: </a:t>
            </a:r>
            <a:r>
              <a:rPr lang="en-US" sz="2800" b="1" spc="-1" dirty="0">
                <a:solidFill>
                  <a:srgbClr val="000000"/>
                </a:solidFill>
                <a:latin typeface="Arial"/>
              </a:rPr>
              <a:t>Gods punish sin.</a:t>
            </a:r>
          </a:p>
        </p:txBody>
      </p:sp>
      <p:pic>
        <p:nvPicPr>
          <p:cNvPr id="3" name="Picture 2">
            <a:extLst>
              <a:ext uri="{FF2B5EF4-FFF2-40B4-BE49-F238E27FC236}">
                <a16:creationId xmlns:a16="http://schemas.microsoft.com/office/drawing/2014/main" id="{C4911F18-00EF-8005-B160-CA133C4CD8D4}"/>
              </a:ext>
            </a:extLst>
          </p:cNvPr>
          <p:cNvPicPr>
            <a:picLocks noChangeAspect="1"/>
          </p:cNvPicPr>
          <p:nvPr/>
        </p:nvPicPr>
        <p:blipFill>
          <a:blip r:embed="rId3"/>
          <a:stretch>
            <a:fillRect/>
          </a:stretch>
        </p:blipFill>
        <p:spPr>
          <a:xfrm>
            <a:off x="1676400" y="0"/>
            <a:ext cx="3962400" cy="4114800"/>
          </a:xfrm>
          <a:prstGeom prst="rect">
            <a:avLst/>
          </a:prstGeom>
        </p:spPr>
      </p:pic>
    </p:spTree>
    <p:extLst>
      <p:ext uri="{BB962C8B-B14F-4D97-AF65-F5344CB8AC3E}">
        <p14:creationId xmlns:p14="http://schemas.microsoft.com/office/powerpoint/2010/main" val="1436354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0" end="0"/>
                                            </p:txEl>
                                          </p:spTgt>
                                        </p:tgtEl>
                                        <p:attrNameLst>
                                          <p:attrName>style.visibility</p:attrName>
                                        </p:attrNameLst>
                                      </p:cBhvr>
                                      <p:to>
                                        <p:strVal val="visible"/>
                                      </p:to>
                                    </p:set>
                                    <p:anim calcmode="lin" valueType="num">
                                      <p:cBhvr additive="base">
                                        <p:cTn id="13"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1" end="1"/>
                                            </p:txEl>
                                          </p:spTgt>
                                        </p:tgtEl>
                                        <p:attrNameLst>
                                          <p:attrName>style.visibility</p:attrName>
                                        </p:attrNameLst>
                                      </p:cBhvr>
                                      <p:to>
                                        <p:strVal val="visible"/>
                                      </p:to>
                                    </p:set>
                                    <p:anim calcmode="lin" valueType="num">
                                      <p:cBhvr additive="base">
                                        <p:cTn id="19"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
                                            <p:txEl>
                                              <p:pRg st="2" end="2"/>
                                            </p:txEl>
                                          </p:spTgt>
                                        </p:tgtEl>
                                        <p:attrNameLst>
                                          <p:attrName>style.visibility</p:attrName>
                                        </p:attrNameLst>
                                      </p:cBhvr>
                                      <p:to>
                                        <p:strVal val="visible"/>
                                      </p:to>
                                    </p:set>
                                    <p:anim calcmode="lin" valueType="num">
                                      <p:cBhvr additive="base">
                                        <p:cTn id="25"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xEl>
                                              <p:pRg st="3" end="3"/>
                                            </p:txEl>
                                          </p:spTgt>
                                        </p:tgtEl>
                                        <p:attrNameLst>
                                          <p:attrName>style.visibility</p:attrName>
                                        </p:attrNameLst>
                                      </p:cBhvr>
                                      <p:to>
                                        <p:strVal val="visible"/>
                                      </p:to>
                                    </p:set>
                                    <p:anim calcmode="lin" valueType="num">
                                      <p:cBhvr additive="base">
                                        <p:cTn id="31" dur="500" fill="hold"/>
                                        <p:tgtEl>
                                          <p:spTgt spid="8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3">
                                            <p:txEl>
                                              <p:pRg st="4" end="4"/>
                                            </p:txEl>
                                          </p:spTgt>
                                        </p:tgtEl>
                                        <p:attrNameLst>
                                          <p:attrName>style.visibility</p:attrName>
                                        </p:attrNameLst>
                                      </p:cBhvr>
                                      <p:to>
                                        <p:strVal val="visible"/>
                                      </p:to>
                                    </p:set>
                                    <p:anim calcmode="lin" valueType="num">
                                      <p:cBhvr additive="base">
                                        <p:cTn id="37" dur="500" fill="hold"/>
                                        <p:tgtEl>
                                          <p:spTgt spid="8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3">
                                            <p:txEl>
                                              <p:pRg st="5" end="5"/>
                                            </p:txEl>
                                          </p:spTgt>
                                        </p:tgtEl>
                                        <p:attrNameLst>
                                          <p:attrName>style.visibility</p:attrName>
                                        </p:attrNameLst>
                                      </p:cBhvr>
                                      <p:to>
                                        <p:strVal val="visible"/>
                                      </p:to>
                                    </p:set>
                                    <p:anim calcmode="lin" valueType="num">
                                      <p:cBhvr additive="base">
                                        <p:cTn id="43" dur="500" fill="hold"/>
                                        <p:tgtEl>
                                          <p:spTgt spid="8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3869C2F-8A43-6BA1-6C62-3D19E1BB1DAB}"/>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79C945CC-137E-27A1-289B-6F7F9F724ECF}"/>
              </a:ext>
            </a:extLst>
          </p:cNvPr>
          <p:cNvSpPr/>
          <p:nvPr/>
        </p:nvSpPr>
        <p:spPr>
          <a:xfrm>
            <a:off x="21899" y="0"/>
            <a:ext cx="745726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Prevalent practices in Mesopotamia</a:t>
            </a:r>
            <a:endParaRPr lang="en-US" sz="2800" b="0" strike="noStrike" spc="-1" dirty="0">
              <a:solidFill>
                <a:srgbClr val="000000"/>
              </a:solidFill>
              <a:latin typeface="Arial"/>
            </a:endParaRPr>
          </a:p>
        </p:txBody>
      </p:sp>
      <p:sp>
        <p:nvSpPr>
          <p:cNvPr id="83" name="TextBox 3">
            <a:extLst>
              <a:ext uri="{FF2B5EF4-FFF2-40B4-BE49-F238E27FC236}">
                <a16:creationId xmlns:a16="http://schemas.microsoft.com/office/drawing/2014/main" id="{DF2921E2-AF7E-7926-3AD6-908A5C864F55}"/>
              </a:ext>
            </a:extLst>
          </p:cNvPr>
          <p:cNvSpPr/>
          <p:nvPr/>
        </p:nvSpPr>
        <p:spPr>
          <a:xfrm>
            <a:off x="58115" y="434619"/>
            <a:ext cx="7421046"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8775" indent="-358775" defTabSz="457200"/>
            <a:r>
              <a:rPr lang="en-US" sz="2800" b="1" spc="-1" dirty="0">
                <a:solidFill>
                  <a:srgbClr val="C00000"/>
                </a:solidFill>
                <a:latin typeface="Arial"/>
              </a:rPr>
              <a:t>●</a:t>
            </a:r>
            <a:r>
              <a:rPr lang="en-US" sz="2800" b="1" spc="-1" dirty="0">
                <a:solidFill>
                  <a:schemeClr val="accent1"/>
                </a:solidFill>
                <a:latin typeface="Arial"/>
              </a:rPr>
              <a:t> Honor-shame:</a:t>
            </a:r>
            <a:r>
              <a:rPr lang="en-US" sz="2800" b="1" spc="-1" dirty="0">
                <a:solidFill>
                  <a:srgbClr val="000000"/>
                </a:solidFill>
                <a:latin typeface="Arial"/>
              </a:rPr>
              <a:t> Main motivator.</a:t>
            </a:r>
          </a:p>
          <a:p>
            <a:pPr defTabSz="457200"/>
            <a:r>
              <a:rPr lang="en-US" sz="2800" b="1" spc="-1" dirty="0">
                <a:solidFill>
                  <a:srgbClr val="C00000"/>
                </a:solidFill>
                <a:latin typeface="Arial"/>
              </a:rPr>
              <a:t>●</a:t>
            </a:r>
            <a:r>
              <a:rPr lang="en-US" sz="2800" b="1" spc="-1" dirty="0">
                <a:solidFill>
                  <a:schemeClr val="accent1"/>
                </a:solidFill>
                <a:latin typeface="Arial"/>
              </a:rPr>
              <a:t> Communal:</a:t>
            </a:r>
            <a:r>
              <a:rPr lang="en-US" sz="2800" b="1" spc="-1" dirty="0">
                <a:solidFill>
                  <a:srgbClr val="000000"/>
                </a:solidFill>
                <a:latin typeface="Arial"/>
              </a:rPr>
              <a:t> Group decision taking.</a:t>
            </a:r>
          </a:p>
          <a:p>
            <a:pPr defTabSz="457200"/>
            <a:r>
              <a:rPr lang="en-US" sz="2800" b="1" spc="-1" dirty="0">
                <a:solidFill>
                  <a:srgbClr val="C00000"/>
                </a:solidFill>
                <a:latin typeface="Arial"/>
              </a:rPr>
              <a:t>●</a:t>
            </a:r>
            <a:r>
              <a:rPr lang="en-US" sz="2800" b="1" spc="-1" dirty="0">
                <a:solidFill>
                  <a:schemeClr val="accent1"/>
                </a:solidFill>
                <a:latin typeface="Arial"/>
              </a:rPr>
              <a:t> Patriarchal:</a:t>
            </a:r>
            <a:r>
              <a:rPr lang="en-US" sz="2800" b="1" spc="-1" dirty="0">
                <a:solidFill>
                  <a:srgbClr val="000000"/>
                </a:solidFill>
                <a:latin typeface="Arial"/>
              </a:rPr>
              <a:t> Older men preside.</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Ritual purity:</a:t>
            </a:r>
            <a:r>
              <a:rPr lang="en-US" sz="2800" b="1" spc="-1" dirty="0">
                <a:solidFill>
                  <a:srgbClr val="000000"/>
                </a:solidFill>
                <a:latin typeface="Arial"/>
              </a:rPr>
              <a:t> Restoring access to gods. </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Divine kingship:</a:t>
            </a:r>
            <a:r>
              <a:rPr lang="en-US" sz="2800" b="1" spc="-1" dirty="0">
                <a:solidFill>
                  <a:srgbClr val="000000"/>
                </a:solidFill>
                <a:latin typeface="Arial"/>
              </a:rPr>
              <a:t> Honor kings as gods.</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Idolatry:</a:t>
            </a:r>
            <a:r>
              <a:rPr lang="en-US" sz="2800" b="1" spc="-1" dirty="0">
                <a:solidFill>
                  <a:srgbClr val="000000"/>
                </a:solidFill>
                <a:latin typeface="Arial"/>
              </a:rPr>
              <a:t> Gods inhabit objects, places.</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Sacrifice:</a:t>
            </a:r>
            <a:r>
              <a:rPr lang="en-US" sz="2800" b="1" spc="-1" dirty="0">
                <a:solidFill>
                  <a:srgbClr val="000000"/>
                </a:solidFill>
                <a:latin typeface="Arial"/>
              </a:rPr>
              <a:t> Destroying things or lives </a:t>
            </a:r>
            <a:br>
              <a:rPr lang="en-US" sz="2800" b="1" spc="-1" dirty="0">
                <a:solidFill>
                  <a:srgbClr val="000000"/>
                </a:solidFill>
                <a:latin typeface="Arial"/>
              </a:rPr>
            </a:br>
            <a:r>
              <a:rPr lang="en-US" sz="2800" b="1" spc="-1" dirty="0">
                <a:solidFill>
                  <a:srgbClr val="000000"/>
                </a:solidFill>
                <a:latin typeface="Arial"/>
              </a:rPr>
              <a:t>to honor or to placate gods.</a:t>
            </a:r>
          </a:p>
        </p:txBody>
      </p:sp>
    </p:spTree>
    <p:extLst>
      <p:ext uri="{BB962C8B-B14F-4D97-AF65-F5344CB8AC3E}">
        <p14:creationId xmlns:p14="http://schemas.microsoft.com/office/powerpoint/2010/main" val="2795968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 calcmode="lin" valueType="num">
                                      <p:cBhvr additive="base">
                                        <p:cTn id="7"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1" end="1"/>
                                            </p:txEl>
                                          </p:spTgt>
                                        </p:tgtEl>
                                        <p:attrNameLst>
                                          <p:attrName>style.visibility</p:attrName>
                                        </p:attrNameLst>
                                      </p:cBhvr>
                                      <p:to>
                                        <p:strVal val="visible"/>
                                      </p:to>
                                    </p:set>
                                    <p:anim calcmode="lin" valueType="num">
                                      <p:cBhvr additive="base">
                                        <p:cTn id="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2" end="2"/>
                                            </p:txEl>
                                          </p:spTgt>
                                        </p:tgtEl>
                                        <p:attrNameLst>
                                          <p:attrName>style.visibility</p:attrName>
                                        </p:attrNameLst>
                                      </p:cBhvr>
                                      <p:to>
                                        <p:strVal val="visible"/>
                                      </p:to>
                                    </p:set>
                                    <p:anim calcmode="lin" valueType="num">
                                      <p:cBhvr additive="base">
                                        <p:cTn id="19"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
                                            <p:txEl>
                                              <p:pRg st="3" end="3"/>
                                            </p:txEl>
                                          </p:spTgt>
                                        </p:tgtEl>
                                        <p:attrNameLst>
                                          <p:attrName>style.visibility</p:attrName>
                                        </p:attrNameLst>
                                      </p:cBhvr>
                                      <p:to>
                                        <p:strVal val="visible"/>
                                      </p:to>
                                    </p:set>
                                    <p:anim calcmode="lin" valueType="num">
                                      <p:cBhvr additive="base">
                                        <p:cTn id="25" dur="500" fill="hold"/>
                                        <p:tgtEl>
                                          <p:spTgt spid="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xEl>
                                              <p:pRg st="4" end="4"/>
                                            </p:txEl>
                                          </p:spTgt>
                                        </p:tgtEl>
                                        <p:attrNameLst>
                                          <p:attrName>style.visibility</p:attrName>
                                        </p:attrNameLst>
                                      </p:cBhvr>
                                      <p:to>
                                        <p:strVal val="visible"/>
                                      </p:to>
                                    </p:set>
                                    <p:anim calcmode="lin" valueType="num">
                                      <p:cBhvr additive="base">
                                        <p:cTn id="31" dur="500" fill="hold"/>
                                        <p:tgtEl>
                                          <p:spTgt spid="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3">
                                            <p:txEl>
                                              <p:pRg st="5" end="5"/>
                                            </p:txEl>
                                          </p:spTgt>
                                        </p:tgtEl>
                                        <p:attrNameLst>
                                          <p:attrName>style.visibility</p:attrName>
                                        </p:attrNameLst>
                                      </p:cBhvr>
                                      <p:to>
                                        <p:strVal val="visible"/>
                                      </p:to>
                                    </p:set>
                                    <p:anim calcmode="lin" valueType="num">
                                      <p:cBhvr additive="base">
                                        <p:cTn id="37" dur="500" fill="hold"/>
                                        <p:tgtEl>
                                          <p:spTgt spid="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3">
                                            <p:txEl>
                                              <p:pRg st="6" end="6"/>
                                            </p:txEl>
                                          </p:spTgt>
                                        </p:tgtEl>
                                        <p:attrNameLst>
                                          <p:attrName>style.visibility</p:attrName>
                                        </p:attrNameLst>
                                      </p:cBhvr>
                                      <p:to>
                                        <p:strVal val="visible"/>
                                      </p:to>
                                    </p:set>
                                    <p:anim calcmode="lin" valueType="num">
                                      <p:cBhvr additive="base">
                                        <p:cTn id="43" dur="500" fill="hold"/>
                                        <p:tgtEl>
                                          <p:spTgt spid="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1120CB3D-8E27-4FA8-4D77-3E0589A15D9B}"/>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81736BFD-3594-BD12-0937-9FDFB68FDB8E}"/>
              </a:ext>
            </a:extLst>
          </p:cNvPr>
          <p:cNvSpPr/>
          <p:nvPr/>
        </p:nvSpPr>
        <p:spPr>
          <a:xfrm>
            <a:off x="0" y="0"/>
            <a:ext cx="7174800" cy="49098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600" b="1" strike="noStrike" spc="-1" dirty="0">
                <a:solidFill>
                  <a:srgbClr val="0070C0"/>
                </a:solidFill>
                <a:latin typeface="Verdana"/>
                <a:ea typeface="Verdana"/>
              </a:rPr>
              <a:t>Mesopotamian worldview in the Bible</a:t>
            </a:r>
            <a:endParaRPr lang="en-US" sz="2600" b="0" strike="noStrike" spc="-1" dirty="0">
              <a:solidFill>
                <a:srgbClr val="000000"/>
              </a:solidFill>
              <a:latin typeface="Arial"/>
            </a:endParaRPr>
          </a:p>
        </p:txBody>
      </p:sp>
      <p:sp>
        <p:nvSpPr>
          <p:cNvPr id="83" name="TextBox 3">
            <a:extLst>
              <a:ext uri="{FF2B5EF4-FFF2-40B4-BE49-F238E27FC236}">
                <a16:creationId xmlns:a16="http://schemas.microsoft.com/office/drawing/2014/main" id="{87F54028-F038-2724-5CF4-559ECA4AF378}"/>
              </a:ext>
            </a:extLst>
          </p:cNvPr>
          <p:cNvSpPr/>
          <p:nvPr/>
        </p:nvSpPr>
        <p:spPr>
          <a:xfrm>
            <a:off x="104940" y="433915"/>
            <a:ext cx="71053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r>
              <a:rPr lang="en-US" sz="2800" b="1" spc="-1" dirty="0">
                <a:solidFill>
                  <a:srgbClr val="C00000"/>
                </a:solidFill>
                <a:latin typeface="Arial"/>
              </a:rPr>
              <a:t>●</a:t>
            </a:r>
            <a:r>
              <a:rPr lang="en-US" sz="2800" b="1" spc="-1" dirty="0">
                <a:solidFill>
                  <a:schemeClr val="accent1"/>
                </a:solidFill>
                <a:latin typeface="Arial"/>
              </a:rPr>
              <a:t> Creation:</a:t>
            </a:r>
            <a:r>
              <a:rPr lang="en-US" sz="2800" b="1" spc="-1" dirty="0">
                <a:solidFill>
                  <a:srgbClr val="000000"/>
                </a:solidFill>
                <a:latin typeface="Arial"/>
              </a:rPr>
              <a:t> Six days. Adam and Eve.</a:t>
            </a:r>
          </a:p>
          <a:p>
            <a:pPr defTabSz="457200"/>
            <a:r>
              <a:rPr lang="en-US" sz="2800" b="1" spc="-1" dirty="0">
                <a:solidFill>
                  <a:srgbClr val="C00000"/>
                </a:solidFill>
                <a:latin typeface="Arial"/>
              </a:rPr>
              <a:t>●</a:t>
            </a:r>
            <a:r>
              <a:rPr lang="en-US" sz="2800" b="1" spc="-1" dirty="0">
                <a:solidFill>
                  <a:schemeClr val="accent1"/>
                </a:solidFill>
                <a:latin typeface="Arial"/>
              </a:rPr>
              <a:t> Flood:</a:t>
            </a:r>
            <a:r>
              <a:rPr lang="en-US" sz="2800" b="1" spc="-1" dirty="0">
                <a:solidFill>
                  <a:srgbClr val="000000"/>
                </a:solidFill>
                <a:latin typeface="Arial"/>
              </a:rPr>
              <a:t> Destroy watchers from heaven.</a:t>
            </a:r>
          </a:p>
          <a:p>
            <a:pPr defTabSz="457200"/>
            <a:r>
              <a:rPr lang="en-US" sz="2800" b="1" spc="-1" dirty="0">
                <a:solidFill>
                  <a:srgbClr val="C00000"/>
                </a:solidFill>
                <a:latin typeface="Arial"/>
              </a:rPr>
              <a:t>●</a:t>
            </a:r>
            <a:r>
              <a:rPr lang="en-US" sz="2800" b="1" spc="-1" dirty="0">
                <a:solidFill>
                  <a:schemeClr val="accent1"/>
                </a:solidFill>
                <a:latin typeface="Arial"/>
              </a:rPr>
              <a:t> Babel:</a:t>
            </a:r>
            <a:r>
              <a:rPr lang="en-US" sz="2800" b="1" spc="-1" dirty="0">
                <a:solidFill>
                  <a:srgbClr val="000000"/>
                </a:solidFill>
                <a:latin typeface="Arial"/>
              </a:rPr>
              <a:t> Causing languages to multiply.</a:t>
            </a:r>
          </a:p>
          <a:p>
            <a:pPr defTabSz="457200"/>
            <a:r>
              <a:rPr lang="en-US" sz="2800" b="1" spc="-1" dirty="0">
                <a:solidFill>
                  <a:srgbClr val="C00000"/>
                </a:solidFill>
                <a:latin typeface="Arial"/>
              </a:rPr>
              <a:t>●</a:t>
            </a:r>
            <a:r>
              <a:rPr lang="en-US" sz="2800" b="1" spc="-1" dirty="0">
                <a:solidFill>
                  <a:schemeClr val="accent1"/>
                </a:solidFill>
                <a:latin typeface="Arial"/>
              </a:rPr>
              <a:t> Miracles:</a:t>
            </a:r>
            <a:r>
              <a:rPr lang="en-US" sz="2800" b="1" spc="-1" dirty="0">
                <a:solidFill>
                  <a:srgbClr val="000000"/>
                </a:solidFill>
                <a:latin typeface="Arial"/>
              </a:rPr>
              <a:t> Healing, water walking.</a:t>
            </a:r>
          </a:p>
          <a:p>
            <a:pPr defTabSz="457200"/>
            <a:r>
              <a:rPr lang="en-US" sz="2800" b="1" spc="-1" dirty="0">
                <a:solidFill>
                  <a:srgbClr val="C00000"/>
                </a:solidFill>
                <a:latin typeface="Arial"/>
              </a:rPr>
              <a:t>●</a:t>
            </a:r>
            <a:r>
              <a:rPr lang="en-US" sz="2800" b="1" spc="-1" dirty="0">
                <a:solidFill>
                  <a:schemeClr val="accent1"/>
                </a:solidFill>
                <a:latin typeface="Arial"/>
              </a:rPr>
              <a:t> Cosmology:</a:t>
            </a:r>
            <a:r>
              <a:rPr lang="en-US" sz="2800" b="1" spc="-1" dirty="0">
                <a:solidFill>
                  <a:srgbClr val="000000"/>
                </a:solidFill>
                <a:latin typeface="Arial"/>
              </a:rPr>
              <a:t> Flat earth and sky dome.</a:t>
            </a:r>
          </a:p>
          <a:p>
            <a:pPr defTabSz="457200"/>
            <a:r>
              <a:rPr lang="en-US" sz="2800" b="1" spc="-1" dirty="0">
                <a:solidFill>
                  <a:srgbClr val="C00000"/>
                </a:solidFill>
                <a:latin typeface="Arial"/>
              </a:rPr>
              <a:t>●</a:t>
            </a:r>
            <a:r>
              <a:rPr lang="en-US" sz="2800" b="1" spc="-1" dirty="0">
                <a:solidFill>
                  <a:schemeClr val="accent1"/>
                </a:solidFill>
                <a:latin typeface="Arial"/>
              </a:rPr>
              <a:t> Spirits:</a:t>
            </a:r>
            <a:r>
              <a:rPr lang="en-US" sz="2800" b="1" spc="-1" dirty="0">
                <a:solidFill>
                  <a:srgbClr val="000000"/>
                </a:solidFill>
                <a:latin typeface="Arial"/>
              </a:rPr>
              <a:t> Gods, angels, ghosts, demons.</a:t>
            </a:r>
          </a:p>
          <a:p>
            <a:pPr defTabSz="457200"/>
            <a:r>
              <a:rPr lang="en-US" sz="2800" b="1" spc="-1" dirty="0">
                <a:solidFill>
                  <a:srgbClr val="C00000"/>
                </a:solidFill>
                <a:latin typeface="Arial"/>
              </a:rPr>
              <a:t>●</a:t>
            </a:r>
            <a:r>
              <a:rPr lang="en-US" sz="2800" b="1" spc="-1" dirty="0">
                <a:solidFill>
                  <a:schemeClr val="accent1"/>
                </a:solidFill>
                <a:latin typeface="Arial"/>
              </a:rPr>
              <a:t> Prophecy:</a:t>
            </a:r>
            <a:r>
              <a:rPr lang="en-US" sz="2800" b="1" spc="-1" dirty="0">
                <a:solidFill>
                  <a:srgbClr val="000000"/>
                </a:solidFill>
                <a:latin typeface="Arial"/>
              </a:rPr>
              <a:t> Foretelling the future.</a:t>
            </a:r>
          </a:p>
          <a:p>
            <a:pPr defTabSz="457200"/>
            <a:r>
              <a:rPr lang="en-US" sz="2800" b="1" spc="-1" dirty="0">
                <a:solidFill>
                  <a:srgbClr val="C00000"/>
                </a:solidFill>
                <a:latin typeface="Arial"/>
              </a:rPr>
              <a:t>●</a:t>
            </a:r>
            <a:r>
              <a:rPr lang="en-US" sz="2800" b="1" spc="-1" dirty="0">
                <a:solidFill>
                  <a:schemeClr val="accent1"/>
                </a:solidFill>
                <a:latin typeface="Arial"/>
              </a:rPr>
              <a:t> Incarnation:</a:t>
            </a:r>
            <a:r>
              <a:rPr lang="en-US" sz="2800" b="1" spc="-1" dirty="0">
                <a:solidFill>
                  <a:srgbClr val="000000"/>
                </a:solidFill>
                <a:latin typeface="Arial"/>
              </a:rPr>
              <a:t> Gods becoming human.</a:t>
            </a:r>
          </a:p>
        </p:txBody>
      </p:sp>
    </p:spTree>
    <p:extLst>
      <p:ext uri="{BB962C8B-B14F-4D97-AF65-F5344CB8AC3E}">
        <p14:creationId xmlns:p14="http://schemas.microsoft.com/office/powerpoint/2010/main" val="858022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 calcmode="lin" valueType="num">
                                      <p:cBhvr additive="base">
                                        <p:cTn id="7"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1" end="1"/>
                                            </p:txEl>
                                          </p:spTgt>
                                        </p:tgtEl>
                                        <p:attrNameLst>
                                          <p:attrName>style.visibility</p:attrName>
                                        </p:attrNameLst>
                                      </p:cBhvr>
                                      <p:to>
                                        <p:strVal val="visible"/>
                                      </p:to>
                                    </p:set>
                                    <p:anim calcmode="lin" valueType="num">
                                      <p:cBhvr additive="base">
                                        <p:cTn id="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2" end="2"/>
                                            </p:txEl>
                                          </p:spTgt>
                                        </p:tgtEl>
                                        <p:attrNameLst>
                                          <p:attrName>style.visibility</p:attrName>
                                        </p:attrNameLst>
                                      </p:cBhvr>
                                      <p:to>
                                        <p:strVal val="visible"/>
                                      </p:to>
                                    </p:set>
                                    <p:anim calcmode="lin" valueType="num">
                                      <p:cBhvr additive="base">
                                        <p:cTn id="19"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
                                            <p:txEl>
                                              <p:pRg st="3" end="3"/>
                                            </p:txEl>
                                          </p:spTgt>
                                        </p:tgtEl>
                                        <p:attrNameLst>
                                          <p:attrName>style.visibility</p:attrName>
                                        </p:attrNameLst>
                                      </p:cBhvr>
                                      <p:to>
                                        <p:strVal val="visible"/>
                                      </p:to>
                                    </p:set>
                                    <p:anim calcmode="lin" valueType="num">
                                      <p:cBhvr additive="base">
                                        <p:cTn id="25" dur="500" fill="hold"/>
                                        <p:tgtEl>
                                          <p:spTgt spid="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xEl>
                                              <p:pRg st="4" end="4"/>
                                            </p:txEl>
                                          </p:spTgt>
                                        </p:tgtEl>
                                        <p:attrNameLst>
                                          <p:attrName>style.visibility</p:attrName>
                                        </p:attrNameLst>
                                      </p:cBhvr>
                                      <p:to>
                                        <p:strVal val="visible"/>
                                      </p:to>
                                    </p:set>
                                    <p:anim calcmode="lin" valueType="num">
                                      <p:cBhvr additive="base">
                                        <p:cTn id="31" dur="500" fill="hold"/>
                                        <p:tgtEl>
                                          <p:spTgt spid="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3">
                                            <p:txEl>
                                              <p:pRg st="5" end="5"/>
                                            </p:txEl>
                                          </p:spTgt>
                                        </p:tgtEl>
                                        <p:attrNameLst>
                                          <p:attrName>style.visibility</p:attrName>
                                        </p:attrNameLst>
                                      </p:cBhvr>
                                      <p:to>
                                        <p:strVal val="visible"/>
                                      </p:to>
                                    </p:set>
                                    <p:anim calcmode="lin" valueType="num">
                                      <p:cBhvr additive="base">
                                        <p:cTn id="37" dur="500" fill="hold"/>
                                        <p:tgtEl>
                                          <p:spTgt spid="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3">
                                            <p:txEl>
                                              <p:pRg st="6" end="6"/>
                                            </p:txEl>
                                          </p:spTgt>
                                        </p:tgtEl>
                                        <p:attrNameLst>
                                          <p:attrName>style.visibility</p:attrName>
                                        </p:attrNameLst>
                                      </p:cBhvr>
                                      <p:to>
                                        <p:strVal val="visible"/>
                                      </p:to>
                                    </p:set>
                                    <p:anim calcmode="lin" valueType="num">
                                      <p:cBhvr additive="base">
                                        <p:cTn id="43" dur="500" fill="hold"/>
                                        <p:tgtEl>
                                          <p:spTgt spid="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3">
                                            <p:txEl>
                                              <p:pRg st="7" end="7"/>
                                            </p:txEl>
                                          </p:spTgt>
                                        </p:tgtEl>
                                        <p:attrNameLst>
                                          <p:attrName>style.visibility</p:attrName>
                                        </p:attrNameLst>
                                      </p:cBhvr>
                                      <p:to>
                                        <p:strVal val="visible"/>
                                      </p:to>
                                    </p:set>
                                    <p:anim calcmode="lin" valueType="num">
                                      <p:cBhvr additive="base">
                                        <p:cTn id="49" dur="500" fill="hold"/>
                                        <p:tgtEl>
                                          <p:spTgt spid="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04A944D-AB24-9120-A8E0-D4AE11B8B185}"/>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030FC264-D29C-E097-5EC6-E0C3DA4CA2E6}"/>
              </a:ext>
            </a:extLst>
          </p:cNvPr>
          <p:cNvSpPr/>
          <p:nvPr/>
        </p:nvSpPr>
        <p:spPr>
          <a:xfrm>
            <a:off x="140040" y="0"/>
            <a:ext cx="7174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Interpretive challenge</a:t>
            </a:r>
            <a:endParaRPr lang="en-US" sz="2800" b="0" strike="noStrike" spc="-1" dirty="0">
              <a:solidFill>
                <a:srgbClr val="000000"/>
              </a:solidFill>
              <a:latin typeface="Arial"/>
            </a:endParaRPr>
          </a:p>
        </p:txBody>
      </p:sp>
      <p:sp>
        <p:nvSpPr>
          <p:cNvPr id="83" name="TextBox 3">
            <a:extLst>
              <a:ext uri="{FF2B5EF4-FFF2-40B4-BE49-F238E27FC236}">
                <a16:creationId xmlns:a16="http://schemas.microsoft.com/office/drawing/2014/main" id="{E481E01F-FC49-F58E-CF37-24EB54634871}"/>
              </a:ext>
            </a:extLst>
          </p:cNvPr>
          <p:cNvSpPr/>
          <p:nvPr/>
        </p:nvSpPr>
        <p:spPr>
          <a:xfrm>
            <a:off x="140040" y="494892"/>
            <a:ext cx="7118404"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8775" indent="-358775" defTabSz="457200"/>
            <a:r>
              <a:rPr lang="en-US" sz="2800" b="1" spc="-1" dirty="0">
                <a:solidFill>
                  <a:srgbClr val="C00000"/>
                </a:solidFill>
                <a:latin typeface="Arial"/>
              </a:rPr>
              <a:t>●</a:t>
            </a:r>
            <a:r>
              <a:rPr lang="en-US" sz="2800" b="1" spc="-1" dirty="0">
                <a:solidFill>
                  <a:schemeClr val="accent1"/>
                </a:solidFill>
                <a:latin typeface="Arial"/>
              </a:rPr>
              <a:t> Language:</a:t>
            </a:r>
            <a:r>
              <a:rPr lang="en-US" sz="2800" b="1" spc="-1" dirty="0">
                <a:solidFill>
                  <a:srgbClr val="000000"/>
                </a:solidFill>
                <a:latin typeface="Arial"/>
              </a:rPr>
              <a:t> Morphology, phonology, phonemics, semantics, syntax, etc.</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Literature:</a:t>
            </a:r>
            <a:r>
              <a:rPr lang="en-US" sz="2800" b="1" spc="-1" dirty="0">
                <a:solidFill>
                  <a:srgbClr val="000000"/>
                </a:solidFill>
                <a:latin typeface="Arial"/>
              </a:rPr>
              <a:t> Style, discourse, logic, purpose, cultural conventions.</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Translation:</a:t>
            </a:r>
            <a:r>
              <a:rPr lang="en-US" sz="2800" b="1" spc="-1" dirty="0">
                <a:solidFill>
                  <a:srgbClr val="000000"/>
                </a:solidFill>
                <a:latin typeface="Arial"/>
              </a:rPr>
              <a:t> Find equivalent meanings.</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Worldview:</a:t>
            </a:r>
            <a:r>
              <a:rPr lang="en-US" sz="2800" b="1" spc="-1" dirty="0">
                <a:solidFill>
                  <a:srgbClr val="000000"/>
                </a:solidFill>
                <a:latin typeface="Arial"/>
              </a:rPr>
              <a:t> Belief about unseen reality.</a:t>
            </a:r>
          </a:p>
          <a:p>
            <a:pPr marL="358775" indent="-358775" defTabSz="457200"/>
            <a:r>
              <a:rPr lang="en-US" sz="2800" b="1" spc="-1" dirty="0">
                <a:solidFill>
                  <a:srgbClr val="C00000"/>
                </a:solidFill>
                <a:latin typeface="Arial"/>
              </a:rPr>
              <a:t>●</a:t>
            </a:r>
            <a:r>
              <a:rPr lang="en-US" sz="2800" b="1" spc="-1" dirty="0">
                <a:solidFill>
                  <a:schemeClr val="accent1"/>
                </a:solidFill>
                <a:latin typeface="Arial"/>
              </a:rPr>
              <a:t> Application: </a:t>
            </a:r>
            <a:r>
              <a:rPr lang="en-US" sz="2800" b="1" spc="-1" dirty="0">
                <a:solidFill>
                  <a:srgbClr val="000000"/>
                </a:solidFill>
                <a:latin typeface="Arial"/>
              </a:rPr>
              <a:t>Extract truth from ancient literature for modern worldviews.</a:t>
            </a:r>
          </a:p>
        </p:txBody>
      </p:sp>
    </p:spTree>
    <p:extLst>
      <p:ext uri="{BB962C8B-B14F-4D97-AF65-F5344CB8AC3E}">
        <p14:creationId xmlns:p14="http://schemas.microsoft.com/office/powerpoint/2010/main" val="3754205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 calcmode="lin" valueType="num">
                                      <p:cBhvr additive="base">
                                        <p:cTn id="7"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1" end="1"/>
                                            </p:txEl>
                                          </p:spTgt>
                                        </p:tgtEl>
                                        <p:attrNameLst>
                                          <p:attrName>style.visibility</p:attrName>
                                        </p:attrNameLst>
                                      </p:cBhvr>
                                      <p:to>
                                        <p:strVal val="visible"/>
                                      </p:to>
                                    </p:set>
                                    <p:anim calcmode="lin" valueType="num">
                                      <p:cBhvr additive="base">
                                        <p:cTn id="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2" end="2"/>
                                            </p:txEl>
                                          </p:spTgt>
                                        </p:tgtEl>
                                        <p:attrNameLst>
                                          <p:attrName>style.visibility</p:attrName>
                                        </p:attrNameLst>
                                      </p:cBhvr>
                                      <p:to>
                                        <p:strVal val="visible"/>
                                      </p:to>
                                    </p:set>
                                    <p:anim calcmode="lin" valueType="num">
                                      <p:cBhvr additive="base">
                                        <p:cTn id="19"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
                                            <p:txEl>
                                              <p:pRg st="3" end="3"/>
                                            </p:txEl>
                                          </p:spTgt>
                                        </p:tgtEl>
                                        <p:attrNameLst>
                                          <p:attrName>style.visibility</p:attrName>
                                        </p:attrNameLst>
                                      </p:cBhvr>
                                      <p:to>
                                        <p:strVal val="visible"/>
                                      </p:to>
                                    </p:set>
                                    <p:anim calcmode="lin" valueType="num">
                                      <p:cBhvr additive="base">
                                        <p:cTn id="25" dur="500" fill="hold"/>
                                        <p:tgtEl>
                                          <p:spTgt spid="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xEl>
                                              <p:pRg st="4" end="4"/>
                                            </p:txEl>
                                          </p:spTgt>
                                        </p:tgtEl>
                                        <p:attrNameLst>
                                          <p:attrName>style.visibility</p:attrName>
                                        </p:attrNameLst>
                                      </p:cBhvr>
                                      <p:to>
                                        <p:strVal val="visible"/>
                                      </p:to>
                                    </p:set>
                                    <p:anim calcmode="lin" valueType="num">
                                      <p:cBhvr additive="base">
                                        <p:cTn id="31" dur="500" fill="hold"/>
                                        <p:tgtEl>
                                          <p:spTgt spid="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94" name="Title 1"/>
          <p:cNvSpPr/>
          <p:nvPr/>
        </p:nvSpPr>
        <p:spPr>
          <a:xfrm>
            <a:off x="225720" y="0"/>
            <a:ext cx="6256080" cy="418680"/>
          </a:xfrm>
          <a:prstGeom prst="rect">
            <a:avLst/>
          </a:prstGeom>
          <a:noFill/>
          <a:ln w="0">
            <a:noFill/>
          </a:ln>
        </p:spPr>
        <p:style>
          <a:lnRef idx="0">
            <a:scrgbClr r="0" g="0" b="0"/>
          </a:lnRef>
          <a:fillRef idx="0">
            <a:scrgbClr r="0" g="0" b="0"/>
          </a:fillRef>
          <a:effectRef idx="0">
            <a:scrgbClr r="0" g="0" b="0"/>
          </a:effectRef>
          <a:fontRef idx="minor"/>
        </p:style>
        <p:txBody>
          <a:bodyPr lIns="54720" tIns="27360" rIns="54720" bIns="27360" anchor="b">
            <a:noAutofit/>
          </a:bodyPr>
          <a:lstStyle/>
          <a:p>
            <a:pPr defTabSz="914400">
              <a:lnSpc>
                <a:spcPct val="100000"/>
              </a:lnSpc>
            </a:pPr>
            <a:r>
              <a:rPr lang="en-US" sz="2560" b="1" strike="noStrike" spc="-1">
                <a:solidFill>
                  <a:srgbClr val="0070C0"/>
                </a:solidFill>
                <a:latin typeface="Verdana"/>
                <a:ea typeface="Verdana"/>
              </a:rPr>
              <a:t>Assignment</a:t>
            </a:r>
            <a:endParaRPr lang="en-US" sz="2560" b="0" strike="noStrike" spc="-1">
              <a:solidFill>
                <a:srgbClr val="000000"/>
              </a:solidFill>
              <a:latin typeface="Arial"/>
            </a:endParaRPr>
          </a:p>
        </p:txBody>
      </p:sp>
      <p:sp>
        <p:nvSpPr>
          <p:cNvPr id="95" name="TextBox 6"/>
          <p:cNvSpPr/>
          <p:nvPr/>
        </p:nvSpPr>
        <p:spPr>
          <a:xfrm>
            <a:off x="166320" y="628200"/>
            <a:ext cx="7148520" cy="249153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9440" indent="-289440" defTabSz="457200">
              <a:lnSpc>
                <a:spcPct val="100000"/>
              </a:lnSpc>
              <a:tabLst>
                <a:tab pos="0" algn="l"/>
              </a:tabLst>
            </a:pPr>
            <a:r>
              <a:rPr lang="en-US" sz="2560" b="1" strike="noStrike" spc="-1" dirty="0">
                <a:solidFill>
                  <a:srgbClr val="C00000"/>
                </a:solidFill>
                <a:latin typeface="Arial"/>
              </a:rPr>
              <a:t>●</a:t>
            </a:r>
            <a:r>
              <a:rPr lang="en-US" sz="2560" b="1" strike="noStrike" spc="-1" dirty="0">
                <a:solidFill>
                  <a:schemeClr val="dk1"/>
                </a:solidFill>
                <a:latin typeface="Arial"/>
              </a:rPr>
              <a:t> Read </a:t>
            </a:r>
            <a:r>
              <a:rPr lang="en-US" sz="2560" b="1" i="1" strike="noStrike" spc="-1" dirty="0">
                <a:solidFill>
                  <a:schemeClr val="dk1"/>
                </a:solidFill>
                <a:latin typeface="Arial"/>
              </a:rPr>
              <a:t>Reversing Hermon</a:t>
            </a:r>
            <a:r>
              <a:rPr lang="en-US" sz="2560" b="1" strike="noStrike" spc="-1" dirty="0">
                <a:solidFill>
                  <a:schemeClr val="dk1"/>
                </a:solidFill>
                <a:latin typeface="Arial"/>
              </a:rPr>
              <a:t>, </a:t>
            </a:r>
            <a:br>
              <a:rPr sz="2560" dirty="0"/>
            </a:br>
            <a:r>
              <a:rPr lang="en-US" sz="2560" b="1" strike="noStrike" spc="-1" dirty="0">
                <a:solidFill>
                  <a:schemeClr val="dk1"/>
                </a:solidFill>
                <a:latin typeface="Arial"/>
              </a:rPr>
              <a:t>chapter </a:t>
            </a:r>
            <a:r>
              <a:rPr lang="en-US" sz="2560" b="1" strike="noStrike" spc="-1" dirty="0">
                <a:solidFill>
                  <a:srgbClr val="C00000"/>
                </a:solidFill>
                <a:latin typeface="Arial"/>
              </a:rPr>
              <a:t>9</a:t>
            </a:r>
            <a:r>
              <a:rPr lang="en-US" sz="2560" b="1" strike="noStrike" spc="-1" dirty="0">
                <a:solidFill>
                  <a:schemeClr val="dk1"/>
                </a:solidFill>
                <a:latin typeface="Arial"/>
              </a:rPr>
              <a:t>: “The Watchers’ </a:t>
            </a:r>
            <a:br>
              <a:rPr sz="2560" dirty="0"/>
            </a:br>
            <a:r>
              <a:rPr lang="en-US" sz="2800" b="1" dirty="0">
                <a:latin typeface="Arial" panose="020B0604020202020204" pitchFamily="34" charset="0"/>
                <a:cs typeface="Arial" panose="020B0604020202020204" pitchFamily="34" charset="0"/>
              </a:rPr>
              <a:t>Sin and Baptism</a:t>
            </a:r>
            <a:r>
              <a:rPr lang="en-US" sz="2800" b="1" strike="noStrike" spc="-1" dirty="0">
                <a:solidFill>
                  <a:schemeClr val="dk1"/>
                </a:solidFill>
                <a:latin typeface="Arial" panose="020B0604020202020204" pitchFamily="34" charset="0"/>
                <a:cs typeface="Arial" panose="020B0604020202020204" pitchFamily="34" charset="0"/>
              </a:rPr>
              <a:t>,” </a:t>
            </a:r>
            <a:br>
              <a:rPr sz="2560" b="1" dirty="0"/>
            </a:br>
            <a:r>
              <a:rPr lang="en-US" sz="2560" b="1" strike="noStrike" spc="-1" dirty="0">
                <a:solidFill>
                  <a:schemeClr val="dk1"/>
                </a:solidFill>
                <a:latin typeface="Arial"/>
              </a:rPr>
              <a:t>pages 137-146.</a:t>
            </a:r>
            <a:br>
              <a:rPr sz="2560" dirty="0"/>
            </a:br>
            <a:endParaRPr lang="en-US" sz="2560" b="0" strike="noStrike" spc="-1" dirty="0">
              <a:solidFill>
                <a:srgbClr val="000000"/>
              </a:solidFill>
              <a:latin typeface="Arial"/>
            </a:endParaRPr>
          </a:p>
          <a:p>
            <a:pPr marL="289440" indent="-289440" defTabSz="457200">
              <a:lnSpc>
                <a:spcPct val="100000"/>
              </a:lnSpc>
              <a:tabLst>
                <a:tab pos="0" algn="l"/>
              </a:tabLst>
            </a:pPr>
            <a:r>
              <a:rPr lang="en-US" sz="2560" b="1" strike="noStrike" spc="-1" dirty="0">
                <a:solidFill>
                  <a:srgbClr val="C00000"/>
                </a:solidFill>
                <a:latin typeface="Arial"/>
              </a:rPr>
              <a:t>●</a:t>
            </a:r>
            <a:r>
              <a:rPr lang="en-US" sz="2560" b="1" strike="noStrike" spc="-1" dirty="0">
                <a:solidFill>
                  <a:schemeClr val="dk1"/>
                </a:solidFill>
                <a:latin typeface="Arial"/>
              </a:rPr>
              <a:t> Visit </a:t>
            </a:r>
            <a:r>
              <a:rPr lang="en-US" sz="2560" b="1" strike="noStrike" spc="-1" dirty="0" err="1">
                <a:solidFill>
                  <a:srgbClr val="C00000"/>
                </a:solidFill>
                <a:latin typeface="Arial"/>
              </a:rPr>
              <a:t>ReversingHermon.site</a:t>
            </a:r>
            <a:r>
              <a:rPr lang="en-US" sz="2560" b="1" strike="noStrike" spc="-1" dirty="0">
                <a:solidFill>
                  <a:srgbClr val="C00000"/>
                </a:solidFill>
                <a:latin typeface="Arial"/>
              </a:rPr>
              <a:t> </a:t>
            </a:r>
            <a:endParaRPr lang="en-US" sz="2560" b="0" strike="noStrike" spc="-1" dirty="0">
              <a:solidFill>
                <a:srgbClr val="000000"/>
              </a:solidFill>
              <a:latin typeface="Arial"/>
            </a:endParaRPr>
          </a:p>
        </p:txBody>
      </p:sp>
      <p:pic>
        <p:nvPicPr>
          <p:cNvPr id="96" name="Picture 7"/>
          <p:cNvPicPr/>
          <p:nvPr/>
        </p:nvPicPr>
        <p:blipFill>
          <a:blip r:embed="rId3"/>
          <a:stretch/>
        </p:blipFill>
        <p:spPr>
          <a:xfrm>
            <a:off x="4876920" y="248400"/>
            <a:ext cx="2437920" cy="3617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 calcmode="lin" valueType="num">
                                      <p:cBhvr additive="repl">
                                        <p:cTn id="7"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5">
                                            <p:txEl>
                                              <p:pRg st="1" end="1"/>
                                            </p:txEl>
                                          </p:spTgt>
                                        </p:tgtEl>
                                        <p:attrNameLst>
                                          <p:attrName>style.visibility</p:attrName>
                                        </p:attrNameLst>
                                      </p:cBhvr>
                                      <p:to>
                                        <p:strVal val="visible"/>
                                      </p:to>
                                    </p:set>
                                    <p:anim calcmode="lin" valueType="num">
                                      <p:cBhvr additive="repl">
                                        <p:cTn id="13" dur="500" fill="hold"/>
                                        <p:tgtEl>
                                          <p:spTgt spid="95">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AC0A894-A70D-FFA8-78E0-F4FB4BE5BC7C}"/>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39EC5618-A254-F9C7-A77A-3E4B826B505B}"/>
              </a:ext>
            </a:extLst>
          </p:cNvPr>
          <p:cNvSpPr/>
          <p:nvPr/>
        </p:nvSpPr>
        <p:spPr>
          <a:xfrm>
            <a:off x="140040" y="0"/>
            <a:ext cx="7174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Question about Christian worship</a:t>
            </a:r>
            <a:endParaRPr lang="en-US" sz="2800" b="0" strike="noStrike" spc="-1" dirty="0">
              <a:solidFill>
                <a:srgbClr val="000000"/>
              </a:solidFill>
              <a:latin typeface="Arial"/>
            </a:endParaRPr>
          </a:p>
        </p:txBody>
      </p:sp>
      <p:pic>
        <p:nvPicPr>
          <p:cNvPr id="4" name="Picture 3">
            <a:extLst>
              <a:ext uri="{FF2B5EF4-FFF2-40B4-BE49-F238E27FC236}">
                <a16:creationId xmlns:a16="http://schemas.microsoft.com/office/drawing/2014/main" id="{67861BFB-0A81-501E-6E43-FA3ED20C3DA7}"/>
              </a:ext>
            </a:extLst>
          </p:cNvPr>
          <p:cNvPicPr>
            <a:picLocks noChangeAspect="1"/>
          </p:cNvPicPr>
          <p:nvPr/>
        </p:nvPicPr>
        <p:blipFill>
          <a:blip r:embed="rId3"/>
          <a:stretch>
            <a:fillRect/>
          </a:stretch>
        </p:blipFill>
        <p:spPr>
          <a:xfrm>
            <a:off x="-360" y="521766"/>
            <a:ext cx="7315200" cy="3840480"/>
          </a:xfrm>
          <a:prstGeom prst="rect">
            <a:avLst/>
          </a:prstGeom>
        </p:spPr>
      </p:pic>
    </p:spTree>
    <p:extLst>
      <p:ext uri="{BB962C8B-B14F-4D97-AF65-F5344CB8AC3E}">
        <p14:creationId xmlns:p14="http://schemas.microsoft.com/office/powerpoint/2010/main" val="169281652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82" name="TextBox 2"/>
          <p:cNvSpPr/>
          <p:nvPr/>
        </p:nvSpPr>
        <p:spPr>
          <a:xfrm>
            <a:off x="140040" y="0"/>
            <a:ext cx="369752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Caesar Augustus</a:t>
            </a:r>
            <a:endParaRPr lang="en-US" sz="2800" b="0" strike="noStrike" spc="-1" dirty="0">
              <a:solidFill>
                <a:srgbClr val="000000"/>
              </a:solidFill>
              <a:latin typeface="Arial"/>
            </a:endParaRPr>
          </a:p>
        </p:txBody>
      </p:sp>
      <p:pic>
        <p:nvPicPr>
          <p:cNvPr id="3" name="Picture 2">
            <a:extLst>
              <a:ext uri="{FF2B5EF4-FFF2-40B4-BE49-F238E27FC236}">
                <a16:creationId xmlns:a16="http://schemas.microsoft.com/office/drawing/2014/main" id="{51EA846E-F2E4-0F1A-43B2-3627DA915CBA}"/>
              </a:ext>
            </a:extLst>
          </p:cNvPr>
          <p:cNvPicPr>
            <a:picLocks noChangeAspect="1"/>
          </p:cNvPicPr>
          <p:nvPr/>
        </p:nvPicPr>
        <p:blipFill>
          <a:blip r:embed="rId3"/>
          <a:stretch>
            <a:fillRect/>
          </a:stretch>
        </p:blipFill>
        <p:spPr>
          <a:xfrm>
            <a:off x="4501403" y="0"/>
            <a:ext cx="2813797" cy="4114800"/>
          </a:xfrm>
          <a:prstGeom prst="rect">
            <a:avLst/>
          </a:prstGeom>
        </p:spPr>
      </p:pic>
      <p:sp>
        <p:nvSpPr>
          <p:cNvPr id="4" name="TextBox 3">
            <a:extLst>
              <a:ext uri="{FF2B5EF4-FFF2-40B4-BE49-F238E27FC236}">
                <a16:creationId xmlns:a16="http://schemas.microsoft.com/office/drawing/2014/main" id="{DDD5ACB7-0CF6-20DD-7CDA-ACD3565BAF3C}"/>
              </a:ext>
            </a:extLst>
          </p:cNvPr>
          <p:cNvSpPr txBox="1"/>
          <p:nvPr/>
        </p:nvSpPr>
        <p:spPr>
          <a:xfrm>
            <a:off x="228600" y="617707"/>
            <a:ext cx="4573476"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This statue of Emperor Augustus (r. 63 BC – AD 14) was discovered at Corinth. He covered his head only when praying or sacrificing to the gods.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a:stretch>
        </a:blipFill>
        <a:effectLst/>
      </p:bgPr>
    </p:bg>
    <p:spTree>
      <p:nvGrpSpPr>
        <p:cNvPr id="1" name="">
          <a:extLst>
            <a:ext uri="{FF2B5EF4-FFF2-40B4-BE49-F238E27FC236}">
              <a16:creationId xmlns:a16="http://schemas.microsoft.com/office/drawing/2014/main" id="{BA3C1C0B-A3DB-CF80-0A37-55FC15B9C8D9}"/>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092D0902-1EE8-9085-DEBF-508EBA0B7A47}"/>
              </a:ext>
            </a:extLst>
          </p:cNvPr>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a:solidFill>
                  <a:srgbClr val="0070C0"/>
                </a:solidFill>
                <a:latin typeface="Verdana"/>
                <a:ea typeface="Verdana"/>
              </a:rPr>
              <a:t>1 Corinthians chapter 11</a:t>
            </a:r>
            <a:endParaRPr lang="en-US" sz="2800" b="0" strike="noStrike" spc="-1">
              <a:solidFill>
                <a:srgbClr val="000000"/>
              </a:solidFill>
              <a:latin typeface="Arial"/>
            </a:endParaRPr>
          </a:p>
        </p:txBody>
      </p:sp>
      <p:sp>
        <p:nvSpPr>
          <p:cNvPr id="83" name="TextBox 3">
            <a:extLst>
              <a:ext uri="{FF2B5EF4-FFF2-40B4-BE49-F238E27FC236}">
                <a16:creationId xmlns:a16="http://schemas.microsoft.com/office/drawing/2014/main" id="{BD6ED726-9BA0-2CEA-0AC2-A2813E5F9EA1}"/>
              </a:ext>
            </a:extLst>
          </p:cNvPr>
          <p:cNvSpPr/>
          <p:nvPr/>
        </p:nvSpPr>
        <p:spPr>
          <a:xfrm>
            <a:off x="209880" y="516600"/>
            <a:ext cx="71053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chemeClr val="dk1"/>
                </a:solidFill>
                <a:latin typeface="Arial"/>
                <a:ea typeface="Noto Sans CJK SC"/>
              </a:rPr>
              <a:t>	</a:t>
            </a:r>
            <a:r>
              <a:rPr lang="en-US" sz="2800" b="1" strike="noStrike" spc="-1" baseline="30000" dirty="0">
                <a:solidFill>
                  <a:srgbClr val="C00000"/>
                </a:solidFill>
                <a:latin typeface="Arial"/>
                <a:ea typeface="Noto Sans CJK SC"/>
              </a:rPr>
              <a:t>3</a:t>
            </a:r>
            <a:r>
              <a:rPr lang="en-GB" sz="2800" b="1" strike="noStrike" spc="-1" dirty="0">
                <a:solidFill>
                  <a:schemeClr val="dk1"/>
                </a:solidFill>
                <a:latin typeface="Arial"/>
                <a:ea typeface="Noto Sans CJK SC"/>
              </a:rPr>
              <a:t> Every husband’s chief is Christ, every wife’s chief is her husband, and Christ’s chief is God.</a:t>
            </a:r>
            <a:br>
              <a:rPr lang="en-GB" sz="2800" b="1" strike="noStrike" spc="-1" dirty="0">
                <a:solidFill>
                  <a:schemeClr val="dk1"/>
                </a:solidFill>
                <a:latin typeface="Arial"/>
                <a:ea typeface="Noto Sans CJK SC"/>
              </a:rPr>
            </a:br>
            <a:r>
              <a:rPr lang="en-GB" sz="2800" b="1" strike="noStrike" spc="-1" dirty="0">
                <a:solidFill>
                  <a:schemeClr val="dk1"/>
                </a:solidFill>
                <a:latin typeface="Arial"/>
                <a:ea typeface="Noto Sans CJK SC"/>
              </a:rPr>
              <a:t> </a:t>
            </a:r>
          </a:p>
          <a:p>
            <a:pPr defTabSz="457200">
              <a:lnSpc>
                <a:spcPct val="100000"/>
              </a:lnSpc>
            </a:pPr>
            <a:r>
              <a:rPr lang="en-US" sz="2800" b="1" spc="-1" dirty="0">
                <a:solidFill>
                  <a:srgbClr val="C00000"/>
                </a:solidFill>
                <a:latin typeface="Arial"/>
              </a:rPr>
              <a:t>●</a:t>
            </a:r>
            <a:r>
              <a:rPr lang="en-US" sz="2800" b="1" spc="-1" dirty="0">
                <a:solidFill>
                  <a:schemeClr val="accent1"/>
                </a:solidFill>
                <a:latin typeface="Arial"/>
              </a:rPr>
              <a:t> Husband:</a:t>
            </a:r>
            <a:r>
              <a:rPr lang="en-US" sz="2800" b="1" spc="-1" dirty="0">
                <a:solidFill>
                  <a:srgbClr val="000000"/>
                </a:solidFill>
                <a:latin typeface="Arial"/>
              </a:rPr>
              <a:t> </a:t>
            </a:r>
            <a:r>
              <a:rPr lang="en-US" sz="2800" b="1" i="1" spc="-1" dirty="0" err="1">
                <a:solidFill>
                  <a:srgbClr val="000000"/>
                </a:solidFill>
                <a:latin typeface="Arial"/>
              </a:rPr>
              <a:t>anér</a:t>
            </a:r>
            <a:r>
              <a:rPr lang="en-US" sz="2800" b="1" spc="-1" dirty="0">
                <a:solidFill>
                  <a:srgbClr val="000000"/>
                </a:solidFill>
                <a:latin typeface="Arial"/>
              </a:rPr>
              <a:t> = man, husband, Adam.</a:t>
            </a:r>
          </a:p>
          <a:p>
            <a:pPr defTabSz="457200"/>
            <a:r>
              <a:rPr lang="en-US" sz="2800" b="1" spc="-1" dirty="0">
                <a:solidFill>
                  <a:srgbClr val="C00000"/>
                </a:solidFill>
                <a:latin typeface="Arial"/>
              </a:rPr>
              <a:t>●</a:t>
            </a:r>
            <a:r>
              <a:rPr lang="en-US" sz="2800" b="1" spc="-1" dirty="0">
                <a:solidFill>
                  <a:schemeClr val="accent1"/>
                </a:solidFill>
                <a:latin typeface="Arial"/>
              </a:rPr>
              <a:t> Wife:</a:t>
            </a:r>
            <a:r>
              <a:rPr lang="en-US" sz="2800" b="1" spc="-1" dirty="0">
                <a:solidFill>
                  <a:srgbClr val="000000"/>
                </a:solidFill>
                <a:latin typeface="Arial"/>
              </a:rPr>
              <a:t> </a:t>
            </a:r>
            <a:r>
              <a:rPr lang="en-US" sz="2800" b="1" i="1" spc="-1" dirty="0" err="1">
                <a:solidFill>
                  <a:srgbClr val="000000"/>
                </a:solidFill>
                <a:latin typeface="Arial"/>
              </a:rPr>
              <a:t>gyné</a:t>
            </a:r>
            <a:r>
              <a:rPr lang="en-US" sz="2800" b="1" spc="-1" dirty="0">
                <a:solidFill>
                  <a:srgbClr val="000000"/>
                </a:solidFill>
                <a:latin typeface="Arial"/>
              </a:rPr>
              <a:t> = </a:t>
            </a:r>
            <a:r>
              <a:rPr lang="en-US" sz="2800" b="1" i="1" spc="-1" dirty="0">
                <a:solidFill>
                  <a:srgbClr val="000000"/>
                </a:solidFill>
                <a:latin typeface="Arial"/>
              </a:rPr>
              <a:t>adult</a:t>
            </a:r>
            <a:r>
              <a:rPr lang="en-US" sz="2800" b="1" spc="-1" dirty="0">
                <a:solidFill>
                  <a:srgbClr val="000000"/>
                </a:solidFill>
                <a:latin typeface="Arial"/>
              </a:rPr>
              <a:t> woman, wife, Eve.</a:t>
            </a:r>
          </a:p>
          <a:p>
            <a:pPr marL="361950" indent="-361950" defTabSz="457200"/>
            <a:r>
              <a:rPr lang="en-US" sz="2800" b="1" spc="-1" dirty="0">
                <a:solidFill>
                  <a:srgbClr val="C00000"/>
                </a:solidFill>
                <a:latin typeface="Arial"/>
              </a:rPr>
              <a:t>●</a:t>
            </a:r>
            <a:r>
              <a:rPr lang="en-US" sz="2800" b="1" spc="-1" dirty="0">
                <a:solidFill>
                  <a:schemeClr val="accent1"/>
                </a:solidFill>
                <a:latin typeface="Arial"/>
              </a:rPr>
              <a:t> Chief:</a:t>
            </a:r>
            <a:r>
              <a:rPr lang="en-US" sz="2800" b="1" spc="-1" dirty="0">
                <a:solidFill>
                  <a:srgbClr val="000000"/>
                </a:solidFill>
                <a:latin typeface="Arial"/>
              </a:rPr>
              <a:t> </a:t>
            </a:r>
            <a:r>
              <a:rPr lang="en-US" sz="2800" b="1" i="1" spc="-1" dirty="0" err="1">
                <a:solidFill>
                  <a:srgbClr val="000000"/>
                </a:solidFill>
                <a:latin typeface="Arial"/>
              </a:rPr>
              <a:t>kephalé</a:t>
            </a:r>
            <a:r>
              <a:rPr lang="en-US" sz="2800" b="1" spc="-1" dirty="0">
                <a:solidFill>
                  <a:srgbClr val="000000"/>
                </a:solidFill>
                <a:latin typeface="Arial"/>
              </a:rPr>
              <a:t> = head, leader, protector.</a:t>
            </a:r>
          </a:p>
        </p:txBody>
      </p:sp>
      <p:pic>
        <p:nvPicPr>
          <p:cNvPr id="3" name="Picture 2">
            <a:extLst>
              <a:ext uri="{FF2B5EF4-FFF2-40B4-BE49-F238E27FC236}">
                <a16:creationId xmlns:a16="http://schemas.microsoft.com/office/drawing/2014/main" id="{06E056A1-A996-E27F-9960-9BF31C73C189}"/>
              </a:ext>
            </a:extLst>
          </p:cNvPr>
          <p:cNvPicPr>
            <a:picLocks noChangeAspect="1"/>
          </p:cNvPicPr>
          <p:nvPr/>
        </p:nvPicPr>
        <p:blipFill>
          <a:blip r:embed="rId4"/>
          <a:stretch>
            <a:fillRect/>
          </a:stretch>
        </p:blipFill>
        <p:spPr>
          <a:xfrm>
            <a:off x="459199" y="516600"/>
            <a:ext cx="6396801" cy="3598200"/>
          </a:xfrm>
          <a:prstGeom prst="rect">
            <a:avLst/>
          </a:prstGeom>
        </p:spPr>
      </p:pic>
    </p:spTree>
    <p:extLst>
      <p:ext uri="{BB962C8B-B14F-4D97-AF65-F5344CB8AC3E}">
        <p14:creationId xmlns:p14="http://schemas.microsoft.com/office/powerpoint/2010/main" val="304607460"/>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0" end="0"/>
                                            </p:txEl>
                                          </p:spTgt>
                                        </p:tgtEl>
                                        <p:attrNameLst>
                                          <p:attrName>style.visibility</p:attrName>
                                        </p:attrNameLst>
                                      </p:cBhvr>
                                      <p:to>
                                        <p:strVal val="visible"/>
                                      </p:to>
                                    </p:set>
                                    <p:anim calcmode="lin" valueType="num">
                                      <p:cBhvr additive="base">
                                        <p:cTn id="13"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1" end="1"/>
                                            </p:txEl>
                                          </p:spTgt>
                                        </p:tgtEl>
                                        <p:attrNameLst>
                                          <p:attrName>style.visibility</p:attrName>
                                        </p:attrNameLst>
                                      </p:cBhvr>
                                      <p:to>
                                        <p:strVal val="visible"/>
                                      </p:to>
                                    </p:set>
                                    <p:anim calcmode="lin" valueType="num">
                                      <p:cBhvr additive="base">
                                        <p:cTn id="19"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
                                            <p:txEl>
                                              <p:pRg st="2" end="2"/>
                                            </p:txEl>
                                          </p:spTgt>
                                        </p:tgtEl>
                                        <p:attrNameLst>
                                          <p:attrName>style.visibility</p:attrName>
                                        </p:attrNameLst>
                                      </p:cBhvr>
                                      <p:to>
                                        <p:strVal val="visible"/>
                                      </p:to>
                                    </p:set>
                                    <p:anim calcmode="lin" valueType="num">
                                      <p:cBhvr additive="base">
                                        <p:cTn id="25"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xEl>
                                              <p:pRg st="3" end="3"/>
                                            </p:txEl>
                                          </p:spTgt>
                                        </p:tgtEl>
                                        <p:attrNameLst>
                                          <p:attrName>style.visibility</p:attrName>
                                        </p:attrNameLst>
                                      </p:cBhvr>
                                      <p:to>
                                        <p:strVal val="visible"/>
                                      </p:to>
                                    </p:set>
                                    <p:anim calcmode="lin" valueType="num">
                                      <p:cBhvr additive="base">
                                        <p:cTn id="31" dur="500" fill="hold"/>
                                        <p:tgtEl>
                                          <p:spTgt spid="8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5044B9B-064E-3DC4-47DA-FAA39EDA00AB}"/>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7661A923-00FF-8E64-B70D-B3C4EA77E3D6}"/>
              </a:ext>
            </a:extLst>
          </p:cNvPr>
          <p:cNvSpPr/>
          <p:nvPr/>
        </p:nvSpPr>
        <p:spPr>
          <a:xfrm>
            <a:off x="140040" y="0"/>
            <a:ext cx="7174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a:t>
            </a:r>
            <a:endParaRPr lang="en-US" sz="2800" b="0" strike="noStrike" spc="-1" dirty="0">
              <a:solidFill>
                <a:srgbClr val="000000"/>
              </a:solidFill>
              <a:latin typeface="Arial"/>
            </a:endParaRPr>
          </a:p>
        </p:txBody>
      </p:sp>
      <p:sp>
        <p:nvSpPr>
          <p:cNvPr id="83" name="TextBox 3">
            <a:extLst>
              <a:ext uri="{FF2B5EF4-FFF2-40B4-BE49-F238E27FC236}">
                <a16:creationId xmlns:a16="http://schemas.microsoft.com/office/drawing/2014/main" id="{F5D7AFF5-60CF-2CB9-51FA-ECD4FD8E18D1}"/>
              </a:ext>
            </a:extLst>
          </p:cNvPr>
          <p:cNvSpPr/>
          <p:nvPr/>
        </p:nvSpPr>
        <p:spPr>
          <a:xfrm>
            <a:off x="209880" y="516600"/>
            <a:ext cx="7222052"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baseline="30000" dirty="0">
                <a:solidFill>
                  <a:srgbClr val="C00000"/>
                </a:solidFill>
                <a:latin typeface="Arial"/>
              </a:rPr>
              <a:t>n</a:t>
            </a:r>
            <a:r>
              <a:rPr lang="en-GB" sz="2800" b="1" strike="noStrike" spc="-1" dirty="0">
                <a:solidFill>
                  <a:schemeClr val="dk1"/>
                </a:solidFill>
                <a:latin typeface="Arial"/>
                <a:ea typeface="Noto Sans CJK SC"/>
              </a:rPr>
              <a:t> …</a:t>
            </a:r>
            <a:endParaRPr lang="en-GB" sz="2800" b="1" strike="noStrike" spc="-1" dirty="0">
              <a:solidFill>
                <a:schemeClr val="dk1"/>
              </a:solidFill>
              <a:latin typeface="Arial"/>
            </a:endParaRPr>
          </a:p>
          <a:p>
            <a:pPr defTabSz="457200"/>
            <a:r>
              <a:rPr lang="en-US" sz="2800" b="1" spc="-1" dirty="0">
                <a:solidFill>
                  <a:srgbClr val="C00000"/>
                </a:solidFill>
                <a:latin typeface="Arial"/>
              </a:rPr>
              <a:t>●</a:t>
            </a:r>
            <a:r>
              <a:rPr lang="en-US" sz="2800" b="1" spc="-1" dirty="0">
                <a:solidFill>
                  <a:schemeClr val="accent1"/>
                </a:solidFill>
                <a:latin typeface="Arial"/>
              </a:rPr>
              <a:t> …:</a:t>
            </a:r>
            <a:r>
              <a:rPr lang="en-US" sz="2800" b="1" spc="-1" dirty="0">
                <a:solidFill>
                  <a:srgbClr val="000000"/>
                </a:solidFill>
                <a:latin typeface="Arial"/>
              </a:rPr>
              <a:t> …</a:t>
            </a:r>
          </a:p>
          <a:p>
            <a:pPr defTabSz="457200"/>
            <a:r>
              <a:rPr lang="en-US" sz="2800" b="1" spc="-1" dirty="0">
                <a:solidFill>
                  <a:srgbClr val="C00000"/>
                </a:solidFill>
                <a:latin typeface="Arial"/>
              </a:rPr>
              <a:t>●</a:t>
            </a:r>
            <a:r>
              <a:rPr lang="en-US" sz="2800" b="1" spc="-1" dirty="0">
                <a:solidFill>
                  <a:schemeClr val="accent1"/>
                </a:solidFill>
                <a:latin typeface="Arial"/>
              </a:rPr>
              <a:t> …:</a:t>
            </a:r>
            <a:r>
              <a:rPr lang="en-US" sz="2800" b="1" spc="-1" dirty="0">
                <a:solidFill>
                  <a:srgbClr val="000000"/>
                </a:solidFill>
                <a:latin typeface="Arial"/>
              </a:rPr>
              <a:t> …</a:t>
            </a:r>
          </a:p>
        </p:txBody>
      </p:sp>
      <p:pic>
        <p:nvPicPr>
          <p:cNvPr id="3" name="Picture 2">
            <a:extLst>
              <a:ext uri="{FF2B5EF4-FFF2-40B4-BE49-F238E27FC236}">
                <a16:creationId xmlns:a16="http://schemas.microsoft.com/office/drawing/2014/main" id="{E033AB8B-FD45-7735-EAFE-09D4854F2C37}"/>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1935219702"/>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 calcmode="lin" valueType="num">
                                      <p:cBhvr additive="repl">
                                        <p:cTn id="7"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8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
                                            <p:txEl>
                                              <p:pRg st="1" end="1"/>
                                            </p:txEl>
                                          </p:spTgt>
                                        </p:tgtEl>
                                        <p:attrNameLst>
                                          <p:attrName>style.visibility</p:attrName>
                                        </p:attrNameLst>
                                      </p:cBhvr>
                                      <p:to>
                                        <p:strVal val="visible"/>
                                      </p:to>
                                    </p:set>
                                    <p:anim calcmode="lin" valueType="num">
                                      <p:cBhvr additive="repl">
                                        <p:cTn id="11"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repl">
                                        <p:cTn id="12"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9000" b="-9000"/>
          </a:stretch>
        </a:blipFill>
        <a:effectLst/>
      </p:bgPr>
    </p:bg>
    <p:spTree>
      <p:nvGrpSpPr>
        <p:cNvPr id="1" name="">
          <a:extLst>
            <a:ext uri="{FF2B5EF4-FFF2-40B4-BE49-F238E27FC236}">
              <a16:creationId xmlns:a16="http://schemas.microsoft.com/office/drawing/2014/main" id="{62FD37E5-1AFA-9060-4149-734294457856}"/>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A6EEBE0B-5FB4-6C40-7297-C6C23956A88F}"/>
              </a:ext>
            </a:extLst>
          </p:cNvPr>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1 Corinthians chapter 11</a:t>
            </a:r>
            <a:endParaRPr lang="en-US" sz="2800" b="0" strike="noStrike" spc="-1" dirty="0">
              <a:solidFill>
                <a:srgbClr val="000000"/>
              </a:solidFill>
              <a:latin typeface="Arial"/>
            </a:endParaRPr>
          </a:p>
        </p:txBody>
      </p:sp>
      <p:sp>
        <p:nvSpPr>
          <p:cNvPr id="83" name="TextBox 3">
            <a:extLst>
              <a:ext uri="{FF2B5EF4-FFF2-40B4-BE49-F238E27FC236}">
                <a16:creationId xmlns:a16="http://schemas.microsoft.com/office/drawing/2014/main" id="{5EE5DC51-335D-653C-B77F-314436B9E034}"/>
              </a:ext>
            </a:extLst>
          </p:cNvPr>
          <p:cNvSpPr/>
          <p:nvPr/>
        </p:nvSpPr>
        <p:spPr>
          <a:xfrm>
            <a:off x="209880" y="516600"/>
            <a:ext cx="703512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baseline="30000" dirty="0">
                <a:solidFill>
                  <a:srgbClr val="C00000"/>
                </a:solidFill>
                <a:latin typeface="Arial"/>
                <a:ea typeface="Noto Sans CJK SC"/>
              </a:rPr>
              <a:t>4 </a:t>
            </a:r>
            <a:r>
              <a:rPr lang="en-GB" sz="2800" b="1" strike="noStrike" spc="-1" dirty="0">
                <a:solidFill>
                  <a:schemeClr val="dk1"/>
                </a:solidFill>
                <a:latin typeface="Arial"/>
                <a:ea typeface="Noto Sans CJK SC"/>
              </a:rPr>
              <a:t> Any man praying or prophesying with his head covered </a:t>
            </a:r>
            <a:r>
              <a:rPr lang="en-GB" sz="2800" b="1" strike="noStrike" spc="-1" dirty="0" err="1">
                <a:solidFill>
                  <a:schemeClr val="dk1"/>
                </a:solidFill>
                <a:latin typeface="Arial"/>
                <a:ea typeface="Noto Sans CJK SC"/>
              </a:rPr>
              <a:t>dishonors</a:t>
            </a:r>
            <a:r>
              <a:rPr lang="en-GB" sz="2800" b="1" strike="noStrike" spc="-1" dirty="0">
                <a:solidFill>
                  <a:schemeClr val="dk1"/>
                </a:solidFill>
                <a:latin typeface="Arial"/>
                <a:ea typeface="Noto Sans CJK SC"/>
              </a:rPr>
              <a:t> his chief.</a:t>
            </a:r>
            <a:br>
              <a:rPr lang="en-GB" sz="2800" b="1" strike="noStrike" spc="-1" dirty="0">
                <a:solidFill>
                  <a:schemeClr val="dk1"/>
                </a:solidFill>
                <a:latin typeface="Arial"/>
                <a:ea typeface="Noto Sans CJK SC"/>
              </a:rPr>
            </a:br>
            <a:endParaRPr lang="en-GB" sz="2800" b="1" strike="noStrike" spc="-1" dirty="0">
              <a:solidFill>
                <a:schemeClr val="dk1"/>
              </a:solidFill>
              <a:latin typeface="Arial"/>
              <a:ea typeface="Noto Sans CJK SC"/>
            </a:endParaRPr>
          </a:p>
          <a:p>
            <a:pPr marL="360363" indent="-360363" defTabSz="457200">
              <a:lnSpc>
                <a:spcPct val="100000"/>
              </a:lnSpc>
            </a:pPr>
            <a:r>
              <a:rPr lang="en-US" sz="2800" b="1" spc="-1" dirty="0">
                <a:solidFill>
                  <a:srgbClr val="C00000"/>
                </a:solidFill>
                <a:latin typeface="Arial"/>
              </a:rPr>
              <a:t>●</a:t>
            </a:r>
            <a:r>
              <a:rPr lang="en-US" sz="2800" b="1" spc="-1" dirty="0">
                <a:solidFill>
                  <a:schemeClr val="accent1"/>
                </a:solidFill>
                <a:latin typeface="Arial"/>
              </a:rPr>
              <a:t> Covered:</a:t>
            </a:r>
            <a:r>
              <a:rPr lang="en-US" sz="2800" b="1" spc="-1" dirty="0">
                <a:solidFill>
                  <a:srgbClr val="000000"/>
                </a:solidFill>
                <a:latin typeface="Arial"/>
              </a:rPr>
              <a:t> Christian Gentile men were not to cover their head, as the pagans did, for they had direct access to God by faith in Jesus. (Christian Jews were free to cover their head.)</a:t>
            </a:r>
          </a:p>
        </p:txBody>
      </p:sp>
      <p:pic>
        <p:nvPicPr>
          <p:cNvPr id="1026" name="Picture 2" descr="Why do you wear a hat? Preachers don't wear hats! – Building Jerusalem">
            <a:extLst>
              <a:ext uri="{FF2B5EF4-FFF2-40B4-BE49-F238E27FC236}">
                <a16:creationId xmlns:a16="http://schemas.microsoft.com/office/drawing/2014/main" id="{4A5C5A3B-0891-761B-5CBE-2F5A7DAAD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98" y="507375"/>
            <a:ext cx="5411137" cy="3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373254"/>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0" end="0"/>
                                            </p:txEl>
                                          </p:spTgt>
                                        </p:tgtEl>
                                        <p:attrNameLst>
                                          <p:attrName>style.visibility</p:attrName>
                                        </p:attrNameLst>
                                      </p:cBhvr>
                                      <p:to>
                                        <p:strVal val="visible"/>
                                      </p:to>
                                    </p:set>
                                    <p:anim calcmode="lin" valueType="num">
                                      <p:cBhvr additive="base">
                                        <p:cTn id="13"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1" end="1"/>
                                            </p:txEl>
                                          </p:spTgt>
                                        </p:tgtEl>
                                        <p:attrNameLst>
                                          <p:attrName>style.visibility</p:attrName>
                                        </p:attrNameLst>
                                      </p:cBhvr>
                                      <p:to>
                                        <p:strVal val="visible"/>
                                      </p:to>
                                    </p:set>
                                    <p:anim calcmode="lin" valueType="num">
                                      <p:cBhvr additive="base">
                                        <p:cTn id="19"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17000" b="-17000"/>
          </a:stretch>
        </a:blipFill>
        <a:effectLst/>
      </p:bgPr>
    </p:bg>
    <p:spTree>
      <p:nvGrpSpPr>
        <p:cNvPr id="1" name="">
          <a:extLst>
            <a:ext uri="{FF2B5EF4-FFF2-40B4-BE49-F238E27FC236}">
              <a16:creationId xmlns:a16="http://schemas.microsoft.com/office/drawing/2014/main" id="{AB27114C-58DD-7D50-F6B0-AB959DB1B4BC}"/>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B42D79F0-D3FB-0DE8-D5B6-DC1ADA7E8F42}"/>
              </a:ext>
            </a:extLst>
          </p:cNvPr>
          <p:cNvSpPr/>
          <p:nvPr/>
        </p:nvSpPr>
        <p:spPr>
          <a:xfrm>
            <a:off x="140040" y="0"/>
            <a:ext cx="7174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a:solidFill>
                  <a:srgbClr val="0070C0"/>
                </a:solidFill>
                <a:latin typeface="Verdana"/>
                <a:ea typeface="Verdana"/>
              </a:rPr>
              <a:t>1 Corinthians chapter 11</a:t>
            </a:r>
            <a:endParaRPr lang="en-US" sz="2800" b="0" strike="noStrike" spc="-1">
              <a:solidFill>
                <a:srgbClr val="000000"/>
              </a:solidFill>
              <a:latin typeface="Arial"/>
            </a:endParaRPr>
          </a:p>
        </p:txBody>
      </p:sp>
      <p:sp>
        <p:nvSpPr>
          <p:cNvPr id="83" name="TextBox 3">
            <a:extLst>
              <a:ext uri="{FF2B5EF4-FFF2-40B4-BE49-F238E27FC236}">
                <a16:creationId xmlns:a16="http://schemas.microsoft.com/office/drawing/2014/main" id="{9B62DBC3-4F0A-5102-D701-C38C3B7BCD1D}"/>
              </a:ext>
            </a:extLst>
          </p:cNvPr>
          <p:cNvSpPr/>
          <p:nvPr/>
        </p:nvSpPr>
        <p:spPr>
          <a:xfrm>
            <a:off x="209880" y="516600"/>
            <a:ext cx="7222052"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baseline="30000" dirty="0">
                <a:solidFill>
                  <a:srgbClr val="C00000"/>
                </a:solidFill>
                <a:latin typeface="Arial"/>
              </a:rPr>
              <a:t>5</a:t>
            </a:r>
            <a:r>
              <a:rPr lang="en-GB" sz="2800" b="1" strike="noStrike" spc="-1" dirty="0">
                <a:solidFill>
                  <a:schemeClr val="dk1"/>
                </a:solidFill>
                <a:latin typeface="Arial"/>
                <a:ea typeface="Noto Sans CJK SC"/>
              </a:rPr>
              <a:t> And any woman </a:t>
            </a:r>
            <a:r>
              <a:rPr lang="en-GB" sz="2800" b="1" strike="noStrike" spc="-1" dirty="0">
                <a:solidFill>
                  <a:schemeClr val="dk1"/>
                </a:solidFill>
                <a:latin typeface="Arial"/>
              </a:rPr>
              <a:t>praying or prophesying with her head uncovered </a:t>
            </a:r>
            <a:r>
              <a:rPr lang="en-GB" sz="2800" b="1" strike="noStrike" spc="-1" dirty="0" err="1">
                <a:solidFill>
                  <a:schemeClr val="dk1"/>
                </a:solidFill>
                <a:latin typeface="Arial"/>
              </a:rPr>
              <a:t>dishonors</a:t>
            </a:r>
            <a:r>
              <a:rPr lang="en-GB" sz="2800" b="1" strike="noStrike" spc="-1" dirty="0">
                <a:solidFill>
                  <a:schemeClr val="dk1"/>
                </a:solidFill>
                <a:latin typeface="Arial"/>
              </a:rPr>
              <a:t> her chief, because she is the same as a shaven woman.</a:t>
            </a:r>
            <a:br>
              <a:rPr lang="en-GB" sz="2800" b="1" strike="noStrike" spc="-1" dirty="0">
                <a:solidFill>
                  <a:schemeClr val="dk1"/>
                </a:solidFill>
                <a:latin typeface="Arial"/>
              </a:rPr>
            </a:br>
            <a:endParaRPr lang="en-GB" sz="2800" b="1" strike="noStrike" spc="-1" dirty="0">
              <a:solidFill>
                <a:schemeClr val="dk1"/>
              </a:solidFill>
              <a:latin typeface="Arial"/>
            </a:endParaRPr>
          </a:p>
          <a:p>
            <a:pPr defTabSz="457200"/>
            <a:r>
              <a:rPr lang="en-US" sz="2800" b="1" spc="-1" dirty="0">
                <a:solidFill>
                  <a:srgbClr val="C00000"/>
                </a:solidFill>
                <a:latin typeface="Arial"/>
              </a:rPr>
              <a:t>●</a:t>
            </a:r>
            <a:r>
              <a:rPr lang="en-US" sz="2800" b="1" spc="-1" dirty="0">
                <a:solidFill>
                  <a:schemeClr val="accent1"/>
                </a:solidFill>
                <a:latin typeface="Arial"/>
              </a:rPr>
              <a:t> Prophesy:</a:t>
            </a:r>
            <a:r>
              <a:rPr lang="en-US" sz="2800" b="1" spc="-1" dirty="0">
                <a:solidFill>
                  <a:srgbClr val="000000"/>
                </a:solidFill>
                <a:latin typeface="Arial"/>
              </a:rPr>
              <a:t> Speak aloud in a gathering.</a:t>
            </a:r>
          </a:p>
          <a:p>
            <a:pPr marL="360363" indent="-360363" defTabSz="457200"/>
            <a:r>
              <a:rPr lang="en-US" sz="2800" b="1" spc="-1" dirty="0">
                <a:solidFill>
                  <a:srgbClr val="C00000"/>
                </a:solidFill>
                <a:latin typeface="Arial"/>
              </a:rPr>
              <a:t>●</a:t>
            </a:r>
            <a:r>
              <a:rPr lang="en-US" sz="2800" b="1" spc="-1" dirty="0">
                <a:solidFill>
                  <a:schemeClr val="accent1"/>
                </a:solidFill>
                <a:latin typeface="Arial"/>
              </a:rPr>
              <a:t> Shaven:</a:t>
            </a:r>
            <a:r>
              <a:rPr lang="en-US" sz="2800" b="1" spc="-1" dirty="0">
                <a:solidFill>
                  <a:srgbClr val="000000"/>
                </a:solidFill>
                <a:latin typeface="Arial"/>
              </a:rPr>
              <a:t> A sign of shame or disgrace, which reflects badly on her husband.</a:t>
            </a:r>
          </a:p>
        </p:txBody>
      </p:sp>
      <p:pic>
        <p:nvPicPr>
          <p:cNvPr id="4" name="Picture 3">
            <a:extLst>
              <a:ext uri="{FF2B5EF4-FFF2-40B4-BE49-F238E27FC236}">
                <a16:creationId xmlns:a16="http://schemas.microsoft.com/office/drawing/2014/main" id="{9BEA1E04-122B-0ADF-11DE-A5EE4F67BE8A}"/>
              </a:ext>
            </a:extLst>
          </p:cNvPr>
          <p:cNvPicPr>
            <a:picLocks noChangeAspect="1"/>
          </p:cNvPicPr>
          <p:nvPr/>
        </p:nvPicPr>
        <p:blipFill>
          <a:blip r:embed="rId4"/>
          <a:stretch>
            <a:fillRect/>
          </a:stretch>
        </p:blipFill>
        <p:spPr>
          <a:xfrm>
            <a:off x="1603200" y="516600"/>
            <a:ext cx="4797600" cy="3598200"/>
          </a:xfrm>
          <a:prstGeom prst="rect">
            <a:avLst/>
          </a:prstGeom>
        </p:spPr>
      </p:pic>
    </p:spTree>
    <p:extLst>
      <p:ext uri="{BB962C8B-B14F-4D97-AF65-F5344CB8AC3E}">
        <p14:creationId xmlns:p14="http://schemas.microsoft.com/office/powerpoint/2010/main" val="4141321342"/>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0" end="0"/>
                                            </p:txEl>
                                          </p:spTgt>
                                        </p:tgtEl>
                                        <p:attrNameLst>
                                          <p:attrName>style.visibility</p:attrName>
                                        </p:attrNameLst>
                                      </p:cBhvr>
                                      <p:to>
                                        <p:strVal val="visible"/>
                                      </p:to>
                                    </p:set>
                                    <p:anim calcmode="lin" valueType="num">
                                      <p:cBhvr additive="base">
                                        <p:cTn id="13"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1" end="1"/>
                                            </p:txEl>
                                          </p:spTgt>
                                        </p:tgtEl>
                                        <p:attrNameLst>
                                          <p:attrName>style.visibility</p:attrName>
                                        </p:attrNameLst>
                                      </p:cBhvr>
                                      <p:to>
                                        <p:strVal val="visible"/>
                                      </p:to>
                                    </p:set>
                                    <p:anim calcmode="lin" valueType="num">
                                      <p:cBhvr additive="base">
                                        <p:cTn id="19"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
                                            <p:txEl>
                                              <p:pRg st="2" end="2"/>
                                            </p:txEl>
                                          </p:spTgt>
                                        </p:tgtEl>
                                        <p:attrNameLst>
                                          <p:attrName>style.visibility</p:attrName>
                                        </p:attrNameLst>
                                      </p:cBhvr>
                                      <p:to>
                                        <p:strVal val="visible"/>
                                      </p:to>
                                    </p:set>
                                    <p:anim calcmode="lin" valueType="num">
                                      <p:cBhvr additive="base">
                                        <p:cTn id="25"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1000" r="-1000"/>
          </a:stretch>
        </a:blipFill>
        <a:effectLst/>
      </p:bgPr>
    </p:bg>
    <p:spTree>
      <p:nvGrpSpPr>
        <p:cNvPr id="1" name="">
          <a:extLst>
            <a:ext uri="{FF2B5EF4-FFF2-40B4-BE49-F238E27FC236}">
              <a16:creationId xmlns:a16="http://schemas.microsoft.com/office/drawing/2014/main" id="{49BCFDD5-7A7F-33F4-BE38-E9676C49FD03}"/>
            </a:ext>
          </a:extLst>
        </p:cNvPr>
        <p:cNvGrpSpPr/>
        <p:nvPr/>
      </p:nvGrpSpPr>
      <p:grpSpPr>
        <a:xfrm>
          <a:off x="0" y="0"/>
          <a:ext cx="0" cy="0"/>
          <a:chOff x="0" y="0"/>
          <a:chExt cx="0" cy="0"/>
        </a:xfrm>
      </p:grpSpPr>
      <p:sp>
        <p:nvSpPr>
          <p:cNvPr id="82" name="TextBox 2">
            <a:extLst>
              <a:ext uri="{FF2B5EF4-FFF2-40B4-BE49-F238E27FC236}">
                <a16:creationId xmlns:a16="http://schemas.microsoft.com/office/drawing/2014/main" id="{348F106D-1512-559C-61A2-382E6DBB41A4}"/>
              </a:ext>
            </a:extLst>
          </p:cNvPr>
          <p:cNvSpPr/>
          <p:nvPr/>
        </p:nvSpPr>
        <p:spPr>
          <a:xfrm>
            <a:off x="140040" y="0"/>
            <a:ext cx="7174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1 Corinthians </a:t>
            </a:r>
            <a:r>
              <a:rPr lang="en-US" sz="2800" b="1" strike="noStrike" spc="-1" dirty="0">
                <a:solidFill>
                  <a:srgbClr val="C00000"/>
                </a:solidFill>
                <a:latin typeface="Verdana"/>
                <a:ea typeface="Verdana"/>
              </a:rPr>
              <a:t>14</a:t>
            </a:r>
            <a:endParaRPr lang="en-US" sz="2800" b="0" strike="noStrike" spc="-1" dirty="0">
              <a:solidFill>
                <a:srgbClr val="C00000"/>
              </a:solidFill>
              <a:latin typeface="Arial"/>
            </a:endParaRPr>
          </a:p>
        </p:txBody>
      </p:sp>
      <p:sp>
        <p:nvSpPr>
          <p:cNvPr id="83" name="TextBox 3">
            <a:extLst>
              <a:ext uri="{FF2B5EF4-FFF2-40B4-BE49-F238E27FC236}">
                <a16:creationId xmlns:a16="http://schemas.microsoft.com/office/drawing/2014/main" id="{5916376F-2FFF-D427-6D36-CECBAD66BEF8}"/>
              </a:ext>
            </a:extLst>
          </p:cNvPr>
          <p:cNvSpPr/>
          <p:nvPr/>
        </p:nvSpPr>
        <p:spPr>
          <a:xfrm>
            <a:off x="209880" y="516600"/>
            <a:ext cx="710496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baseline="30000" dirty="0">
                <a:solidFill>
                  <a:srgbClr val="C00000"/>
                </a:solidFill>
                <a:latin typeface="Arial"/>
              </a:rPr>
              <a:t>	26</a:t>
            </a:r>
            <a:r>
              <a:rPr lang="en-GB" sz="2800" b="1" strike="noStrike" spc="-1" dirty="0">
                <a:solidFill>
                  <a:schemeClr val="dk1"/>
                </a:solidFill>
                <a:latin typeface="Arial"/>
                <a:ea typeface="Noto Sans CJK SC"/>
              </a:rPr>
              <a:t> My brothers </a:t>
            </a:r>
            <a:r>
              <a:rPr lang="en-GB" sz="2800" b="1" i="1" strike="noStrike" spc="-1" dirty="0">
                <a:solidFill>
                  <a:schemeClr val="dk1"/>
                </a:solidFill>
                <a:latin typeface="Arial"/>
                <a:ea typeface="Noto Sans CJK SC"/>
              </a:rPr>
              <a:t>and sisters</a:t>
            </a:r>
            <a:r>
              <a:rPr lang="en-GB" sz="2800" b="1" strike="noStrike" spc="-1" dirty="0">
                <a:solidFill>
                  <a:schemeClr val="dk1"/>
                </a:solidFill>
                <a:latin typeface="Arial"/>
                <a:ea typeface="Noto Sans CJK SC"/>
              </a:rPr>
              <a:t>… </a:t>
            </a:r>
            <a:br>
              <a:rPr lang="en-GB" sz="2800" b="1" strike="noStrike" spc="-1" dirty="0">
                <a:solidFill>
                  <a:schemeClr val="dk1"/>
                </a:solidFill>
                <a:latin typeface="Arial"/>
                <a:ea typeface="Noto Sans CJK SC"/>
              </a:rPr>
            </a:br>
            <a:r>
              <a:rPr lang="en-GB" sz="2800" b="1" strike="noStrike" spc="-1" dirty="0">
                <a:solidFill>
                  <a:schemeClr val="dk1"/>
                </a:solidFill>
                <a:latin typeface="Arial"/>
                <a:ea typeface="Noto Sans CJK SC"/>
              </a:rPr>
              <a:t>When you come together, each one has a hymn, a lesson, a revelation, a tongue, or an interpretation. </a:t>
            </a:r>
          </a:p>
          <a:p>
            <a:pPr marL="361950" indent="-361950" defTabSz="457200">
              <a:lnSpc>
                <a:spcPct val="100000"/>
              </a:lnSpc>
            </a:pPr>
            <a:r>
              <a:rPr lang="en-US" sz="2800" b="1" spc="-1" dirty="0">
                <a:solidFill>
                  <a:srgbClr val="C00000"/>
                </a:solidFill>
                <a:latin typeface="Arial"/>
              </a:rPr>
              <a:t>●</a:t>
            </a:r>
            <a:r>
              <a:rPr lang="en-US" sz="2800" b="1" spc="-1" dirty="0">
                <a:solidFill>
                  <a:schemeClr val="accent1"/>
                </a:solidFill>
                <a:latin typeface="Arial"/>
              </a:rPr>
              <a:t> Together:</a:t>
            </a:r>
            <a:r>
              <a:rPr lang="en-US" sz="2800" b="1" spc="-1" dirty="0">
                <a:solidFill>
                  <a:srgbClr val="000000"/>
                </a:solidFill>
                <a:latin typeface="Arial"/>
              </a:rPr>
              <a:t> Christian men and women worship together. All may prophesy.</a:t>
            </a:r>
          </a:p>
          <a:p>
            <a:pPr marL="361950" defTabSz="457200">
              <a:lnSpc>
                <a:spcPct val="100000"/>
              </a:lnSpc>
            </a:pPr>
            <a:r>
              <a:rPr lang="en-US" sz="2800" b="1" spc="-1" dirty="0">
                <a:solidFill>
                  <a:srgbClr val="000000"/>
                </a:solidFill>
                <a:latin typeface="Arial"/>
              </a:rPr>
              <a:t>(However, couples do not have to sit together.)</a:t>
            </a:r>
          </a:p>
        </p:txBody>
      </p:sp>
      <p:pic>
        <p:nvPicPr>
          <p:cNvPr id="3074" name="Picture 2" descr="How to plant a house church? | ASR Martins Ministries">
            <a:extLst>
              <a:ext uri="{FF2B5EF4-FFF2-40B4-BE49-F238E27FC236}">
                <a16:creationId xmlns:a16="http://schemas.microsoft.com/office/drawing/2014/main" id="{6F3766DC-1AC8-9DFD-191A-D5E85E733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224"/>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554992"/>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0" end="0"/>
                                            </p:txEl>
                                          </p:spTgt>
                                        </p:tgtEl>
                                        <p:attrNameLst>
                                          <p:attrName>style.visibility</p:attrName>
                                        </p:attrNameLst>
                                      </p:cBhvr>
                                      <p:to>
                                        <p:strVal val="visible"/>
                                      </p:to>
                                    </p:set>
                                    <p:anim calcmode="lin" valueType="num">
                                      <p:cBhvr additive="base">
                                        <p:cTn id="13"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1" end="1"/>
                                            </p:txEl>
                                          </p:spTgt>
                                        </p:tgtEl>
                                        <p:attrNameLst>
                                          <p:attrName>style.visibility</p:attrName>
                                        </p:attrNameLst>
                                      </p:cBhvr>
                                      <p:to>
                                        <p:strVal val="visible"/>
                                      </p:to>
                                    </p:set>
                                    <p:anim calcmode="lin" valueType="num">
                                      <p:cBhvr additive="base">
                                        <p:cTn id="19"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
                                            <p:txEl>
                                              <p:pRg st="2" end="2"/>
                                            </p:txEl>
                                          </p:spTgt>
                                        </p:tgtEl>
                                        <p:attrNameLst>
                                          <p:attrName>style.visibility</p:attrName>
                                        </p:attrNameLst>
                                      </p:cBhvr>
                                      <p:to>
                                        <p:strVal val="visible"/>
                                      </p:to>
                                    </p:set>
                                    <p:anim calcmode="lin" valueType="num">
                                      <p:cBhvr additive="base">
                                        <p:cTn id="25"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6232</TotalTime>
  <Words>1358</Words>
  <Application>Microsoft Office PowerPoint</Application>
  <PresentationFormat>Custom</PresentationFormat>
  <Paragraphs>135</Paragraphs>
  <Slides>26</Slides>
  <Notes>26</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26</vt:i4>
      </vt:variant>
    </vt:vector>
  </HeadingPairs>
  <TitlesOfParts>
    <vt:vector size="44" baseType="lpstr">
      <vt:lpstr>Arial</vt:lpstr>
      <vt:lpstr>Calibri</vt:lpstr>
      <vt:lpstr>Calibri Light</vt:lpstr>
      <vt:lpstr>Symbol</vt:lpstr>
      <vt:lpstr>Times New Roman</vt:lpstr>
      <vt:lpstr>Verdana</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289</cp:revision>
  <dcterms:created xsi:type="dcterms:W3CDTF">2023-02-25T21:04:15Z</dcterms:created>
  <dcterms:modified xsi:type="dcterms:W3CDTF">2024-11-15T23:10:36Z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7</vt:i4>
  </property>
  <property fmtid="{D5CDD505-2E9C-101B-9397-08002B2CF9AE}" pid="4" name="PresentationFormat">
    <vt:lpwstr>Custom</vt:lpwstr>
  </property>
  <property fmtid="{D5CDD505-2E9C-101B-9397-08002B2CF9AE}" pid="5" name="Slides">
    <vt:i4>7</vt:i4>
  </property>
</Properties>
</file>