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7.xml" ContentType="application/vnd.openxmlformats-officedocument.theme+xml"/>
  <Override PartName="/ppt/slideLayouts/slideLayout14.xml" ContentType="application/vnd.openxmlformats-officedocument.presentationml.slideLayout+xml"/>
  <Override PartName="/ppt/theme/theme8.xml" ContentType="application/vnd.openxmlformats-officedocument.theme+xml"/>
  <Override PartName="/ppt/slideLayouts/slideLayout15.xml" ContentType="application/vnd.openxmlformats-officedocument.presentationml.slideLayout+xml"/>
  <Override PartName="/ppt/theme/theme9.xml" ContentType="application/vnd.openxmlformats-officedocument.theme+xml"/>
  <Override PartName="/ppt/slideLayouts/slideLayout16.xml" ContentType="application/vnd.openxmlformats-officedocument.presentationml.slideLayout+xml"/>
  <Override PartName="/ppt/theme/theme10.xml" ContentType="application/vnd.openxmlformats-officedocument.theme+xml"/>
  <Override PartName="/ppt/slideLayouts/slideLayout17.xml" ContentType="application/vnd.openxmlformats-officedocument.presentationml.slideLayout+xml"/>
  <Override PartName="/ppt/theme/theme11.xml" ContentType="application/vnd.openxmlformats-officedocument.theme+xml"/>
  <Override PartName="/ppt/slideLayouts/slideLayout18.xml" ContentType="application/vnd.openxmlformats-officedocument.presentationml.slideLayout+xml"/>
  <Override PartName="/ppt/theme/theme12.xml" ContentType="application/vnd.openxmlformats-officedocument.theme+xml"/>
  <Override PartName="/ppt/slideLayouts/slideLayout19.xml" ContentType="application/vnd.openxmlformats-officedocument.presentationml.slideLayout+xml"/>
  <Override PartName="/ppt/theme/theme13.xml" ContentType="application/vnd.openxmlformats-officedocument.theme+xml"/>
  <Override PartName="/ppt/slideLayouts/slideLayout20.xml" ContentType="application/vnd.openxmlformats-officedocument.presentationml.slideLayout+xml"/>
  <Override PartName="/ppt/theme/theme14.xml" ContentType="application/vnd.openxmlformats-officedocument.theme+xml"/>
  <Override PartName="/ppt/slideLayouts/slideLayout21.xml" ContentType="application/vnd.openxmlformats-officedocument.presentationml.slideLayout+xml"/>
  <Override PartName="/ppt/theme/theme15.xml" ContentType="application/vnd.openxmlformats-officedocument.theme+xml"/>
  <Override PartName="/ppt/slideLayouts/slideLayout22.xml" ContentType="application/vnd.openxmlformats-officedocument.presentationml.slideLayout+xml"/>
  <Override PartName="/ppt/theme/theme16.xml" ContentType="application/vnd.openxmlformats-officedocument.theme+xml"/>
  <Override PartName="/ppt/slideLayouts/slideLayout23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8" r:id="rId8"/>
    <p:sldMasterId id="2147483670" r:id="rId9"/>
    <p:sldMasterId id="2147483672" r:id="rId10"/>
    <p:sldMasterId id="2147483674" r:id="rId11"/>
    <p:sldMasterId id="2147483676" r:id="rId12"/>
    <p:sldMasterId id="2147483678" r:id="rId13"/>
    <p:sldMasterId id="2147483680" r:id="rId14"/>
    <p:sldMasterId id="2147483682" r:id="rId15"/>
    <p:sldMasterId id="2147483684" r:id="rId16"/>
    <p:sldMasterId id="2147483686" r:id="rId17"/>
  </p:sldMasterIdLst>
  <p:notesMasterIdLst>
    <p:notesMasterId r:id="rId41"/>
  </p:notesMasterIdLst>
  <p:sldIdLst>
    <p:sldId id="25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70" r:id="rId31"/>
    <p:sldId id="269" r:id="rId32"/>
    <p:sldId id="271" r:id="rId33"/>
    <p:sldId id="272" r:id="rId34"/>
    <p:sldId id="273" r:id="rId35"/>
    <p:sldId id="274" r:id="rId36"/>
    <p:sldId id="275" r:id="rId37"/>
    <p:sldId id="276" r:id="rId38"/>
    <p:sldId id="277" r:id="rId39"/>
    <p:sldId id="278" r:id="rId40"/>
  </p:sldIdLst>
  <p:sldSz cx="7315200" cy="41148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3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20" Type="http://schemas.openxmlformats.org/officeDocument/2006/relationships/slide" Target="slides/slide3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u="none" strike="noStrike">
                <a:solidFill>
                  <a:srgbClr val="000000"/>
                </a:solidFill>
                <a:uFillTx/>
                <a:latin typeface="Arial"/>
              </a:rPr>
              <a:t>Click to move the slide</a:t>
            </a: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Click to edit the notes format</a:t>
            </a:r>
          </a:p>
        </p:txBody>
      </p:sp>
      <p:sp>
        <p:nvSpPr>
          <p:cNvPr id="8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  <p:sp>
        <p:nvSpPr>
          <p:cNvPr id="88" name="PlaceHolder 4"/>
          <p:cNvSpPr>
            <a:spLocks noGrp="1"/>
          </p:cNvSpPr>
          <p:nvPr>
            <p:ph type="dt" idx="52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89" name="PlaceHolder 5"/>
          <p:cNvSpPr>
            <a:spLocks noGrp="1"/>
          </p:cNvSpPr>
          <p:nvPr>
            <p:ph type="ftr" idx="53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90" name="PlaceHolder 6"/>
          <p:cNvSpPr>
            <a:spLocks noGrp="1"/>
          </p:cNvSpPr>
          <p:nvPr>
            <p:ph type="sldNum" idx="5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EEBBC1AC-DB0D-4219-8AF8-0A4EF4BA9B14}" type="slidenum"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‹#›</a:t>
            </a:fld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sldNum" idx="55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2D48881A-C3D7-4EFE-850C-7A2F1047E41B}" type="slidenum">
              <a: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rPr>
              <a:t>1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 type="sldNum" idx="64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BBC98324-6326-42BC-A6ED-B0DCC46DB64B}" type="slidenum">
              <a: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rPr>
              <a:t>10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sldNum" idx="65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79720827-DF61-4097-8AEF-2EB4FCB39961}" type="slidenum">
              <a: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rPr>
              <a:t>11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sldNum" idx="66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9346E98E-8045-43A1-84EA-F4107E5A7139}" type="slidenum">
              <a: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rPr>
              <a:t>12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sldNum" idx="67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F855B26B-D904-42E1-A9EF-314A1F1DA142}" type="slidenum">
              <a: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rPr>
              <a:t>13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sldNum" idx="69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FD2F921-24A2-486C-B4DE-77973E00D8CB}" type="slidenum">
              <a: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rPr>
              <a:t>14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 type="sldNum" idx="68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97321A63-1CAF-4876-8408-4789092B5239}" type="slidenum">
              <a: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rPr>
              <a:t>15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sldNum" idx="70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3B1C655C-F7A7-4E7B-B937-EB5C327549F3}" type="slidenum">
              <a: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rPr>
              <a:t>16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sldNum" idx="71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D8F4A41-A74F-453D-BCD8-E0734F44F3E3}" type="slidenum">
              <a: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rPr>
              <a:t>17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 type="sldNum" idx="72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5C6BA6C7-B75B-4646-B4CE-577F0871670E}" type="slidenum">
              <a: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rPr>
              <a:t>18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sldNum" idx="73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CFD2C7C-2BD6-4A8A-B10B-D48916ED9E21}" type="slidenum">
              <a: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rPr>
              <a:t>19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sldNum" idx="56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0D00E12D-418C-4D5A-89F9-93B88C7D7323}" type="slidenum">
              <a: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rPr>
              <a:t>2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 type="sldNum" idx="74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DB933D7A-A4BD-49F0-BB2B-42C38CD0B716}" type="slidenum">
              <a: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rPr>
              <a:t>20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 type="sldNum" idx="75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DAE755DD-0CFD-477B-9BB8-4A6296FD1858}" type="slidenum">
              <a: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rPr>
              <a:t>21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sldNum" idx="76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3373C5F-9438-4F4B-A53E-251B3B81F151}" type="slidenum">
              <a: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rPr>
              <a:t>22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 type="sldNum" idx="77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4D4F932-1219-4183-B20D-5D4E583FBC7C}" type="slidenum">
              <a: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rPr>
              <a:t>23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sldNum" idx="57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949492BF-2DB9-48A3-94E5-4A282FCDB8D8}" type="slidenum">
              <a: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rPr>
              <a:t>3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sldNum" idx="58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7A654116-3E6E-4E08-ADEB-54F56D7B56CE}" type="slidenum">
              <a: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rPr>
              <a:t>4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sldNum" idx="59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98467D5-22F3-402F-9246-FC8621DFA00A}" type="slidenum">
              <a: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rPr>
              <a:t>5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sldNum" idx="60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FB440452-D203-4FC4-9502-8F637E02EDEC}" type="slidenum">
              <a: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rPr>
              <a:t>6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sldNum" idx="61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D070B8DA-21DA-46D1-BEB8-46503232032F}" type="slidenum">
              <a: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rPr>
              <a:t>7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sldNum" idx="62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A878F091-101B-48D7-B110-1D022E7C65DA}" type="slidenum">
              <a: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rPr>
              <a:t>8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 type="sldNum" idx="63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581CDBAC-C8A2-4930-9F3C-CDEFCE980A22}" type="slidenum">
              <a:rPr lang="en-US" sz="1200" b="0" u="none" strike="noStrike">
                <a:solidFill>
                  <a:srgbClr val="000000"/>
                </a:solidFill>
                <a:uFillTx/>
                <a:latin typeface="Times New Roman"/>
                <a:ea typeface="+mn-ea"/>
              </a:rPr>
              <a:t>9</a:t>
            </a:fld>
            <a:endParaRPr lang="en-US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914400" y="673560"/>
            <a:ext cx="5485320" cy="143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468FEFE-EB68-4577-AAAE-44FFF2CE5295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FFA9A4C1-17A5-4E20-95FD-1D509F5FA715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faul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914400" y="673560"/>
            <a:ext cx="5485320" cy="143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/>
          </p:nvPr>
        </p:nvSpPr>
        <p:spPr>
          <a:xfrm>
            <a:off x="365760" y="962640"/>
            <a:ext cx="3212640" cy="2386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/>
          </p:nvPr>
        </p:nvSpPr>
        <p:spPr>
          <a:xfrm>
            <a:off x="3739320" y="962640"/>
            <a:ext cx="3212640" cy="2386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9E354CD0-A26F-4B35-95D9-865413BBE473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efaul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914400" y="673560"/>
            <a:ext cx="5485320" cy="143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BDF55B7C-D63A-43A8-8DD8-71688B389F3B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efaul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914400" y="673560"/>
            <a:ext cx="5485320" cy="143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365760" y="962640"/>
            <a:ext cx="6583320" cy="2386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48C08031-D3D9-465E-8F58-1E8AFBBCF6BB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0B9BABC3-7D80-4598-9D01-ED88CA7EEB15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2F63156D-5B0B-410B-BE26-B98995BE6989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914400" y="673560"/>
            <a:ext cx="5485320" cy="143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/>
          </p:nvPr>
        </p:nvSpPr>
        <p:spPr>
          <a:xfrm>
            <a:off x="365760" y="962640"/>
            <a:ext cx="6583320" cy="2386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9"/>
          </p:nvPr>
        </p:nvSpPr>
        <p:spPr/>
        <p:txBody>
          <a:bodyPr/>
          <a:lstStyle/>
          <a:p>
            <a:fld id="{D3343456-305F-441F-9A5D-782794D5F71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2"/>
          </p:nvPr>
        </p:nvSpPr>
        <p:spPr/>
        <p:txBody>
          <a:bodyPr/>
          <a:lstStyle/>
          <a:p>
            <a:fld id="{F45758EE-6702-4E10-9D2D-1415D832327C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914400" y="673560"/>
            <a:ext cx="5485320" cy="143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365760" y="962640"/>
            <a:ext cx="3212640" cy="2386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3739320" y="962640"/>
            <a:ext cx="3212640" cy="2386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5"/>
          </p:nvPr>
        </p:nvSpPr>
        <p:spPr/>
        <p:txBody>
          <a:bodyPr/>
          <a:lstStyle/>
          <a:p>
            <a:fld id="{A2211EA2-1E15-471B-A091-AD72116C78A3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8"/>
          </p:nvPr>
        </p:nvSpPr>
        <p:spPr/>
        <p:txBody>
          <a:bodyPr/>
          <a:lstStyle/>
          <a:p>
            <a:fld id="{06DC14E3-8CF5-49A5-A81C-67F9C3995EF6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914400" y="673560"/>
            <a:ext cx="5485320" cy="143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365760" y="962640"/>
            <a:ext cx="3212640" cy="2386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3739320" y="962640"/>
            <a:ext cx="3212640" cy="2386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2FE7FF62-F9AB-4CF3-B3F3-07E52C3BEF06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914400" y="673560"/>
            <a:ext cx="5485320" cy="143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1"/>
          </p:nvPr>
        </p:nvSpPr>
        <p:spPr/>
        <p:txBody>
          <a:bodyPr/>
          <a:lstStyle/>
          <a:p>
            <a:fld id="{91C53302-8E12-4BBF-A4A6-328D324ADE29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4"/>
          </p:nvPr>
        </p:nvSpPr>
        <p:spPr/>
        <p:txBody>
          <a:bodyPr/>
          <a:lstStyle/>
          <a:p>
            <a:fld id="{3F18AA9B-244C-474B-851E-6F8EA70490B5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7"/>
          </p:nvPr>
        </p:nvSpPr>
        <p:spPr/>
        <p:txBody>
          <a:bodyPr/>
          <a:lstStyle/>
          <a:p>
            <a:fld id="{2320EA13-F5F4-412B-AB2E-3AB4DE8D0740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0"/>
          </p:nvPr>
        </p:nvSpPr>
        <p:spPr/>
        <p:txBody>
          <a:bodyPr/>
          <a:lstStyle/>
          <a:p>
            <a:fld id="{CD57E451-04C3-4287-B506-FDD3E0BBC0BA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5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6C6DB6CF-B160-4D3C-BAC6-7049533070F8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efau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914400" y="673560"/>
            <a:ext cx="5485320" cy="143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365760" y="962640"/>
            <a:ext cx="6583320" cy="2386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3DEA71A7-FAD8-42B6-A93D-13F29BFF8B8A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efau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1818159E-ED39-49A0-B3A3-2500A7906B9D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Defaul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71826989-9370-4D19-99B7-F9AB0EE386B9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Defaul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E14587F8-1B82-4DED-8614-544EBDC57C34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efaul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9609710E-E4FB-4D68-9652-2D7622597680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efaul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914400" y="673560"/>
            <a:ext cx="5485320" cy="143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365760" y="962640"/>
            <a:ext cx="6583320" cy="2386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1A584653-F40B-4A4D-BF1A-B1008A3D5BD8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6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7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8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9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0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1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22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3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4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914400" y="673560"/>
            <a:ext cx="5485320" cy="143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5" name="PlaceHolder 2"/>
          <p:cNvSpPr>
            <a:spLocks noGrp="1"/>
          </p:cNvSpPr>
          <p:nvPr>
            <p:ph type="ftr" idx="1"/>
          </p:nvPr>
        </p:nvSpPr>
        <p:spPr>
          <a:xfrm>
            <a:off x="2423160" y="3813840"/>
            <a:ext cx="246780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516636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en-US" sz="72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544797EF-4FA6-4A20-83B6-EDC69CF27C37}" type="slidenum">
              <a:rPr lang="en-US" sz="72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en-US" sz="72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50292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914400" y="673560"/>
            <a:ext cx="5485320" cy="143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365760" y="962640"/>
            <a:ext cx="6582960" cy="238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51" name="PlaceHolder 3"/>
          <p:cNvSpPr>
            <a:spLocks noGrp="1"/>
          </p:cNvSpPr>
          <p:nvPr>
            <p:ph type="ftr" idx="28"/>
          </p:nvPr>
        </p:nvSpPr>
        <p:spPr>
          <a:xfrm>
            <a:off x="2423160" y="3813840"/>
            <a:ext cx="246780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52" name="PlaceHolder 4"/>
          <p:cNvSpPr>
            <a:spLocks noGrp="1"/>
          </p:cNvSpPr>
          <p:nvPr>
            <p:ph type="sldNum" idx="29"/>
          </p:nvPr>
        </p:nvSpPr>
        <p:spPr>
          <a:xfrm>
            <a:off x="516636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en-US" sz="72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4FF60BC6-EFDE-4EB4-A336-AD134194BCC2}" type="slidenum">
              <a:rPr lang="en-US" sz="72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en-US" sz="72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3" name="PlaceHolder 5"/>
          <p:cNvSpPr>
            <a:spLocks noGrp="1"/>
          </p:cNvSpPr>
          <p:nvPr>
            <p:ph type="dt" idx="30"/>
          </p:nvPr>
        </p:nvSpPr>
        <p:spPr>
          <a:xfrm>
            <a:off x="50292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ftr" idx="31"/>
          </p:nvPr>
        </p:nvSpPr>
        <p:spPr>
          <a:xfrm>
            <a:off x="2423160" y="3813840"/>
            <a:ext cx="246780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57" name="PlaceHolder 2"/>
          <p:cNvSpPr>
            <a:spLocks noGrp="1"/>
          </p:cNvSpPr>
          <p:nvPr>
            <p:ph type="sldNum" idx="32"/>
          </p:nvPr>
        </p:nvSpPr>
        <p:spPr>
          <a:xfrm>
            <a:off x="516636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en-US" sz="72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F9BB5AF0-78BA-4B03-B6A3-6715243929E2}" type="slidenum">
              <a:rPr lang="en-US" sz="72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en-US" sz="72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dt" idx="33"/>
          </p:nvPr>
        </p:nvSpPr>
        <p:spPr>
          <a:xfrm>
            <a:off x="50292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914400" y="673560"/>
            <a:ext cx="5485320" cy="143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365760" y="962640"/>
            <a:ext cx="3212280" cy="238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3739320" y="962640"/>
            <a:ext cx="3212280" cy="238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62" name="PlaceHolder 4"/>
          <p:cNvSpPr>
            <a:spLocks noGrp="1"/>
          </p:cNvSpPr>
          <p:nvPr>
            <p:ph type="ftr" idx="34"/>
          </p:nvPr>
        </p:nvSpPr>
        <p:spPr>
          <a:xfrm>
            <a:off x="2423160" y="3813840"/>
            <a:ext cx="246780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63" name="PlaceHolder 5"/>
          <p:cNvSpPr>
            <a:spLocks noGrp="1"/>
          </p:cNvSpPr>
          <p:nvPr>
            <p:ph type="sldNum" idx="35"/>
          </p:nvPr>
        </p:nvSpPr>
        <p:spPr>
          <a:xfrm>
            <a:off x="516636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en-US" sz="72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B9641216-2270-4B20-9011-62D264363EB6}" type="slidenum">
              <a:rPr lang="en-US" sz="72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en-US" sz="72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4" name="PlaceHolder 6"/>
          <p:cNvSpPr>
            <a:spLocks noGrp="1"/>
          </p:cNvSpPr>
          <p:nvPr>
            <p:ph type="dt" idx="36"/>
          </p:nvPr>
        </p:nvSpPr>
        <p:spPr>
          <a:xfrm>
            <a:off x="50292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ftr" idx="37"/>
          </p:nvPr>
        </p:nvSpPr>
        <p:spPr>
          <a:xfrm>
            <a:off x="2423160" y="3813840"/>
            <a:ext cx="246780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69" name="PlaceHolder 2"/>
          <p:cNvSpPr>
            <a:spLocks noGrp="1"/>
          </p:cNvSpPr>
          <p:nvPr>
            <p:ph type="sldNum" idx="38"/>
          </p:nvPr>
        </p:nvSpPr>
        <p:spPr>
          <a:xfrm>
            <a:off x="516636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en-US" sz="72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A47F96E3-ED3F-4B0F-AE39-F1B5C3993C43}" type="slidenum">
              <a:rPr lang="en-US" sz="72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en-US" sz="72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dt" idx="39"/>
          </p:nvPr>
        </p:nvSpPr>
        <p:spPr>
          <a:xfrm>
            <a:off x="50292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914400" y="673560"/>
            <a:ext cx="5485320" cy="143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72" name="PlaceHolder 2"/>
          <p:cNvSpPr>
            <a:spLocks noGrp="1"/>
          </p:cNvSpPr>
          <p:nvPr>
            <p:ph type="ftr" idx="40"/>
          </p:nvPr>
        </p:nvSpPr>
        <p:spPr>
          <a:xfrm>
            <a:off x="2423160" y="3813840"/>
            <a:ext cx="246780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  <p:sp>
        <p:nvSpPr>
          <p:cNvPr id="73" name="PlaceHolder 3"/>
          <p:cNvSpPr>
            <a:spLocks noGrp="1"/>
          </p:cNvSpPr>
          <p:nvPr>
            <p:ph type="sldNum" idx="41"/>
          </p:nvPr>
        </p:nvSpPr>
        <p:spPr>
          <a:xfrm>
            <a:off x="516636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en-US" sz="72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5436772F-B638-454C-A416-EEB60B556993}" type="slidenum">
              <a:rPr lang="en-US" sz="72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en-US" sz="72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dt" idx="42"/>
          </p:nvPr>
        </p:nvSpPr>
        <p:spPr>
          <a:xfrm>
            <a:off x="50292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ftr" idx="43"/>
          </p:nvPr>
        </p:nvSpPr>
        <p:spPr>
          <a:xfrm>
            <a:off x="2423160" y="3813840"/>
            <a:ext cx="246780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sldNum" idx="44"/>
          </p:nvPr>
        </p:nvSpPr>
        <p:spPr>
          <a:xfrm>
            <a:off x="516636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en-US" sz="72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A3736658-0E3C-47D7-9D51-33505E30487B}" type="slidenum">
              <a:rPr lang="en-US" sz="72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en-US" sz="72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dt" idx="45"/>
          </p:nvPr>
        </p:nvSpPr>
        <p:spPr>
          <a:xfrm>
            <a:off x="50292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ftr" idx="46"/>
          </p:nvPr>
        </p:nvSpPr>
        <p:spPr>
          <a:xfrm>
            <a:off x="2423160" y="3813840"/>
            <a:ext cx="246780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  <p:sp>
        <p:nvSpPr>
          <p:cNvPr id="80" name="PlaceHolder 2"/>
          <p:cNvSpPr>
            <a:spLocks noGrp="1"/>
          </p:cNvSpPr>
          <p:nvPr>
            <p:ph type="sldNum" idx="47"/>
          </p:nvPr>
        </p:nvSpPr>
        <p:spPr>
          <a:xfrm>
            <a:off x="516636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en-US" sz="72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EDE9D8F4-EA08-4C08-B439-1C7DFA56EA21}" type="slidenum">
              <a:rPr lang="en-US" sz="72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en-US" sz="72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dt" idx="48"/>
          </p:nvPr>
        </p:nvSpPr>
        <p:spPr>
          <a:xfrm>
            <a:off x="50292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ftr" idx="49"/>
          </p:nvPr>
        </p:nvSpPr>
        <p:spPr>
          <a:xfrm>
            <a:off x="2423160" y="3813840"/>
            <a:ext cx="246780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sldNum" idx="50"/>
          </p:nvPr>
        </p:nvSpPr>
        <p:spPr>
          <a:xfrm>
            <a:off x="516636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en-US" sz="72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4853097E-ECE9-444B-AEB9-D43275375110}" type="slidenum">
              <a:rPr lang="en-US" sz="72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en-US" sz="72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dt" idx="51"/>
          </p:nvPr>
        </p:nvSpPr>
        <p:spPr>
          <a:xfrm>
            <a:off x="50292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914400" y="673560"/>
            <a:ext cx="5485320" cy="143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365760" y="962640"/>
            <a:ext cx="3212280" cy="238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7" name="PlaceHolder 3"/>
          <p:cNvSpPr>
            <a:spLocks noGrp="1"/>
          </p:cNvSpPr>
          <p:nvPr>
            <p:ph type="body"/>
          </p:nvPr>
        </p:nvSpPr>
        <p:spPr>
          <a:xfrm>
            <a:off x="3739320" y="962640"/>
            <a:ext cx="3212280" cy="238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8" name="PlaceHolder 4"/>
          <p:cNvSpPr>
            <a:spLocks noGrp="1"/>
          </p:cNvSpPr>
          <p:nvPr>
            <p:ph type="ftr" idx="4"/>
          </p:nvPr>
        </p:nvSpPr>
        <p:spPr>
          <a:xfrm>
            <a:off x="2423160" y="3813840"/>
            <a:ext cx="246780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9" name="PlaceHolder 5"/>
          <p:cNvSpPr>
            <a:spLocks noGrp="1"/>
          </p:cNvSpPr>
          <p:nvPr>
            <p:ph type="sldNum" idx="5"/>
          </p:nvPr>
        </p:nvSpPr>
        <p:spPr>
          <a:xfrm>
            <a:off x="516636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en-US" sz="72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BB5D5DEC-7EA7-4173-BCF8-C0CE924CCB1F}" type="slidenum">
              <a:rPr lang="en-US" sz="72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en-US" sz="72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" name="PlaceHolder 6"/>
          <p:cNvSpPr>
            <a:spLocks noGrp="1"/>
          </p:cNvSpPr>
          <p:nvPr>
            <p:ph type="dt" idx="6"/>
          </p:nvPr>
        </p:nvSpPr>
        <p:spPr>
          <a:xfrm>
            <a:off x="50292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ftr" idx="7"/>
          </p:nvPr>
        </p:nvSpPr>
        <p:spPr>
          <a:xfrm>
            <a:off x="2423160" y="3813840"/>
            <a:ext cx="246780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15" name="PlaceHolder 2"/>
          <p:cNvSpPr>
            <a:spLocks noGrp="1"/>
          </p:cNvSpPr>
          <p:nvPr>
            <p:ph type="sldNum" idx="8"/>
          </p:nvPr>
        </p:nvSpPr>
        <p:spPr>
          <a:xfrm>
            <a:off x="516636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en-US" sz="72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A7CAB810-082F-43D2-9987-3012A3CD67E7}" type="slidenum">
              <a:rPr lang="en-US" sz="72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en-US" sz="72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dt" idx="9"/>
          </p:nvPr>
        </p:nvSpPr>
        <p:spPr>
          <a:xfrm>
            <a:off x="50292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914400" y="673560"/>
            <a:ext cx="5485320" cy="143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365760" y="962640"/>
            <a:ext cx="6582960" cy="238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19" name="PlaceHolder 3"/>
          <p:cNvSpPr>
            <a:spLocks noGrp="1"/>
          </p:cNvSpPr>
          <p:nvPr>
            <p:ph type="ftr" idx="10"/>
          </p:nvPr>
        </p:nvSpPr>
        <p:spPr>
          <a:xfrm>
            <a:off x="2423160" y="3813840"/>
            <a:ext cx="246780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20" name="PlaceHolder 4"/>
          <p:cNvSpPr>
            <a:spLocks noGrp="1"/>
          </p:cNvSpPr>
          <p:nvPr>
            <p:ph type="sldNum" idx="11"/>
          </p:nvPr>
        </p:nvSpPr>
        <p:spPr>
          <a:xfrm>
            <a:off x="516636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en-US" sz="72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E6A19A40-934B-4CC1-A8A5-F9C235E3C257}" type="slidenum">
              <a:rPr lang="en-US" sz="72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en-US" sz="72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1" name="PlaceHolder 5"/>
          <p:cNvSpPr>
            <a:spLocks noGrp="1"/>
          </p:cNvSpPr>
          <p:nvPr>
            <p:ph type="dt" idx="12"/>
          </p:nvPr>
        </p:nvSpPr>
        <p:spPr>
          <a:xfrm>
            <a:off x="50292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ftr" idx="13"/>
          </p:nvPr>
        </p:nvSpPr>
        <p:spPr>
          <a:xfrm>
            <a:off x="2423160" y="3813840"/>
            <a:ext cx="246780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25" name="PlaceHolder 2"/>
          <p:cNvSpPr>
            <a:spLocks noGrp="1"/>
          </p:cNvSpPr>
          <p:nvPr>
            <p:ph type="sldNum" idx="14"/>
          </p:nvPr>
        </p:nvSpPr>
        <p:spPr>
          <a:xfrm>
            <a:off x="516636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en-US" sz="72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4E3607AF-0B49-47B4-ACC2-DA8DF01C8DBB}" type="slidenum">
              <a:rPr lang="en-US" sz="72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en-US" sz="72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dt" idx="15"/>
          </p:nvPr>
        </p:nvSpPr>
        <p:spPr>
          <a:xfrm>
            <a:off x="50292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ftr" idx="16"/>
          </p:nvPr>
        </p:nvSpPr>
        <p:spPr>
          <a:xfrm>
            <a:off x="2423160" y="3813840"/>
            <a:ext cx="246780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  <p:sp>
        <p:nvSpPr>
          <p:cNvPr id="28" name="PlaceHolder 2"/>
          <p:cNvSpPr>
            <a:spLocks noGrp="1"/>
          </p:cNvSpPr>
          <p:nvPr>
            <p:ph type="sldNum" idx="17"/>
          </p:nvPr>
        </p:nvSpPr>
        <p:spPr>
          <a:xfrm>
            <a:off x="516636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en-US" sz="72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CDE9F338-B400-4D16-8CEF-D88489154489}" type="slidenum">
              <a:rPr lang="en-US" sz="72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en-US" sz="72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dt" idx="18"/>
          </p:nvPr>
        </p:nvSpPr>
        <p:spPr>
          <a:xfrm>
            <a:off x="50292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914400" y="673560"/>
            <a:ext cx="5485320" cy="143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31" name="PlaceHolder 2"/>
          <p:cNvSpPr>
            <a:spLocks noGrp="1"/>
          </p:cNvSpPr>
          <p:nvPr>
            <p:ph type="ftr" idx="19"/>
          </p:nvPr>
        </p:nvSpPr>
        <p:spPr>
          <a:xfrm>
            <a:off x="2423160" y="3813840"/>
            <a:ext cx="246780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  <p:sp>
        <p:nvSpPr>
          <p:cNvPr id="32" name="PlaceHolder 3"/>
          <p:cNvSpPr>
            <a:spLocks noGrp="1"/>
          </p:cNvSpPr>
          <p:nvPr>
            <p:ph type="sldNum" idx="20"/>
          </p:nvPr>
        </p:nvSpPr>
        <p:spPr>
          <a:xfrm>
            <a:off x="516636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en-US" sz="72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D85BD4CA-BF0D-406F-BC9F-45738754078C}" type="slidenum">
              <a:rPr lang="en-US" sz="72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en-US" sz="72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dt" idx="21"/>
          </p:nvPr>
        </p:nvSpPr>
        <p:spPr>
          <a:xfrm>
            <a:off x="50292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365760" y="962640"/>
            <a:ext cx="6583320" cy="2386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ftr" idx="22"/>
          </p:nvPr>
        </p:nvSpPr>
        <p:spPr>
          <a:xfrm>
            <a:off x="2423160" y="3813840"/>
            <a:ext cx="246780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  <p:sp>
        <p:nvSpPr>
          <p:cNvPr id="44" name="PlaceHolder 2"/>
          <p:cNvSpPr>
            <a:spLocks noGrp="1"/>
          </p:cNvSpPr>
          <p:nvPr>
            <p:ph type="sldNum" idx="23"/>
          </p:nvPr>
        </p:nvSpPr>
        <p:spPr>
          <a:xfrm>
            <a:off x="516636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en-US" sz="72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111FE246-FB64-4D52-A8D6-A94E9A8DAB3C}" type="slidenum">
              <a:rPr lang="en-US" sz="72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en-US" sz="72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dt" idx="24"/>
          </p:nvPr>
        </p:nvSpPr>
        <p:spPr>
          <a:xfrm>
            <a:off x="50292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ftr" idx="25"/>
          </p:nvPr>
        </p:nvSpPr>
        <p:spPr>
          <a:xfrm>
            <a:off x="2423160" y="3813840"/>
            <a:ext cx="246780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  <p:sp>
        <p:nvSpPr>
          <p:cNvPr id="47" name="PlaceHolder 2"/>
          <p:cNvSpPr>
            <a:spLocks noGrp="1"/>
          </p:cNvSpPr>
          <p:nvPr>
            <p:ph type="sldNum" idx="26"/>
          </p:nvPr>
        </p:nvSpPr>
        <p:spPr>
          <a:xfrm>
            <a:off x="516636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en-US" sz="72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CD7E0BEB-6FD9-4318-B21D-A90A52475B64}" type="slidenum">
              <a:rPr lang="en-US" sz="720" b="0" u="none" strike="noStrik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‹#›</a:t>
            </a:fld>
            <a:endParaRPr lang="en-US" sz="72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dt" idx="27"/>
          </p:nvPr>
        </p:nvSpPr>
        <p:spPr>
          <a:xfrm>
            <a:off x="502920" y="3813840"/>
            <a:ext cx="1644840" cy="218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Box 2"/>
          <p:cNvSpPr/>
          <p:nvPr/>
        </p:nvSpPr>
        <p:spPr>
          <a:xfrm>
            <a:off x="0" y="0"/>
            <a:ext cx="7314120" cy="115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365760">
              <a:lnSpc>
                <a:spcPct val="100000"/>
              </a:lnSpc>
            </a:pPr>
            <a:r>
              <a:rPr lang="en-US" sz="2800" b="1" u="none" strike="noStrike" dirty="0">
                <a:solidFill>
                  <a:srgbClr val="0070C0"/>
                </a:solidFill>
                <a:uFillTx/>
                <a:latin typeface="Verdana"/>
                <a:ea typeface="Verdana"/>
              </a:rPr>
              <a:t>REVE</a:t>
            </a:r>
            <a:r>
              <a:rPr lang="ru-RU" sz="2800" b="1" u="none" strike="noStrike" dirty="0">
                <a:solidFill>
                  <a:srgbClr val="0070C0"/>
                </a:solidFill>
                <a:uFillTx/>
                <a:latin typeface="Verdana"/>
                <a:ea typeface="Verdana"/>
              </a:rPr>
              <a:t>Я</a:t>
            </a:r>
            <a:r>
              <a:rPr lang="en-US" sz="2800" b="1" u="none" strike="noStrike" dirty="0">
                <a:solidFill>
                  <a:srgbClr val="0070C0"/>
                </a:solidFill>
                <a:uFillTx/>
                <a:latin typeface="Verdana"/>
                <a:ea typeface="Verdana"/>
              </a:rPr>
              <a:t>SING HERMON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algn="ctr" defTabSz="365760">
              <a:lnSpc>
                <a:spcPct val="100000"/>
              </a:lnSpc>
            </a:pPr>
            <a:r>
              <a:rPr lang="en-US" sz="2400" b="1" u="none" strike="noStrike" dirty="0">
                <a:solidFill>
                  <a:srgbClr val="000000"/>
                </a:solidFill>
                <a:uFillTx/>
                <a:latin typeface="arial"/>
                <a:ea typeface="Verdana"/>
              </a:rPr>
              <a:t>9: The Watchers’ Sin &amp; Christian Baptism</a:t>
            </a:r>
            <a:endParaRPr lang="en-US" sz="2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algn="ctr" defTabSz="365760">
              <a:lnSpc>
                <a:spcPct val="100000"/>
              </a:lnSpc>
            </a:pPr>
            <a:r>
              <a:rPr lang="en-US" sz="1800" b="1" u="none" strike="noStrike" dirty="0">
                <a:solidFill>
                  <a:srgbClr val="C00000"/>
                </a:solidFill>
                <a:uFillTx/>
                <a:latin typeface="arial"/>
                <a:ea typeface="Verdana"/>
              </a:rPr>
              <a:t>21 November &amp; 01 December 2024</a:t>
            </a:r>
            <a:endParaRPr lang="en-US" sz="1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92" name="Picture 3"/>
          <p:cNvPicPr/>
          <p:nvPr/>
        </p:nvPicPr>
        <p:blipFill>
          <a:blip r:embed="rId3"/>
          <a:stretch/>
        </p:blipFill>
        <p:spPr>
          <a:xfrm>
            <a:off x="1027440" y="1157400"/>
            <a:ext cx="5259240" cy="2958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Box 2"/>
          <p:cNvSpPr/>
          <p:nvPr/>
        </p:nvSpPr>
        <p:spPr>
          <a:xfrm>
            <a:off x="140040" y="0"/>
            <a:ext cx="717408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2800" b="1" u="none" strike="noStrike">
                <a:solidFill>
                  <a:srgbClr val="0070C0"/>
                </a:solidFill>
                <a:uFillTx/>
                <a:latin typeface="Verdana"/>
                <a:ea typeface="Verdana"/>
              </a:rPr>
              <a:t>1 Peter 3:14-22, mid-1st century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2" name="TextBox 3"/>
          <p:cNvSpPr/>
          <p:nvPr/>
        </p:nvSpPr>
        <p:spPr>
          <a:xfrm>
            <a:off x="209880" y="516600"/>
            <a:ext cx="7104600" cy="307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u="none" strike="noStrike" baseline="30000" dirty="0">
                <a:solidFill>
                  <a:srgbClr val="C00000"/>
                </a:solidFill>
                <a:uFillTx/>
                <a:latin typeface="Arial"/>
                <a:ea typeface="Noto Sans CJK SC"/>
              </a:rPr>
              <a:t>19</a:t>
            </a:r>
            <a:r>
              <a:rPr lang="en-GB" sz="2800" b="1" u="none" strike="noStrike" dirty="0">
                <a:solidFill>
                  <a:schemeClr val="dk1"/>
                </a:solidFill>
                <a:uFillTx/>
                <a:latin typeface="Arial"/>
                <a:ea typeface="Noto Sans CJK SC"/>
              </a:rPr>
              <a:t> Thus, he went and made an announce-</a:t>
            </a:r>
            <a:r>
              <a:rPr lang="en-GB" sz="2800" b="1" u="none" strike="noStrike" dirty="0" err="1">
                <a:solidFill>
                  <a:schemeClr val="dk1"/>
                </a:solidFill>
                <a:uFillTx/>
                <a:latin typeface="Arial"/>
                <a:ea typeface="Noto Sans CJK SC"/>
              </a:rPr>
              <a:t>ment</a:t>
            </a:r>
            <a:r>
              <a:rPr lang="en-GB" sz="2800" b="1" u="none" strike="noStrike" dirty="0">
                <a:solidFill>
                  <a:schemeClr val="dk1"/>
                </a:solidFill>
                <a:uFillTx/>
                <a:latin typeface="Arial"/>
                <a:ea typeface="Noto Sans CJK SC"/>
              </a:rPr>
              <a:t> to the </a:t>
            </a:r>
            <a:r>
              <a:rPr lang="en-GB" sz="2800" b="1" i="1" u="none" strike="noStrike" dirty="0">
                <a:solidFill>
                  <a:schemeClr val="dk1"/>
                </a:solidFill>
                <a:uFillTx/>
                <a:latin typeface="Arial"/>
                <a:ea typeface="Noto Sans CJK SC"/>
              </a:rPr>
              <a:t>Watcher</a:t>
            </a:r>
            <a:r>
              <a:rPr lang="en-GB" sz="2800" b="1" u="none" strike="noStrike" dirty="0">
                <a:solidFill>
                  <a:schemeClr val="dk1"/>
                </a:solidFill>
                <a:uFillTx/>
                <a:latin typeface="Arial"/>
                <a:ea typeface="Noto Sans CJK SC"/>
              </a:rPr>
              <a:t> spirits who are in prison. </a:t>
            </a:r>
            <a:r>
              <a:rPr lang="en-GB" sz="2800" b="1" u="none" strike="noStrike" baseline="30000" dirty="0">
                <a:solidFill>
                  <a:srgbClr val="C00000"/>
                </a:solidFill>
                <a:uFillTx/>
                <a:latin typeface="Arial"/>
                <a:ea typeface="Noto Sans CJK SC"/>
              </a:rPr>
              <a:t>20</a:t>
            </a:r>
            <a:r>
              <a:rPr lang="en-GB" sz="2800" b="1" u="none" strike="noStrike" dirty="0">
                <a:solidFill>
                  <a:schemeClr val="dk1"/>
                </a:solidFill>
                <a:uFillTx/>
                <a:latin typeface="Arial"/>
                <a:ea typeface="Noto Sans CJK SC"/>
              </a:rPr>
              <a:t> The </a:t>
            </a:r>
            <a:r>
              <a:rPr lang="en-GB" sz="2800" b="1" i="1" u="none" strike="noStrike" dirty="0">
                <a:solidFill>
                  <a:schemeClr val="dk1"/>
                </a:solidFill>
                <a:uFillTx/>
                <a:latin typeface="Arial"/>
                <a:ea typeface="Noto Sans CJK SC"/>
              </a:rPr>
              <a:t>spirits</a:t>
            </a:r>
            <a:r>
              <a:rPr lang="en-GB" sz="2800" b="1" u="none" strike="noStrike" dirty="0">
                <a:solidFill>
                  <a:schemeClr val="dk1"/>
                </a:solidFill>
                <a:uFillTx/>
                <a:latin typeface="Arial"/>
                <a:ea typeface="Noto Sans CJK SC"/>
              </a:rPr>
              <a:t> who disobeyed …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  <a:ea typeface="Noto Sans CJK SC"/>
              </a:rPr>
              <a:t>●</a:t>
            </a:r>
            <a:r>
              <a:rPr lang="en-US" sz="2800" b="1" u="none" strike="noStrike" dirty="0">
                <a:solidFill>
                  <a:schemeClr val="accent1"/>
                </a:solidFill>
                <a:uFillTx/>
                <a:latin typeface="Arial"/>
                <a:ea typeface="Noto Sans CJK SC"/>
              </a:rPr>
              <a:t> Thus: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  <a:ea typeface="Noto Sans CJK SC"/>
              </a:rPr>
              <a:t> Gk. = ‘in which’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  <a:ea typeface="Noto Sans CJK SC"/>
              </a:rPr>
              <a:t>●</a:t>
            </a:r>
            <a:r>
              <a:rPr lang="en-US" sz="2800" b="1" u="none" strike="noStrike" dirty="0">
                <a:solidFill>
                  <a:schemeClr val="accent1"/>
                </a:solidFill>
                <a:uFillTx/>
                <a:latin typeface="Arial"/>
                <a:ea typeface="Noto Sans CJK SC"/>
              </a:rPr>
              <a:t> Spirits: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  <a:ea typeface="Noto Sans CJK SC"/>
              </a:rPr>
              <a:t> </a:t>
            </a:r>
            <a:r>
              <a:rPr lang="en-US" sz="2800" b="1" i="1" u="none" strike="noStrike" dirty="0">
                <a:solidFill>
                  <a:srgbClr val="000000"/>
                </a:solidFill>
                <a:uFillTx/>
                <a:latin typeface="Arial"/>
                <a:ea typeface="Noto Sans CJK SC"/>
              </a:rPr>
              <a:t>pneuma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  <a:ea typeface="Noto Sans CJK SC"/>
              </a:rPr>
              <a:t>. Usually non-human.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61800" indent="-36180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  <a:ea typeface="Noto Sans CJK SC"/>
              </a:rPr>
              <a:t>●</a:t>
            </a:r>
            <a:r>
              <a:rPr lang="en-US" sz="2800" b="1" u="none" strike="noStrike" dirty="0">
                <a:solidFill>
                  <a:schemeClr val="accent1"/>
                </a:solidFill>
                <a:uFillTx/>
                <a:latin typeface="Arial"/>
                <a:ea typeface="Noto Sans CJK SC"/>
              </a:rPr>
              <a:t> Prison: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  <a:ea typeface="Noto Sans CJK SC"/>
              </a:rPr>
              <a:t> Never for departed believers.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61800" indent="-36180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  <a:ea typeface="Noto Sans CJK SC"/>
              </a:rPr>
              <a:t>●</a:t>
            </a:r>
            <a:r>
              <a:rPr lang="en-US" sz="2800" b="1" u="none" strike="noStrike" dirty="0">
                <a:solidFill>
                  <a:schemeClr val="accent1"/>
                </a:solidFill>
                <a:uFillTx/>
                <a:latin typeface="Arial"/>
                <a:ea typeface="Noto Sans CJK SC"/>
              </a:rPr>
              <a:t> Disobeyed: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  <a:ea typeface="Noto Sans CJK SC"/>
              </a:rPr>
              <a:t> Intermixed with humans.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7DB5CD-C3A9-A460-63B1-6FA4E8769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26" y="475454"/>
            <a:ext cx="6469947" cy="363934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1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1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1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1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Box 2"/>
          <p:cNvSpPr/>
          <p:nvPr/>
        </p:nvSpPr>
        <p:spPr>
          <a:xfrm>
            <a:off x="140040" y="0"/>
            <a:ext cx="717408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2800" b="1" u="none" strike="noStrike">
                <a:solidFill>
                  <a:srgbClr val="0070C0"/>
                </a:solidFill>
                <a:uFillTx/>
                <a:latin typeface="Verdana"/>
                <a:ea typeface="Verdana"/>
              </a:rPr>
              <a:t>1 Peter 3:14-22, mid-1st century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4" name="TextBox 3"/>
          <p:cNvSpPr/>
          <p:nvPr/>
        </p:nvSpPr>
        <p:spPr>
          <a:xfrm>
            <a:off x="209880" y="516600"/>
            <a:ext cx="7104600" cy="3505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2800" b="1" u="none" strike="noStrike" dirty="0">
                <a:solidFill>
                  <a:schemeClr val="dk1"/>
                </a:solidFill>
                <a:uFillTx/>
                <a:latin typeface="Arial"/>
                <a:ea typeface="Noto Sans CJK SC"/>
              </a:rPr>
              <a:t>back in the days of Noah. </a:t>
            </a:r>
            <a:r>
              <a:rPr lang="en-GB" sz="2800" b="1" i="1" u="none" strike="noStrike" dirty="0">
                <a:solidFill>
                  <a:schemeClr val="dk1"/>
                </a:solidFill>
                <a:uFillTx/>
                <a:latin typeface="Arial"/>
                <a:ea typeface="Noto Sans CJK SC"/>
              </a:rPr>
              <a:t>God</a:t>
            </a:r>
            <a:r>
              <a:rPr lang="en-GB" sz="2800" b="1" u="none" strike="noStrike" dirty="0">
                <a:solidFill>
                  <a:schemeClr val="dk1"/>
                </a:solidFill>
                <a:uFillTx/>
                <a:latin typeface="Arial"/>
                <a:ea typeface="Noto Sans CJK SC"/>
              </a:rPr>
              <a:t> patiently waited while </a:t>
            </a:r>
            <a:r>
              <a:rPr lang="en-GB" sz="2800" b="1" i="1" u="none" strike="noStrike" dirty="0">
                <a:solidFill>
                  <a:schemeClr val="dk1"/>
                </a:solidFill>
                <a:uFillTx/>
                <a:latin typeface="Arial"/>
                <a:ea typeface="Noto Sans CJK SC"/>
              </a:rPr>
              <a:t>Noah</a:t>
            </a:r>
            <a:r>
              <a:rPr lang="en-GB" sz="2800" b="1" u="none" strike="noStrike" dirty="0">
                <a:solidFill>
                  <a:schemeClr val="dk1"/>
                </a:solidFill>
                <a:uFillTx/>
                <a:latin typeface="Arial"/>
                <a:ea typeface="Noto Sans CJK SC"/>
              </a:rPr>
              <a:t> was building </a:t>
            </a:r>
            <a:r>
              <a:rPr lang="en-GB" sz="2800" b="1" i="1" u="none" strike="noStrike" dirty="0">
                <a:solidFill>
                  <a:schemeClr val="dk1"/>
                </a:solidFill>
                <a:uFillTx/>
                <a:latin typeface="Arial"/>
                <a:ea typeface="Noto Sans CJK SC"/>
              </a:rPr>
              <a:t>the</a:t>
            </a:r>
            <a:r>
              <a:rPr lang="en-GB" sz="2800" b="1" u="none" strike="noStrike" dirty="0">
                <a:solidFill>
                  <a:schemeClr val="dk1"/>
                </a:solidFill>
                <a:uFillTx/>
                <a:latin typeface="Arial"/>
                <a:ea typeface="Noto Sans CJK SC"/>
              </a:rPr>
              <a:t> boat in which </a:t>
            </a:r>
            <a:r>
              <a:rPr lang="en-GB" sz="2800" b="1" i="1" u="none" strike="noStrike" dirty="0">
                <a:solidFill>
                  <a:schemeClr val="dk1"/>
                </a:solidFill>
                <a:uFillTx/>
                <a:latin typeface="Arial"/>
                <a:ea typeface="Noto Sans CJK SC"/>
              </a:rPr>
              <a:t>God </a:t>
            </a:r>
            <a:r>
              <a:rPr lang="en-GB" sz="2800" b="1" u="none" strike="noStrike" dirty="0">
                <a:solidFill>
                  <a:schemeClr val="dk1"/>
                </a:solidFill>
                <a:uFillTx/>
                <a:latin typeface="Arial"/>
                <a:ea typeface="Noto Sans CJK SC"/>
              </a:rPr>
              <a:t>saved only eight persons through the </a:t>
            </a:r>
            <a:r>
              <a:rPr lang="en-GB" sz="2800" b="1" i="1" u="none" strike="noStrike" dirty="0">
                <a:solidFill>
                  <a:schemeClr val="dk1"/>
                </a:solidFill>
                <a:uFillTx/>
                <a:latin typeface="Arial"/>
                <a:ea typeface="Noto Sans CJK SC"/>
              </a:rPr>
              <a:t>flood </a:t>
            </a:r>
            <a:r>
              <a:rPr lang="en-GB" sz="2800" b="1" u="none" strike="noStrike" dirty="0">
                <a:solidFill>
                  <a:schemeClr val="dk1"/>
                </a:solidFill>
                <a:uFillTx/>
                <a:latin typeface="Arial"/>
                <a:ea typeface="Noto Sans CJK SC"/>
              </a:rPr>
              <a:t>waters.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  <a:ea typeface="Noto Sans CJK SC"/>
              </a:rPr>
              <a:t>●</a:t>
            </a:r>
            <a:r>
              <a:rPr lang="en-US" sz="2800" b="1" u="none" strike="noStrike" dirty="0">
                <a:solidFill>
                  <a:schemeClr val="accent1"/>
                </a:solidFill>
                <a:uFillTx/>
                <a:latin typeface="Arial"/>
                <a:ea typeface="Noto Sans CJK SC"/>
              </a:rPr>
              <a:t> Boat :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  <a:ea typeface="Noto Sans CJK SC"/>
              </a:rPr>
              <a:t> Box, chest, barge, ‘ark’.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  <a:ea typeface="Noto Sans CJK SC"/>
              </a:rPr>
              <a:t>●</a:t>
            </a:r>
            <a:r>
              <a:rPr lang="en-US" sz="2800" b="1" u="none" strike="noStrike" dirty="0">
                <a:solidFill>
                  <a:schemeClr val="accent1"/>
                </a:solidFill>
                <a:uFillTx/>
                <a:latin typeface="Arial"/>
                <a:ea typeface="Noto Sans CJK SC"/>
              </a:rPr>
              <a:t> Save: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  <a:ea typeface="Noto Sans CJK SC"/>
              </a:rPr>
              <a:t> The water lifted the boat.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61800" indent="-36180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  <a:ea typeface="Noto Sans CJK SC"/>
              </a:rPr>
              <a:t>●</a:t>
            </a:r>
            <a:r>
              <a:rPr lang="en-US" sz="2800" b="1" u="none" strike="noStrike" dirty="0">
                <a:solidFill>
                  <a:schemeClr val="accent1"/>
                </a:solidFill>
                <a:uFillTx/>
                <a:latin typeface="Arial"/>
                <a:ea typeface="Noto Sans CJK SC"/>
              </a:rPr>
              <a:t> Person: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  <a:ea typeface="Noto Sans CJK SC"/>
              </a:rPr>
              <a:t> </a:t>
            </a:r>
            <a:r>
              <a:rPr lang="en-US" sz="2800" b="1" i="1" u="none" strike="noStrike" dirty="0" err="1">
                <a:solidFill>
                  <a:srgbClr val="000000"/>
                </a:solidFill>
                <a:uFillTx/>
                <a:latin typeface="Arial"/>
                <a:ea typeface="Noto Sans CJK SC"/>
              </a:rPr>
              <a:t>psyché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  <a:ea typeface="Noto Sans CJK SC"/>
              </a:rPr>
              <a:t>. Human soul.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61800" indent="-36180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  <a:ea typeface="Noto Sans CJK SC"/>
              </a:rPr>
              <a:t>●</a:t>
            </a:r>
            <a:r>
              <a:rPr lang="en-US" sz="2800" b="1" u="none" strike="noStrike" dirty="0">
                <a:solidFill>
                  <a:schemeClr val="accent1"/>
                </a:solidFill>
                <a:uFillTx/>
                <a:latin typeface="Arial"/>
                <a:ea typeface="Noto Sans CJK SC"/>
              </a:rPr>
              <a:t> Through: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  <a:ea typeface="Noto Sans CJK SC"/>
              </a:rPr>
              <a:t> (</a:t>
            </a: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  <a:ea typeface="Noto Sans CJK SC"/>
              </a:rPr>
              <a:t>a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  <a:ea typeface="Noto Sans CJK SC"/>
              </a:rPr>
              <a:t>) Means, or (</a:t>
            </a: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  <a:ea typeface="Noto Sans CJK SC"/>
              </a:rPr>
              <a:t>b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  <a:ea typeface="Noto Sans CJK SC"/>
              </a:rPr>
              <a:t>) medium.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122" name="Picture 2" descr="Noah's Flood and The Bible's Unseen Children – R.L. Stollar">
            <a:extLst>
              <a:ext uri="{FF2B5EF4-FFF2-40B4-BE49-F238E27FC236}">
                <a16:creationId xmlns:a16="http://schemas.microsoft.com/office/drawing/2014/main" id="{EBC7CE07-BF09-0B5A-FC9D-735E79CF8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0" y="427551"/>
            <a:ext cx="7315200" cy="368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Box 2"/>
          <p:cNvSpPr/>
          <p:nvPr/>
        </p:nvSpPr>
        <p:spPr>
          <a:xfrm>
            <a:off x="140040" y="0"/>
            <a:ext cx="717408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2800" b="1" u="none" strike="noStrike">
                <a:solidFill>
                  <a:srgbClr val="0070C0"/>
                </a:solidFill>
                <a:uFillTx/>
                <a:latin typeface="Verdana"/>
                <a:ea typeface="Verdana"/>
              </a:rPr>
              <a:t>1 Peter 3:14-22, mid-1st century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6" name="TextBox 3"/>
          <p:cNvSpPr/>
          <p:nvPr/>
        </p:nvSpPr>
        <p:spPr>
          <a:xfrm>
            <a:off x="209880" y="516600"/>
            <a:ext cx="7174080" cy="3505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u="none" strike="noStrike" baseline="30000" dirty="0">
                <a:solidFill>
                  <a:srgbClr val="C00000"/>
                </a:solidFill>
                <a:uFillTx/>
                <a:latin typeface="Arial"/>
                <a:ea typeface="Noto Sans CJK SC"/>
              </a:rPr>
              <a:t>21</a:t>
            </a:r>
            <a:r>
              <a:rPr lang="en-GB" sz="2800" b="1" u="none" strike="noStrike" dirty="0">
                <a:solidFill>
                  <a:schemeClr val="dk1"/>
                </a:solidFill>
                <a:uFillTx/>
                <a:latin typeface="Arial"/>
                <a:ea typeface="Noto Sans CJK SC"/>
              </a:rPr>
              <a:t> By analogy, baptism </a:t>
            </a:r>
            <a:r>
              <a:rPr lang="en-GB" sz="2800" b="1" i="1" u="none" strike="noStrike" dirty="0">
                <a:solidFill>
                  <a:schemeClr val="dk1"/>
                </a:solidFill>
                <a:uFillTx/>
                <a:latin typeface="Arial"/>
                <a:ea typeface="Noto Sans CJK SC"/>
              </a:rPr>
              <a:t>in water</a:t>
            </a:r>
            <a:r>
              <a:rPr lang="en-GB" sz="2800" b="1" u="none" strike="noStrike" dirty="0">
                <a:solidFill>
                  <a:schemeClr val="dk1"/>
                </a:solidFill>
                <a:uFillTx/>
                <a:latin typeface="Arial"/>
                <a:ea typeface="Noto Sans CJK SC"/>
              </a:rPr>
              <a:t> now saves you, not </a:t>
            </a:r>
            <a:r>
              <a:rPr lang="en-GB" sz="2800" b="1" i="1" u="none" strike="noStrike" dirty="0">
                <a:solidFill>
                  <a:schemeClr val="dk1"/>
                </a:solidFill>
                <a:uFillTx/>
                <a:latin typeface="Arial"/>
                <a:ea typeface="Noto Sans CJK SC"/>
              </a:rPr>
              <a:t>by </a:t>
            </a:r>
            <a:r>
              <a:rPr lang="en-GB" sz="2800" b="1" u="none" strike="noStrike" dirty="0">
                <a:solidFill>
                  <a:schemeClr val="dk1"/>
                </a:solidFill>
                <a:uFillTx/>
                <a:latin typeface="Arial"/>
                <a:ea typeface="Noto Sans CJK SC"/>
              </a:rPr>
              <a:t>washing away fleshly uncleanness, but by your conscientious pledge </a:t>
            </a:r>
            <a:r>
              <a:rPr lang="en-GB" sz="2800" b="1" i="1" u="none" strike="noStrike" dirty="0">
                <a:solidFill>
                  <a:schemeClr val="dk1"/>
                </a:solidFill>
                <a:uFillTx/>
                <a:latin typeface="Arial"/>
                <a:ea typeface="Noto Sans CJK SC"/>
              </a:rPr>
              <a:t>of loyalty </a:t>
            </a:r>
            <a:r>
              <a:rPr lang="en-GB" sz="2800" b="1" u="none" strike="noStrike" dirty="0">
                <a:solidFill>
                  <a:schemeClr val="dk1"/>
                </a:solidFill>
                <a:uFillTx/>
                <a:latin typeface="Arial"/>
                <a:ea typeface="Noto Sans CJK SC"/>
              </a:rPr>
              <a:t>to God.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  <a:ea typeface="Noto Sans CJK SC"/>
              </a:rPr>
              <a:t>●</a:t>
            </a:r>
            <a:r>
              <a:rPr lang="en-US" sz="2800" b="1" u="none" strike="noStrike" dirty="0">
                <a:solidFill>
                  <a:schemeClr val="accent1"/>
                </a:solidFill>
                <a:uFillTx/>
                <a:latin typeface="Arial"/>
                <a:ea typeface="Noto Sans CJK SC"/>
              </a:rPr>
              <a:t> Analogy: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  <a:ea typeface="Noto Sans CJK SC"/>
              </a:rPr>
              <a:t> </a:t>
            </a:r>
            <a:r>
              <a:rPr lang="en-US" sz="2800" b="1" i="1" u="none" strike="noStrike" dirty="0" err="1">
                <a:solidFill>
                  <a:srgbClr val="000000"/>
                </a:solidFill>
                <a:uFillTx/>
                <a:latin typeface="Arial"/>
                <a:ea typeface="Noto Sans CJK SC"/>
              </a:rPr>
              <a:t>antítypos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  <a:ea typeface="Noto Sans CJK SC"/>
              </a:rPr>
              <a:t>. 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  <a:ea typeface="Noto Sans CJK SC"/>
              </a:rPr>
              <a:t>●</a:t>
            </a:r>
            <a:r>
              <a:rPr lang="en-US" sz="2800" b="1" u="none" strike="noStrike" dirty="0">
                <a:solidFill>
                  <a:schemeClr val="accent1"/>
                </a:solidFill>
                <a:uFillTx/>
                <a:latin typeface="Arial"/>
                <a:ea typeface="Noto Sans CJK SC"/>
              </a:rPr>
              <a:t> Pledge: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  <a:ea typeface="Noto Sans CJK SC"/>
              </a:rPr>
              <a:t> (</a:t>
            </a: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  <a:ea typeface="Noto Sans CJK SC"/>
              </a:rPr>
              <a:t>a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  <a:ea typeface="Noto Sans CJK SC"/>
              </a:rPr>
              <a:t>) promise, or (</a:t>
            </a: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  <a:ea typeface="Noto Sans CJK SC"/>
              </a:rPr>
              <a:t>b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  <a:ea typeface="Noto Sans CJK SC"/>
              </a:rPr>
              <a:t>) by </a:t>
            </a:r>
            <a:r>
              <a:rPr lang="en-US" sz="2800" b="1" i="1" u="none" strike="noStrike" dirty="0">
                <a:solidFill>
                  <a:srgbClr val="000000"/>
                </a:solidFill>
                <a:uFillTx/>
                <a:latin typeface="Arial"/>
                <a:ea typeface="Noto Sans CJK SC"/>
              </a:rPr>
              <a:t>your 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  <a:ea typeface="Noto Sans CJK SC"/>
              </a:rPr>
              <a:t>request to God (for a good/clear conscience).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103B53-AD73-9B90-96B7-4A82B831D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666" y="516600"/>
            <a:ext cx="6287868" cy="362761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2"/>
          <p:cNvSpPr/>
          <p:nvPr/>
        </p:nvSpPr>
        <p:spPr>
          <a:xfrm>
            <a:off x="140040" y="0"/>
            <a:ext cx="717408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2800" b="1" u="none" strike="noStrike">
                <a:solidFill>
                  <a:srgbClr val="0070C0"/>
                </a:solidFill>
                <a:uFillTx/>
                <a:latin typeface="Verdana"/>
                <a:ea typeface="Verdana"/>
              </a:rPr>
              <a:t>1 Peter 3:14-22, mid-1st century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8" name="TextBox 3"/>
          <p:cNvSpPr/>
          <p:nvPr/>
        </p:nvSpPr>
        <p:spPr>
          <a:xfrm>
            <a:off x="209880" y="516600"/>
            <a:ext cx="7104600" cy="35379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2800" b="1" i="1" u="none" strike="noStrike" dirty="0">
                <a:solidFill>
                  <a:schemeClr val="dk1"/>
                </a:solidFill>
                <a:uFillTx/>
                <a:latin typeface="Arial"/>
                <a:ea typeface="Noto Sans CJK SC"/>
              </a:rPr>
              <a:t>	</a:t>
            </a:r>
            <a:r>
              <a:rPr lang="en-US" sz="2800" b="1" u="none" strike="noStrike" baseline="30000" dirty="0">
                <a:solidFill>
                  <a:srgbClr val="C00000"/>
                </a:solidFill>
                <a:uFillTx/>
                <a:latin typeface="Arial"/>
                <a:ea typeface="Noto Sans CJK SC"/>
              </a:rPr>
              <a:t> </a:t>
            </a:r>
            <a:r>
              <a:rPr lang="en-GB" sz="2800" b="1" i="1" u="none" strike="noStrike" dirty="0">
                <a:solidFill>
                  <a:schemeClr val="dk1"/>
                </a:solidFill>
                <a:uFillTx/>
                <a:latin typeface="Arial"/>
                <a:ea typeface="Noto Sans CJK SC"/>
              </a:rPr>
              <a:t>Baptism saves you</a:t>
            </a:r>
            <a:r>
              <a:rPr lang="en-GB" sz="2800" b="1" u="none" strike="noStrike" dirty="0">
                <a:solidFill>
                  <a:schemeClr val="dk1"/>
                </a:solidFill>
                <a:uFillTx/>
                <a:latin typeface="Arial"/>
                <a:ea typeface="Noto Sans CJK SC"/>
              </a:rPr>
              <a:t> through Messiah Jesus’ resurrection </a:t>
            </a:r>
            <a:r>
              <a:rPr lang="en-GB" sz="2800" b="1" i="1" u="none" strike="noStrike" dirty="0">
                <a:solidFill>
                  <a:schemeClr val="dk1"/>
                </a:solidFill>
                <a:uFillTx/>
                <a:latin typeface="Arial"/>
                <a:ea typeface="Noto Sans CJK SC"/>
              </a:rPr>
              <a:t>from death.</a:t>
            </a:r>
            <a:r>
              <a:rPr lang="en-GB" sz="2800" b="1" u="none" strike="noStrike" dirty="0">
                <a:solidFill>
                  <a:schemeClr val="dk1"/>
                </a:solidFill>
                <a:uFillTx/>
                <a:latin typeface="Arial"/>
                <a:ea typeface="Noto Sans CJK SC"/>
              </a:rPr>
              <a:t> </a:t>
            </a:r>
            <a:r>
              <a:rPr lang="en-US" sz="2800" b="1" u="none" strike="noStrike" baseline="30000" dirty="0">
                <a:solidFill>
                  <a:srgbClr val="C00000"/>
                </a:solidFill>
                <a:uFillTx/>
                <a:latin typeface="Arial"/>
                <a:ea typeface="Noto Sans CJK SC"/>
              </a:rPr>
              <a:t>22 </a:t>
            </a:r>
            <a:r>
              <a:rPr lang="en-GB" sz="2800" b="1" u="none" strike="noStrike" dirty="0">
                <a:solidFill>
                  <a:schemeClr val="dk1"/>
                </a:solidFill>
                <a:uFillTx/>
                <a:latin typeface="Arial"/>
                <a:ea typeface="Noto Sans CJK SC"/>
              </a:rPr>
              <a:t>After he subjected to himself </a:t>
            </a:r>
            <a:r>
              <a:rPr lang="en-GB" sz="2800" b="1" i="1" u="none" strike="noStrike" dirty="0">
                <a:solidFill>
                  <a:schemeClr val="dk1"/>
                </a:solidFill>
                <a:uFillTx/>
                <a:latin typeface="Arial"/>
                <a:ea typeface="Noto Sans CJK SC"/>
              </a:rPr>
              <a:t>Watcher</a:t>
            </a:r>
            <a:r>
              <a:rPr lang="en-GB" sz="2800" b="1" u="none" strike="noStrike" dirty="0">
                <a:solidFill>
                  <a:schemeClr val="dk1"/>
                </a:solidFill>
                <a:uFillTx/>
                <a:latin typeface="Arial"/>
                <a:ea typeface="Noto Sans CJK SC"/>
              </a:rPr>
              <a:t> angels, authorities and powers, he went into heaven where he </a:t>
            </a:r>
            <a:r>
              <a:rPr lang="en-GB" sz="2800" b="1" i="1" u="none" strike="noStrike" dirty="0">
                <a:solidFill>
                  <a:schemeClr val="dk1"/>
                </a:solidFill>
                <a:uFillTx/>
                <a:latin typeface="Arial"/>
                <a:ea typeface="Noto Sans CJK SC"/>
              </a:rPr>
              <a:t>sits</a:t>
            </a:r>
            <a:r>
              <a:rPr lang="en-GB" sz="2800" b="1" u="none" strike="noStrike" dirty="0">
                <a:solidFill>
                  <a:schemeClr val="dk1"/>
                </a:solidFill>
                <a:uFillTx/>
                <a:latin typeface="Arial"/>
                <a:ea typeface="Noto Sans CJK SC"/>
              </a:rPr>
              <a:t> at God’s right side.</a:t>
            </a:r>
          </a:p>
          <a:p>
            <a:pPr defTabSz="457200">
              <a:lnSpc>
                <a:spcPct val="100000"/>
              </a:lnSpc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  <a:ea typeface="Noto Sans CJK SC"/>
              </a:rPr>
              <a:t>●</a:t>
            </a:r>
            <a:r>
              <a:rPr lang="en-US" sz="2800" b="1" u="none" strike="noStrike" dirty="0">
                <a:solidFill>
                  <a:schemeClr val="accent1"/>
                </a:solidFill>
                <a:uFillTx/>
                <a:latin typeface="Arial"/>
                <a:ea typeface="Noto Sans CJK SC"/>
              </a:rPr>
              <a:t> Resurrection: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  <a:ea typeface="Noto Sans CJK SC"/>
              </a:rPr>
              <a:t> from death and hell.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  <a:ea typeface="Noto Sans CJK SC"/>
              </a:rPr>
              <a:t>●</a:t>
            </a:r>
            <a:r>
              <a:rPr lang="en-US" sz="2800" b="1" u="none" strike="noStrike" dirty="0">
                <a:solidFill>
                  <a:schemeClr val="accent1"/>
                </a:solidFill>
                <a:uFillTx/>
                <a:latin typeface="Arial"/>
                <a:ea typeface="Noto Sans CJK SC"/>
              </a:rPr>
              <a:t> Subject: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  <a:ea typeface="Noto Sans CJK SC"/>
              </a:rPr>
              <a:t> victory over enemy spirits.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61800" indent="-36180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  <a:ea typeface="Noto Sans CJK SC"/>
              </a:rPr>
              <a:t>●</a:t>
            </a:r>
            <a:r>
              <a:rPr lang="en-US" sz="2800" b="1" u="none" strike="noStrike" dirty="0">
                <a:solidFill>
                  <a:schemeClr val="accent1"/>
                </a:solidFill>
                <a:uFillTx/>
                <a:latin typeface="Arial"/>
                <a:ea typeface="Noto Sans CJK SC"/>
              </a:rPr>
              <a:t> Right side: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  <a:ea typeface="Noto Sans CJK SC"/>
              </a:rPr>
              <a:t> authority over everything.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6146" name="Picture 2" descr="Heavenly Ascension Jesus Rises Amidst The Clouds Background, Jesus, Heaven,  Sky Background Image And Wallpaper for Free Download">
            <a:extLst>
              <a:ext uri="{FF2B5EF4-FFF2-40B4-BE49-F238E27FC236}">
                <a16:creationId xmlns:a16="http://schemas.microsoft.com/office/drawing/2014/main" id="{3ABAF3BA-07BA-A2B9-4999-62D0DFBE4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00" y="519719"/>
            <a:ext cx="6396800" cy="359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Box 2"/>
          <p:cNvSpPr/>
          <p:nvPr/>
        </p:nvSpPr>
        <p:spPr>
          <a:xfrm>
            <a:off x="140040" y="0"/>
            <a:ext cx="700776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u="none" strike="noStrike" dirty="0">
                <a:solidFill>
                  <a:srgbClr val="0070C0"/>
                </a:solidFill>
                <a:uFillTx/>
                <a:latin typeface="Verdana"/>
                <a:ea typeface="Verdana"/>
              </a:rPr>
              <a:t>Spirits in prison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2" name="TextBox 3"/>
          <p:cNvSpPr/>
          <p:nvPr/>
        </p:nvSpPr>
        <p:spPr>
          <a:xfrm>
            <a:off x="166680" y="521640"/>
            <a:ext cx="7178040" cy="3505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514440" indent="-514440" defTabSz="914400">
              <a:lnSpc>
                <a:spcPct val="100000"/>
              </a:lnSpc>
              <a:buClr>
                <a:srgbClr val="C00000"/>
              </a:buClr>
              <a:buFont typeface="Calibri Light"/>
              <a:buAutoNum type="arabicPeriod"/>
            </a:pPr>
            <a:r>
              <a:rPr lang="en-US" sz="2800" b="1" u="none" strike="noStrike" dirty="0">
                <a:solidFill>
                  <a:schemeClr val="dk1"/>
                </a:solidFill>
                <a:uFillTx/>
                <a:latin typeface="Arial"/>
              </a:rPr>
              <a:t>Watchers? Nephilim? Humans? All?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514440" indent="-514440" defTabSz="914400">
              <a:lnSpc>
                <a:spcPct val="100000"/>
              </a:lnSpc>
              <a:buClr>
                <a:srgbClr val="C00000"/>
              </a:buClr>
              <a:buFont typeface="Calibri Light"/>
              <a:buAutoNum type="arabicPeriod"/>
            </a:pPr>
            <a:r>
              <a:rPr lang="en-US" sz="2800" b="1" u="none" strike="noStrike" dirty="0">
                <a:solidFill>
                  <a:schemeClr val="dk1"/>
                </a:solidFill>
                <a:uFillTx/>
                <a:latin typeface="Arial"/>
              </a:rPr>
              <a:t>Spirit (</a:t>
            </a:r>
            <a:r>
              <a:rPr lang="en-US" sz="2800" b="1" i="1" u="none" strike="noStrike" dirty="0">
                <a:solidFill>
                  <a:srgbClr val="0070C0"/>
                </a:solidFill>
                <a:uFillTx/>
                <a:latin typeface="Arial"/>
              </a:rPr>
              <a:t>pneuma</a:t>
            </a:r>
            <a:r>
              <a:rPr lang="en-US" sz="2800" b="1" u="none" strike="noStrike" dirty="0">
                <a:solidFill>
                  <a:schemeClr val="dk1"/>
                </a:solidFill>
                <a:uFillTx/>
                <a:latin typeface="Arial"/>
              </a:rPr>
              <a:t>) can be any of these.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514440" indent="-514440" defTabSz="914400">
              <a:lnSpc>
                <a:spcPct val="100000"/>
              </a:lnSpc>
              <a:buClr>
                <a:srgbClr val="C00000"/>
              </a:buClr>
              <a:buFont typeface="Calibri Light"/>
              <a:buAutoNum type="arabicPeriod"/>
            </a:pPr>
            <a:r>
              <a:rPr lang="en-US" sz="2800" b="1" u="none" strike="noStrike" dirty="0">
                <a:solidFill>
                  <a:schemeClr val="dk1"/>
                </a:solidFill>
                <a:uFillTx/>
                <a:latin typeface="Arial"/>
              </a:rPr>
              <a:t>Person (</a:t>
            </a:r>
            <a:r>
              <a:rPr lang="en-US" sz="2800" b="1" i="1" u="none" strike="noStrike" dirty="0" err="1">
                <a:solidFill>
                  <a:srgbClr val="0070C0"/>
                </a:solidFill>
                <a:uFillTx/>
                <a:latin typeface="Arial"/>
              </a:rPr>
              <a:t>psyché</a:t>
            </a:r>
            <a:r>
              <a:rPr lang="en-US" sz="2800" b="1" i="1" u="none" strike="noStrike" dirty="0">
                <a:solidFill>
                  <a:srgbClr val="0070C0"/>
                </a:solidFill>
                <a:uFillTx/>
                <a:latin typeface="Arial"/>
              </a:rPr>
              <a:t> </a:t>
            </a:r>
            <a:r>
              <a:rPr lang="en-US" sz="2800" b="1" u="none" strike="noStrike" dirty="0">
                <a:solidFill>
                  <a:schemeClr val="dk1"/>
                </a:solidFill>
                <a:uFillTx/>
                <a:latin typeface="Arial"/>
              </a:rPr>
              <a:t>3:20) always human.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514440" indent="-514440" defTabSz="914400">
              <a:lnSpc>
                <a:spcPct val="100000"/>
              </a:lnSpc>
              <a:buClr>
                <a:srgbClr val="C00000"/>
              </a:buClr>
              <a:buFont typeface="Calibri Light"/>
              <a:buAutoNum type="arabicPeriod"/>
            </a:pPr>
            <a:r>
              <a:rPr lang="en-US" sz="2800" b="1" u="none" strike="noStrike" dirty="0">
                <a:solidFill>
                  <a:schemeClr val="dk1"/>
                </a:solidFill>
                <a:uFillTx/>
                <a:latin typeface="Arial"/>
              </a:rPr>
              <a:t>Prison (</a:t>
            </a:r>
            <a:r>
              <a:rPr lang="en-US" sz="2800" b="1" i="1" u="none" strike="noStrike" dirty="0" err="1">
                <a:solidFill>
                  <a:srgbClr val="0070C0"/>
                </a:solidFill>
                <a:uFillTx/>
                <a:latin typeface="Arial"/>
              </a:rPr>
              <a:t>phylaké</a:t>
            </a:r>
            <a:r>
              <a:rPr lang="en-US" sz="2800" b="1" u="none" strike="noStrike" dirty="0">
                <a:solidFill>
                  <a:schemeClr val="dk1"/>
                </a:solidFill>
                <a:uFillTx/>
                <a:latin typeface="Arial"/>
              </a:rPr>
              <a:t>) never used of departed humans in NT or in 1 Enoch.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514440" indent="-514440" defTabSz="914400">
              <a:lnSpc>
                <a:spcPct val="100000"/>
              </a:lnSpc>
              <a:buClr>
                <a:srgbClr val="C00000"/>
              </a:buClr>
              <a:buFont typeface="Calibri Light"/>
              <a:buAutoNum type="arabicPeriod"/>
            </a:pPr>
            <a:r>
              <a:rPr lang="en-US" sz="2800" b="1" u="none" strike="noStrike" dirty="0">
                <a:solidFill>
                  <a:schemeClr val="dk1"/>
                </a:solidFill>
                <a:uFillTx/>
                <a:latin typeface="Arial"/>
              </a:rPr>
              <a:t>Satan in prison 1000 years. </a:t>
            </a:r>
            <a:r>
              <a:rPr lang="en-US" sz="2800" b="0" u="none" strike="noStrike" dirty="0">
                <a:solidFill>
                  <a:schemeClr val="dk1"/>
                </a:solidFill>
                <a:uFillTx/>
                <a:latin typeface="Arial"/>
              </a:rPr>
              <a:t>Rev 20</a:t>
            </a:r>
            <a:r>
              <a:rPr lang="en-US" sz="2800" b="0" u="none" strike="noStrike" baseline="30000" dirty="0">
                <a:solidFill>
                  <a:schemeClr val="dk1"/>
                </a:solidFill>
                <a:uFillTx/>
                <a:latin typeface="Arial"/>
              </a:rPr>
              <a:t>7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514440" indent="-514440" defTabSz="914400">
              <a:lnSpc>
                <a:spcPct val="100000"/>
              </a:lnSpc>
              <a:buClr>
                <a:srgbClr val="C00000"/>
              </a:buClr>
              <a:buFont typeface="Calibri Light"/>
              <a:buAutoNum type="arabicPeriod"/>
            </a:pPr>
            <a:r>
              <a:rPr lang="en-US" sz="2800" b="1" u="none" strike="noStrike" dirty="0">
                <a:solidFill>
                  <a:schemeClr val="dk1"/>
                </a:solidFill>
                <a:uFillTx/>
                <a:latin typeface="Arial"/>
              </a:rPr>
              <a:t>Watchers in prison forever. </a:t>
            </a:r>
            <a:r>
              <a:rPr lang="en-US" sz="2800" b="0" u="none" strike="noStrike" dirty="0">
                <a:solidFill>
                  <a:schemeClr val="dk1"/>
                </a:solidFill>
                <a:uFillTx/>
                <a:latin typeface="Arial"/>
              </a:rPr>
              <a:t>1 En 14:5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514440" indent="-514440" defTabSz="914400">
              <a:lnSpc>
                <a:spcPct val="100000"/>
              </a:lnSpc>
              <a:buClr>
                <a:srgbClr val="C00000"/>
              </a:buClr>
              <a:buFont typeface="Calibri Light"/>
              <a:buAutoNum type="arabicPeriod"/>
            </a:pPr>
            <a:r>
              <a:rPr lang="en-US" sz="2800" b="1" u="none" strike="noStrike" dirty="0">
                <a:solidFill>
                  <a:schemeClr val="dk1"/>
                </a:solidFill>
                <a:uFillTx/>
                <a:latin typeface="Arial"/>
              </a:rPr>
              <a:t>Jewish readers understood Gen 6:2.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Box 2"/>
          <p:cNvSpPr/>
          <p:nvPr/>
        </p:nvSpPr>
        <p:spPr>
          <a:xfrm>
            <a:off x="140040" y="0"/>
            <a:ext cx="700776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u="none" strike="noStrike">
                <a:solidFill>
                  <a:srgbClr val="0070C0"/>
                </a:solidFill>
                <a:uFillTx/>
                <a:latin typeface="Verdana"/>
                <a:ea typeface="Verdana"/>
              </a:rPr>
              <a:t>The Watchers in prison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0" name="TextBox 3"/>
          <p:cNvSpPr/>
          <p:nvPr/>
        </p:nvSpPr>
        <p:spPr>
          <a:xfrm>
            <a:off x="166680" y="521640"/>
            <a:ext cx="7007760" cy="3505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2800" b="1" u="none" strike="noStrike" dirty="0">
                <a:solidFill>
                  <a:schemeClr val="dk1"/>
                </a:solidFill>
                <a:uFillTx/>
                <a:latin typeface="Arial"/>
              </a:rPr>
              <a:t>	“You will not obtain your petition for all the days of eternity; but judgment has been consummated in the decree against you, that from now on you will not ascend into heaven for all the ages; and it has been decreed to bind you </a:t>
            </a:r>
            <a:r>
              <a:rPr lang="en-GB" sz="2800" b="1" u="none" strike="noStrike" dirty="0">
                <a:solidFill>
                  <a:srgbClr val="C00000"/>
                </a:solidFill>
                <a:uFillTx/>
                <a:latin typeface="Arial"/>
              </a:rPr>
              <a:t>in bonds in the earth</a:t>
            </a:r>
            <a:r>
              <a:rPr lang="en-GB" sz="2800" b="1" u="none" strike="noStrike" dirty="0">
                <a:solidFill>
                  <a:schemeClr val="dk1"/>
                </a:solidFill>
                <a:uFillTx/>
                <a:latin typeface="Arial"/>
              </a:rPr>
              <a:t> for all the days of eternity.” </a:t>
            </a:r>
            <a:r>
              <a:rPr lang="en-GB" sz="2800" b="0" u="none" strike="noStrike" dirty="0">
                <a:solidFill>
                  <a:schemeClr val="dk1"/>
                </a:solidFill>
                <a:uFillTx/>
                <a:latin typeface="Arial"/>
              </a:rPr>
              <a:t>1 En 14.4-5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7170" name="Picture 2" descr="The Judgement of the Watchers (Book of Enoch Explained) [Chapters 12-14] -  YouTube">
            <a:extLst>
              <a:ext uri="{FF2B5EF4-FFF2-40B4-BE49-F238E27FC236}">
                <a16:creationId xmlns:a16="http://schemas.microsoft.com/office/drawing/2014/main" id="{E3E7E82B-B238-7B8E-5120-9BCB279A1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53" y="455558"/>
            <a:ext cx="6503213" cy="365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Box 2"/>
          <p:cNvSpPr/>
          <p:nvPr/>
        </p:nvSpPr>
        <p:spPr>
          <a:xfrm>
            <a:off x="140040" y="0"/>
            <a:ext cx="717444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u="none" strike="noStrike" dirty="0">
                <a:solidFill>
                  <a:srgbClr val="0070C0"/>
                </a:solidFill>
                <a:uFillTx/>
                <a:latin typeface="Verdana"/>
                <a:ea typeface="Verdana"/>
              </a:rPr>
              <a:t>Type (event) &amp; antitype (analogy)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4" name="TextBox 3"/>
          <p:cNvSpPr/>
          <p:nvPr/>
        </p:nvSpPr>
        <p:spPr>
          <a:xfrm>
            <a:off x="234360" y="552960"/>
            <a:ext cx="3521006" cy="3505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800" b="1" u="none" strike="noStrike" dirty="0">
                <a:solidFill>
                  <a:srgbClr val="0070C0"/>
                </a:solidFill>
                <a:uFillTx/>
                <a:latin typeface="Arial"/>
              </a:rPr>
              <a:t>God was patient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800" b="1" u="none" strike="noStrike" dirty="0">
                <a:solidFill>
                  <a:srgbClr val="0070C0"/>
                </a:solidFill>
                <a:uFillTx/>
                <a:latin typeface="Arial"/>
              </a:rPr>
              <a:t>Eight souls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800" b="1" u="none" strike="noStrike" dirty="0">
                <a:solidFill>
                  <a:srgbClr val="0070C0"/>
                </a:solidFill>
                <a:uFillTx/>
                <a:latin typeface="Arial"/>
              </a:rPr>
              <a:t>Ark being prepared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800" b="1" u="none" strike="noStrike" dirty="0">
                <a:solidFill>
                  <a:srgbClr val="0070C0"/>
                </a:solidFill>
                <a:uFillTx/>
                <a:latin typeface="Arial"/>
              </a:rPr>
              <a:t>Disobedient spirits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800" b="1" u="none" strike="noStrike" dirty="0">
                <a:solidFill>
                  <a:srgbClr val="0070C0"/>
                </a:solidFill>
                <a:uFillTx/>
                <a:latin typeface="Arial"/>
              </a:rPr>
              <a:t>In prison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800" b="1" u="none" strike="noStrike" dirty="0">
                <a:solidFill>
                  <a:srgbClr val="0070C0"/>
                </a:solidFill>
                <a:uFillTx/>
                <a:latin typeface="Arial"/>
              </a:rPr>
              <a:t>Boat in water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800" b="1" u="none" strike="noStrike" dirty="0">
                <a:solidFill>
                  <a:srgbClr val="0070C0"/>
                </a:solidFill>
                <a:uFillTx/>
                <a:latin typeface="Arial"/>
              </a:rPr>
              <a:t>Lifted by water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800" b="1" u="none" strike="noStrike" dirty="0">
                <a:solidFill>
                  <a:srgbClr val="0070C0"/>
                </a:solidFill>
                <a:uFillTx/>
                <a:latin typeface="Arial"/>
              </a:rPr>
              <a:t>Were saved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5" name="TextBox 1"/>
          <p:cNvSpPr/>
          <p:nvPr/>
        </p:nvSpPr>
        <p:spPr>
          <a:xfrm>
            <a:off x="3657599" y="552960"/>
            <a:ext cx="3749615" cy="35379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800" b="1" u="none" strike="noStrike" dirty="0">
                <a:solidFill>
                  <a:schemeClr val="dk1"/>
                </a:solidFill>
                <a:uFillTx/>
                <a:latin typeface="Arial"/>
              </a:rPr>
              <a:t>Messiah suffered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800" b="1" u="none" strike="noStrike" dirty="0">
                <a:solidFill>
                  <a:schemeClr val="dk1"/>
                </a:solidFill>
                <a:uFillTx/>
                <a:latin typeface="Arial"/>
              </a:rPr>
              <a:t>You (many)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800" b="1" u="none" strike="noStrike" dirty="0">
                <a:solidFill>
                  <a:schemeClr val="dk1"/>
                </a:solidFill>
                <a:uFillTx/>
                <a:latin typeface="Arial"/>
              </a:rPr>
              <a:t>Proclaim message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800" b="1" u="none" strike="noStrike" dirty="0">
                <a:solidFill>
                  <a:schemeClr val="dk1"/>
                </a:solidFill>
                <a:uFillTx/>
                <a:latin typeface="Arial"/>
              </a:rPr>
              <a:t>Angels subjected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r>
              <a:rPr lang="en-US" sz="2800" b="1" dirty="0">
                <a:solidFill>
                  <a:schemeClr val="dk1"/>
                </a:solidFill>
                <a:latin typeface="Arial"/>
              </a:rPr>
              <a:t>Jesus went in spirit</a:t>
            </a:r>
            <a:endParaRPr lang="en-US" sz="2800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800" b="1" u="none" strike="noStrike" dirty="0">
                <a:solidFill>
                  <a:schemeClr val="dk1"/>
                </a:solidFill>
                <a:uFillTx/>
                <a:latin typeface="Arial"/>
              </a:rPr>
              <a:t>Baptism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800" b="1" u="none" strike="noStrike" dirty="0">
                <a:solidFill>
                  <a:schemeClr val="dk1"/>
                </a:solidFill>
                <a:uFillTx/>
                <a:latin typeface="Arial"/>
              </a:rPr>
              <a:t>Jesus’ resurrection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2800" b="1" u="none" strike="noStrike" dirty="0">
                <a:solidFill>
                  <a:schemeClr val="dk1"/>
                </a:solidFill>
                <a:uFillTx/>
                <a:latin typeface="Arial"/>
              </a:rPr>
              <a:t>Saves you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Box 2"/>
          <p:cNvSpPr/>
          <p:nvPr/>
        </p:nvSpPr>
        <p:spPr>
          <a:xfrm>
            <a:off x="140040" y="0"/>
            <a:ext cx="700776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u="none" strike="noStrike" dirty="0">
                <a:solidFill>
                  <a:srgbClr val="0070C0"/>
                </a:solidFill>
                <a:uFillTx/>
                <a:latin typeface="Verdana"/>
                <a:ea typeface="Verdana"/>
              </a:rPr>
              <a:t>Watcher spirit terminology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7" name="TextBox 3"/>
          <p:cNvSpPr/>
          <p:nvPr/>
        </p:nvSpPr>
        <p:spPr>
          <a:xfrm>
            <a:off x="222776" y="450991"/>
            <a:ext cx="7178040" cy="3321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57120" indent="-357120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</a:rPr>
              <a:t>●</a:t>
            </a:r>
            <a:r>
              <a:rPr lang="en-US" sz="2800" b="1" u="none" strike="noStrike" dirty="0">
                <a:solidFill>
                  <a:schemeClr val="accent1"/>
                </a:solidFill>
                <a:uFillTx/>
                <a:latin typeface="Arial"/>
              </a:rPr>
              <a:t> </a:t>
            </a:r>
            <a:r>
              <a:rPr lang="en-US" sz="2800" b="1" u="none" strike="noStrike" dirty="0">
                <a:solidFill>
                  <a:srgbClr val="0070C0"/>
                </a:solidFill>
                <a:uFillTx/>
                <a:latin typeface="Arial"/>
              </a:rPr>
              <a:t>Sons of God, of heaven. </a:t>
            </a:r>
            <a:r>
              <a:rPr lang="en-US" sz="2400" b="0" u="none" strike="noStrike" dirty="0">
                <a:solidFill>
                  <a:schemeClr val="dk1"/>
                </a:solidFill>
                <a:uFillTx/>
                <a:latin typeface="Arial"/>
              </a:rPr>
              <a:t>Gen 6:2; Job 1:6; Dt 32:8; Ps 82:1, 6; 1 En 14:3</a:t>
            </a:r>
            <a:endParaRPr lang="en-US" sz="2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57120" indent="-357120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</a:rPr>
              <a:t>●</a:t>
            </a:r>
            <a:r>
              <a:rPr lang="en-US" sz="2800" b="1" u="none" strike="noStrike" dirty="0">
                <a:solidFill>
                  <a:schemeClr val="accent1"/>
                </a:solidFill>
                <a:uFillTx/>
                <a:latin typeface="Arial"/>
              </a:rPr>
              <a:t> </a:t>
            </a:r>
            <a:r>
              <a:rPr lang="en-US" sz="2800" b="1" u="none" strike="noStrike" dirty="0">
                <a:solidFill>
                  <a:srgbClr val="0070C0"/>
                </a:solidFill>
                <a:uFillTx/>
                <a:latin typeface="Arial"/>
              </a:rPr>
              <a:t>Angels. </a:t>
            </a:r>
            <a:r>
              <a:rPr lang="en-US" sz="2400" b="0" u="none" strike="noStrike" dirty="0">
                <a:solidFill>
                  <a:schemeClr val="dk1"/>
                </a:solidFill>
                <a:uFillTx/>
                <a:latin typeface="Arial"/>
              </a:rPr>
              <a:t>1 En 6:2; Jud 6; 1 Pt 3:22; 2 Pt 2:4; </a:t>
            </a:r>
            <a:br>
              <a:rPr sz="2400" dirty="0"/>
            </a:br>
            <a:r>
              <a:rPr lang="en-US" sz="2400" b="0" u="none" strike="noStrike" dirty="0">
                <a:solidFill>
                  <a:schemeClr val="dk1"/>
                </a:solidFill>
                <a:uFillTx/>
                <a:latin typeface="Arial"/>
              </a:rPr>
              <a:t>Mt 25:41; Rev 12:9</a:t>
            </a:r>
            <a:endParaRPr lang="en-US" sz="2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57120" indent="-357120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</a:rPr>
              <a:t>●</a:t>
            </a:r>
            <a:r>
              <a:rPr lang="en-US" sz="2800" b="1" u="none" strike="noStrike" dirty="0">
                <a:solidFill>
                  <a:schemeClr val="accent1"/>
                </a:solidFill>
                <a:uFillTx/>
                <a:latin typeface="Arial"/>
              </a:rPr>
              <a:t> </a:t>
            </a:r>
            <a:r>
              <a:rPr lang="en-US" sz="2800" b="1" u="none" strike="noStrike" dirty="0">
                <a:solidFill>
                  <a:srgbClr val="0070C0"/>
                </a:solidFill>
                <a:uFillTx/>
                <a:latin typeface="Arial"/>
              </a:rPr>
              <a:t>Watchers. </a:t>
            </a:r>
            <a:r>
              <a:rPr lang="en-US" sz="2400" b="0" u="none" strike="noStrike" dirty="0">
                <a:solidFill>
                  <a:schemeClr val="dk1"/>
                </a:solidFill>
                <a:uFillTx/>
                <a:latin typeface="Arial"/>
              </a:rPr>
              <a:t>1 En 12:2, 4; 14:3; Dan 4:17</a:t>
            </a:r>
            <a:endParaRPr lang="en-US" sz="2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57120" indent="-357120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</a:rPr>
              <a:t>●</a:t>
            </a:r>
            <a:r>
              <a:rPr lang="en-US" sz="2800" b="1" u="none" strike="noStrike" dirty="0">
                <a:solidFill>
                  <a:schemeClr val="accent1"/>
                </a:solidFill>
                <a:uFillTx/>
                <a:latin typeface="Arial"/>
              </a:rPr>
              <a:t> </a:t>
            </a:r>
            <a:r>
              <a:rPr lang="en-US" sz="2800" b="1" u="none" strike="noStrike" dirty="0">
                <a:solidFill>
                  <a:srgbClr val="0070C0"/>
                </a:solidFill>
                <a:uFillTx/>
                <a:latin typeface="Arial"/>
              </a:rPr>
              <a:t>Spirits. </a:t>
            </a:r>
            <a:r>
              <a:rPr lang="en-US" sz="2400" b="0" u="none" strike="noStrike" dirty="0">
                <a:solidFill>
                  <a:schemeClr val="dk1"/>
                </a:solidFill>
                <a:uFillTx/>
                <a:latin typeface="Arial"/>
              </a:rPr>
              <a:t>1 En 15:4, 6, 8; 1 Pet 3:19</a:t>
            </a:r>
            <a:endParaRPr lang="en-US" sz="24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57120" indent="-357120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</a:rPr>
              <a:t>●</a:t>
            </a:r>
            <a:r>
              <a:rPr lang="en-US" sz="2800" b="1" u="none" strike="noStrike" dirty="0">
                <a:solidFill>
                  <a:schemeClr val="accent1"/>
                </a:solidFill>
                <a:uFillTx/>
                <a:latin typeface="Arial"/>
              </a:rPr>
              <a:t> </a:t>
            </a:r>
            <a:r>
              <a:rPr lang="en-US" sz="2800" b="1" u="none" strike="noStrike" dirty="0">
                <a:solidFill>
                  <a:srgbClr val="0070C0"/>
                </a:solidFill>
                <a:uFillTx/>
                <a:latin typeface="Arial"/>
              </a:rPr>
              <a:t>Rulers, authorities, powers, forces. </a:t>
            </a:r>
            <a:br>
              <a:rPr sz="2800" dirty="0"/>
            </a:br>
            <a:r>
              <a:rPr lang="en-US" sz="2400" b="0" u="none" strike="noStrike" dirty="0">
                <a:solidFill>
                  <a:schemeClr val="dk1"/>
                </a:solidFill>
                <a:uFillTx/>
                <a:latin typeface="Arial"/>
              </a:rPr>
              <a:t>Rom 8:36; Ep 3:10, 6:12; Pt 3:22</a:t>
            </a:r>
            <a:endParaRPr lang="en-US" sz="24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Box 2"/>
          <p:cNvSpPr/>
          <p:nvPr/>
        </p:nvSpPr>
        <p:spPr>
          <a:xfrm>
            <a:off x="140040" y="0"/>
            <a:ext cx="717408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u="none" strike="noStrike" dirty="0">
                <a:solidFill>
                  <a:srgbClr val="0070C0"/>
                </a:solidFill>
                <a:uFillTx/>
                <a:latin typeface="Verdana"/>
                <a:ea typeface="Verdana"/>
              </a:rPr>
              <a:t>14 Biblical ‘types’ (analogies)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9" name="TextBox 3"/>
          <p:cNvSpPr/>
          <p:nvPr/>
        </p:nvSpPr>
        <p:spPr>
          <a:xfrm>
            <a:off x="209880" y="516600"/>
            <a:ext cx="7221240" cy="310708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58920" indent="-3589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</a:rPr>
              <a:t> 1</a:t>
            </a:r>
            <a:r>
              <a:rPr lang="en-US" sz="2800" b="1" u="none" strike="noStrike" dirty="0">
                <a:solidFill>
                  <a:schemeClr val="accent1"/>
                </a:solidFill>
                <a:uFillTx/>
                <a:latin typeface="Arial"/>
              </a:rPr>
              <a:t> Adam: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</a:rPr>
              <a:t> Christ the ‘2</a:t>
            </a:r>
            <a:r>
              <a:rPr lang="en-US" sz="2800" b="1" u="none" strike="noStrike" baseline="30000" dirty="0">
                <a:solidFill>
                  <a:srgbClr val="000000"/>
                </a:solidFill>
                <a:uFillTx/>
                <a:latin typeface="Arial"/>
              </a:rPr>
              <a:t>nd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</a:rPr>
              <a:t> Adam’.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58775" indent="-358775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</a:rPr>
              <a:t> 2</a:t>
            </a:r>
            <a:r>
              <a:rPr lang="en-US" sz="2800" b="1" u="none" strike="noStrike" dirty="0">
                <a:solidFill>
                  <a:schemeClr val="accent1"/>
                </a:solidFill>
                <a:uFillTx/>
                <a:latin typeface="Arial"/>
              </a:rPr>
              <a:t> God: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</a:rPr>
              <a:t> Sabbath rest.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58775" indent="-358775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</a:rPr>
              <a:t> 3</a:t>
            </a:r>
            <a:r>
              <a:rPr lang="en-US" sz="2800" b="1" u="none" strike="noStrike" dirty="0">
                <a:solidFill>
                  <a:schemeClr val="accent1"/>
                </a:solidFill>
                <a:uFillTx/>
                <a:latin typeface="Arial"/>
              </a:rPr>
              <a:t> Ark: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</a:rPr>
              <a:t> Water baptism.</a:t>
            </a:r>
          </a:p>
          <a:p>
            <a:pPr marL="358775" indent="-358775" defTabSz="457200">
              <a:tabLst>
                <a:tab pos="0" algn="l"/>
              </a:tabLst>
            </a:pPr>
            <a:r>
              <a:rPr lang="en-US" sz="2800" b="1" dirty="0">
                <a:solidFill>
                  <a:schemeClr val="accent1"/>
                </a:solidFill>
                <a:latin typeface="Arial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Arial"/>
              </a:rPr>
              <a:t>4</a:t>
            </a:r>
            <a:r>
              <a:rPr lang="en-US" sz="2800" b="1" dirty="0">
                <a:solidFill>
                  <a:schemeClr val="accent1"/>
                </a:solidFill>
                <a:latin typeface="Arial"/>
              </a:rPr>
              <a:t> Hagar &amp; Ishmael: </a:t>
            </a:r>
            <a:r>
              <a:rPr lang="en-US" sz="2800" b="1" dirty="0">
                <a:solidFill>
                  <a:srgbClr val="000000"/>
                </a:solidFill>
                <a:latin typeface="Arial"/>
              </a:rPr>
              <a:t>Legal bondage.</a:t>
            </a:r>
          </a:p>
          <a:p>
            <a:pPr marL="358775" indent="-358775" defTabSz="457200">
              <a:tabLst>
                <a:tab pos="0" algn="l"/>
              </a:tabLst>
            </a:pPr>
            <a:r>
              <a:rPr lang="en-US" sz="2800" b="1" dirty="0">
                <a:solidFill>
                  <a:schemeClr val="accent1"/>
                </a:solidFill>
                <a:latin typeface="Arial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Arial"/>
              </a:rPr>
              <a:t>5</a:t>
            </a:r>
            <a:r>
              <a:rPr lang="en-US" sz="2800" b="1" dirty="0">
                <a:solidFill>
                  <a:schemeClr val="accent1"/>
                </a:solidFill>
                <a:latin typeface="Arial"/>
              </a:rPr>
              <a:t> Sara &amp; Isaac:</a:t>
            </a:r>
            <a:r>
              <a:rPr lang="en-US" sz="2800" b="1" dirty="0">
                <a:solidFill>
                  <a:srgbClr val="000000"/>
                </a:solidFill>
                <a:latin typeface="Arial"/>
              </a:rPr>
              <a:t> Promise and freedom.</a:t>
            </a:r>
          </a:p>
          <a:p>
            <a:pPr marL="358775" indent="-358775" defTabSz="457200">
              <a:tabLst>
                <a:tab pos="0" algn="l"/>
              </a:tabLst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</a:rPr>
              <a:t> 6</a:t>
            </a:r>
            <a:r>
              <a:rPr lang="en-US" sz="2800" b="1" u="none" strike="noStrike" dirty="0">
                <a:solidFill>
                  <a:schemeClr val="accent1"/>
                </a:solidFill>
                <a:uFillTx/>
                <a:latin typeface="Arial"/>
              </a:rPr>
              <a:t> Exodus: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</a:rPr>
              <a:t> Jesus’ return from Egypt.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58920" indent="-358920" defTabSz="457200">
              <a:tabLst>
                <a:tab pos="0" algn="l"/>
              </a:tabLst>
            </a:pPr>
            <a:r>
              <a:rPr lang="en-GB" sz="2800" dirty="0">
                <a:solidFill>
                  <a:srgbClr val="000000"/>
                </a:solidFill>
                <a:latin typeface="Arial"/>
              </a:rPr>
              <a:t>	 </a:t>
            </a:r>
            <a:r>
              <a:rPr lang="en-GB" sz="2800" b="1" dirty="0">
                <a:solidFill>
                  <a:srgbClr val="C00000"/>
                </a:solidFill>
                <a:latin typeface="Arial"/>
              </a:rPr>
              <a:t>7</a:t>
            </a:r>
            <a:r>
              <a:rPr lang="en-GB" sz="28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2800" b="1" dirty="0">
                <a:solidFill>
                  <a:srgbClr val="0070C0"/>
                </a:solidFill>
                <a:latin typeface="Arial"/>
              </a:rPr>
              <a:t>Serpent on a pole: </a:t>
            </a:r>
            <a:r>
              <a:rPr lang="en-GB" sz="2800" b="1" dirty="0">
                <a:solidFill>
                  <a:srgbClr val="000000"/>
                </a:solidFill>
                <a:latin typeface="Arial"/>
              </a:rPr>
              <a:t>Son lifted up</a:t>
            </a:r>
            <a:endParaRPr lang="en-US" sz="2800" b="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1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1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1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1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1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1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Box 2"/>
          <p:cNvSpPr/>
          <p:nvPr/>
        </p:nvSpPr>
        <p:spPr>
          <a:xfrm>
            <a:off x="140040" y="0"/>
            <a:ext cx="717408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u="none" strike="noStrike">
                <a:solidFill>
                  <a:srgbClr val="0070C0"/>
                </a:solidFill>
                <a:uFillTx/>
                <a:latin typeface="Verdana"/>
                <a:ea typeface="Verdana"/>
              </a:rPr>
              <a:t>14 Biblical ‘types’ (analogies)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1" name="TextBox 3"/>
          <p:cNvSpPr/>
          <p:nvPr/>
        </p:nvSpPr>
        <p:spPr>
          <a:xfrm>
            <a:off x="209880" y="516600"/>
            <a:ext cx="7104240" cy="310708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58920" indent="-3589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</a:rPr>
              <a:t>  8</a:t>
            </a:r>
            <a:r>
              <a:rPr lang="en-US" sz="2800" b="1" u="none" strike="noStrike" dirty="0">
                <a:solidFill>
                  <a:schemeClr val="accent1"/>
                </a:solidFill>
                <a:uFillTx/>
                <a:latin typeface="Arial"/>
              </a:rPr>
              <a:t> Passover: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</a:rPr>
              <a:t> The Lamb of God.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58775" indent="-358775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</a:rPr>
              <a:t>  9</a:t>
            </a:r>
            <a:r>
              <a:rPr lang="en-US" sz="2800" b="1" u="none" strike="noStrike" dirty="0">
                <a:solidFill>
                  <a:schemeClr val="accent1"/>
                </a:solidFill>
                <a:uFillTx/>
                <a:latin typeface="Arial"/>
              </a:rPr>
              <a:t> </a:t>
            </a:r>
            <a:r>
              <a:rPr lang="en-US" sz="2800" b="1" dirty="0">
                <a:solidFill>
                  <a:schemeClr val="accent1"/>
                </a:solidFill>
                <a:latin typeface="Arial"/>
              </a:rPr>
              <a:t>Sacrifices:</a:t>
            </a:r>
            <a:r>
              <a:rPr lang="en-US" sz="2800" b="1" dirty="0">
                <a:solidFill>
                  <a:srgbClr val="000000"/>
                </a:solidFill>
                <a:latin typeface="Arial"/>
              </a:rPr>
              <a:t> Crucifixion.</a:t>
            </a:r>
            <a:endParaRPr lang="en-US" sz="2800" dirty="0">
              <a:solidFill>
                <a:srgbClr val="000000"/>
              </a:solidFill>
              <a:latin typeface="Arial"/>
            </a:endParaRPr>
          </a:p>
          <a:p>
            <a:pPr marL="358775" indent="-358775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dirty="0">
                <a:solidFill>
                  <a:srgbClr val="C00000"/>
                </a:solidFill>
                <a:latin typeface="Arial"/>
              </a:rPr>
              <a:t>10</a:t>
            </a:r>
            <a:r>
              <a:rPr lang="en-US" sz="28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dirty="0">
                <a:solidFill>
                  <a:schemeClr val="accent1"/>
                </a:solidFill>
                <a:latin typeface="Arial"/>
              </a:rPr>
              <a:t>Immanuel:</a:t>
            </a:r>
            <a:r>
              <a:rPr lang="en-US" sz="2800" b="1" dirty="0">
                <a:solidFill>
                  <a:srgbClr val="000000"/>
                </a:solidFill>
                <a:latin typeface="Arial"/>
              </a:rPr>
              <a:t> Jesus’ virgin conception.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58775" indent="-358775" defTabSz="457200">
              <a:tabLst>
                <a:tab pos="0" algn="l"/>
              </a:tabLst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</a:rPr>
              <a:t>11</a:t>
            </a:r>
            <a:r>
              <a:rPr lang="en-US" sz="2800" b="1" u="none" strike="noStrike" dirty="0">
                <a:solidFill>
                  <a:schemeClr val="accent1"/>
                </a:solidFill>
                <a:uFillTx/>
                <a:latin typeface="Arial"/>
              </a:rPr>
              <a:t> </a:t>
            </a:r>
            <a:r>
              <a:rPr lang="en-US" sz="2800" b="1" dirty="0">
                <a:solidFill>
                  <a:schemeClr val="accent1"/>
                </a:solidFill>
                <a:latin typeface="Arial"/>
              </a:rPr>
              <a:t>Wilderness rebels:</a:t>
            </a:r>
            <a:r>
              <a:rPr lang="en-US" sz="2800" b="1" dirty="0">
                <a:solidFill>
                  <a:srgbClr val="000000"/>
                </a:solidFill>
                <a:latin typeface="Arial"/>
              </a:rPr>
              <a:t> Warning to us.</a:t>
            </a:r>
            <a:endParaRPr lang="en-US" sz="2800" dirty="0">
              <a:solidFill>
                <a:srgbClr val="000000"/>
              </a:solidFill>
              <a:latin typeface="Arial"/>
            </a:endParaRPr>
          </a:p>
          <a:p>
            <a:pPr marL="358775" indent="-358775" defTabSz="457200">
              <a:tabLst>
                <a:tab pos="0" algn="l"/>
              </a:tabLst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</a:rPr>
              <a:t>12</a:t>
            </a:r>
            <a:r>
              <a:rPr lang="en-US" sz="2800" b="1" u="none" strike="noStrike" dirty="0">
                <a:solidFill>
                  <a:schemeClr val="accent1"/>
                </a:solidFill>
                <a:uFillTx/>
                <a:latin typeface="Arial"/>
              </a:rPr>
              <a:t> </a:t>
            </a:r>
            <a:r>
              <a:rPr lang="en-US" sz="2800" b="1" dirty="0">
                <a:solidFill>
                  <a:schemeClr val="accent1"/>
                </a:solidFill>
                <a:latin typeface="Arial"/>
              </a:rPr>
              <a:t>Church elders:</a:t>
            </a:r>
            <a:r>
              <a:rPr lang="en-US" sz="2800" b="1" dirty="0">
                <a:solidFill>
                  <a:srgbClr val="000000"/>
                </a:solidFill>
                <a:latin typeface="Arial"/>
              </a:rPr>
              <a:t> The Chief Shepherd.</a:t>
            </a:r>
            <a:endParaRPr lang="en-US" sz="2800" b="1" u="none" strike="noStrike" dirty="0">
              <a:solidFill>
                <a:schemeClr val="accent1"/>
              </a:solidFill>
              <a:uFillTx/>
              <a:latin typeface="Arial"/>
            </a:endParaRPr>
          </a:p>
          <a:p>
            <a:pPr marL="358775" indent="-358775" defTabSz="457200">
              <a:tabLst>
                <a:tab pos="0" algn="l"/>
              </a:tabLst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</a:rPr>
              <a:t>13</a:t>
            </a:r>
            <a:r>
              <a:rPr lang="en-US" sz="2800" b="1" u="none" strike="noStrike" dirty="0">
                <a:solidFill>
                  <a:schemeClr val="accent1"/>
                </a:solidFill>
                <a:uFillTx/>
                <a:latin typeface="Arial"/>
              </a:rPr>
              <a:t> </a:t>
            </a:r>
            <a:r>
              <a:rPr lang="en-US" sz="2800" b="1" dirty="0">
                <a:solidFill>
                  <a:schemeClr val="accent1"/>
                </a:solidFill>
                <a:latin typeface="Arial"/>
              </a:rPr>
              <a:t>Law: </a:t>
            </a:r>
            <a:r>
              <a:rPr lang="en-US" sz="2800" b="1" dirty="0">
                <a:solidFill>
                  <a:srgbClr val="000000"/>
                </a:solidFill>
                <a:latin typeface="Arial"/>
              </a:rPr>
              <a:t>Heavenly realities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</a:rPr>
              <a:t>.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58920" indent="-3589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</a:rPr>
              <a:t>14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</a:rPr>
              <a:t> </a:t>
            </a:r>
            <a:r>
              <a:rPr lang="en-US" sz="2800" b="1" dirty="0">
                <a:solidFill>
                  <a:schemeClr val="accent1"/>
                </a:solidFill>
                <a:latin typeface="Arial"/>
              </a:rPr>
              <a:t>Yahweh Victor: </a:t>
            </a:r>
            <a:r>
              <a:rPr lang="en-US" sz="2800" b="1" dirty="0">
                <a:solidFill>
                  <a:srgbClr val="000000"/>
                </a:solidFill>
                <a:latin typeface="Arial"/>
              </a:rPr>
              <a:t>Christ victor.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>
            <a:alphaModFix amt="16000"/>
          </a:blip>
          <a:stretch>
            <a:fillRect t="-9991" b="-9991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Box 2"/>
          <p:cNvSpPr/>
          <p:nvPr/>
        </p:nvSpPr>
        <p:spPr>
          <a:xfrm>
            <a:off x="140040" y="0"/>
            <a:ext cx="620064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u="none" strike="noStrike" dirty="0">
                <a:solidFill>
                  <a:srgbClr val="0070C0"/>
                </a:solidFill>
                <a:uFillTx/>
                <a:latin typeface="Verdana"/>
                <a:ea typeface="Verdana"/>
              </a:rPr>
              <a:t>Learning objectives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4" name="TextBox 3"/>
          <p:cNvSpPr/>
          <p:nvPr/>
        </p:nvSpPr>
        <p:spPr>
          <a:xfrm>
            <a:off x="186120" y="514080"/>
            <a:ext cx="7128000" cy="268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u="none" strike="noStrike" dirty="0">
                <a:solidFill>
                  <a:schemeClr val="dk1"/>
                </a:solidFill>
                <a:uFillTx/>
                <a:latin typeface="Arial"/>
              </a:rPr>
              <a:t>	By the end of this session, we shall be able to explain: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60360" indent="-360360" defTabSz="457200">
              <a:lnSpc>
                <a:spcPct val="100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</a:rPr>
              <a:t>●</a:t>
            </a:r>
            <a:r>
              <a:rPr lang="en-US" sz="2800" b="1" u="none" strike="noStrike" dirty="0">
                <a:solidFill>
                  <a:schemeClr val="dk1"/>
                </a:solidFill>
                <a:uFillTx/>
                <a:latin typeface="Arial"/>
              </a:rPr>
              <a:t> Early Christian baptismal pledges.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60360" indent="-360360" defTabSz="457200">
              <a:lnSpc>
                <a:spcPct val="100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</a:rPr>
              <a:t>● </a:t>
            </a:r>
            <a:r>
              <a:rPr lang="en-US" sz="2800" b="1" u="none" strike="noStrike" dirty="0">
                <a:solidFill>
                  <a:schemeClr val="dk1"/>
                </a:solidFill>
                <a:uFillTx/>
                <a:latin typeface="Arial"/>
              </a:rPr>
              <a:t>Who were the ‘spirits in prison’.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60360" indent="-360360" defTabSz="457200">
              <a:lnSpc>
                <a:spcPct val="100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</a:rPr>
              <a:t>● </a:t>
            </a:r>
            <a:r>
              <a:rPr lang="en-US" sz="2800" b="1" u="none" strike="noStrike" dirty="0">
                <a:solidFill>
                  <a:schemeClr val="dk1"/>
                </a:solidFill>
                <a:uFillTx/>
                <a:latin typeface="Arial"/>
              </a:rPr>
              <a:t>How baptism saves.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95" name="Picture 4"/>
          <p:cNvPicPr/>
          <p:nvPr/>
        </p:nvPicPr>
        <p:blipFill>
          <a:blip r:embed="rId4"/>
          <a:stretch/>
        </p:blipFill>
        <p:spPr>
          <a:xfrm>
            <a:off x="4819680" y="2424240"/>
            <a:ext cx="2494440" cy="1689480"/>
          </a:xfrm>
          <a:prstGeom prst="rect">
            <a:avLst/>
          </a:prstGeom>
          <a:ln w="0">
            <a:noFill/>
          </a:ln>
        </p:spPr>
      </p:pic>
      <p:pic>
        <p:nvPicPr>
          <p:cNvPr id="96" name="Picture 6"/>
          <p:cNvPicPr/>
          <p:nvPr/>
        </p:nvPicPr>
        <p:blipFill>
          <a:blip r:embed="rId5"/>
          <a:stretch/>
        </p:blipFill>
        <p:spPr>
          <a:xfrm>
            <a:off x="1796760" y="374400"/>
            <a:ext cx="5517360" cy="3739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Box 2"/>
          <p:cNvSpPr/>
          <p:nvPr/>
        </p:nvSpPr>
        <p:spPr>
          <a:xfrm>
            <a:off x="140040" y="0"/>
            <a:ext cx="717408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u="none" strike="noStrike" dirty="0">
                <a:solidFill>
                  <a:srgbClr val="0070C0"/>
                </a:solidFill>
                <a:uFillTx/>
                <a:latin typeface="Verdana"/>
                <a:ea typeface="Verdana"/>
              </a:rPr>
              <a:t>“Baptism now saves you”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3" name="TextBox 3"/>
          <p:cNvSpPr/>
          <p:nvPr/>
        </p:nvSpPr>
        <p:spPr>
          <a:xfrm>
            <a:off x="209880" y="516600"/>
            <a:ext cx="7104600" cy="3505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u="none" strike="noStrike">
                <a:solidFill>
                  <a:schemeClr val="dk1"/>
                </a:solidFill>
                <a:uFillTx/>
                <a:latin typeface="Arial"/>
                <a:ea typeface="Noto Sans CJK SC"/>
              </a:rPr>
              <a:t>	</a:t>
            </a:r>
            <a:r>
              <a:rPr lang="en-US" sz="2800" b="1" u="none" strike="noStrike" baseline="30000">
                <a:solidFill>
                  <a:srgbClr val="C00000"/>
                </a:solidFill>
                <a:uFillTx/>
                <a:latin typeface="Arial"/>
                <a:ea typeface="Noto Sans CJK SC"/>
              </a:rPr>
              <a:t>21</a:t>
            </a:r>
            <a:r>
              <a:rPr lang="en-GB" sz="2800" b="1" u="none" strike="noStrike">
                <a:solidFill>
                  <a:schemeClr val="dk1"/>
                </a:solidFill>
                <a:uFillTx/>
                <a:latin typeface="Arial"/>
                <a:ea typeface="Noto Sans CJK SC"/>
              </a:rPr>
              <a:t> By analogy, baptism in water now saves you, not by washing away fleshly uncleanness, but by your conscientious pledge </a:t>
            </a:r>
            <a:r>
              <a:rPr lang="en-GB" sz="2800" b="1" i="1" u="none" strike="noStrike">
                <a:solidFill>
                  <a:schemeClr val="dk1"/>
                </a:solidFill>
                <a:uFillTx/>
                <a:latin typeface="Arial"/>
                <a:ea typeface="Noto Sans CJK SC"/>
              </a:rPr>
              <a:t>of loyalty </a:t>
            </a:r>
            <a:r>
              <a:rPr lang="en-GB" sz="2800" b="1" u="none" strike="noStrike">
                <a:solidFill>
                  <a:schemeClr val="dk1"/>
                </a:solidFill>
                <a:uFillTx/>
                <a:latin typeface="Arial"/>
                <a:ea typeface="Noto Sans CJK SC"/>
              </a:rPr>
              <a:t>to God, through Messiah Jesus’ resurrection from death. 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u="none" strike="noStrike">
                <a:solidFill>
                  <a:srgbClr val="C00000"/>
                </a:solidFill>
                <a:uFillTx/>
                <a:latin typeface="Arial"/>
                <a:ea typeface="Noto Sans CJK SC"/>
              </a:rPr>
              <a:t>●</a:t>
            </a:r>
            <a:r>
              <a:rPr lang="en-US" sz="2800" b="1" u="none" strike="noStrike">
                <a:solidFill>
                  <a:schemeClr val="accent1"/>
                </a:solidFill>
                <a:uFillTx/>
                <a:latin typeface="Arial"/>
                <a:ea typeface="Noto Sans CJK SC"/>
              </a:rPr>
              <a:t> Save:</a:t>
            </a:r>
            <a:r>
              <a:rPr lang="en-US" sz="2800" b="1" u="none" strike="noStrike">
                <a:solidFill>
                  <a:srgbClr val="000000"/>
                </a:solidFill>
                <a:uFillTx/>
                <a:latin typeface="Arial"/>
                <a:ea typeface="Noto Sans CJK SC"/>
              </a:rPr>
              <a:t> Not the rite but resurrection.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u="none" strike="noStrike">
                <a:solidFill>
                  <a:srgbClr val="C00000"/>
                </a:solidFill>
                <a:uFillTx/>
                <a:latin typeface="Arial"/>
                <a:ea typeface="Noto Sans CJK SC"/>
              </a:rPr>
              <a:t>●</a:t>
            </a:r>
            <a:r>
              <a:rPr lang="en-US" sz="2800" b="1" u="none" strike="noStrike">
                <a:solidFill>
                  <a:schemeClr val="accent1"/>
                </a:solidFill>
                <a:uFillTx/>
                <a:latin typeface="Arial"/>
                <a:ea typeface="Noto Sans CJK SC"/>
              </a:rPr>
              <a:t> Pledge:</a:t>
            </a:r>
            <a:r>
              <a:rPr lang="en-US" sz="2800" b="1" u="none" strike="noStrike">
                <a:solidFill>
                  <a:srgbClr val="000000"/>
                </a:solidFill>
                <a:uFillTx/>
                <a:latin typeface="Arial"/>
                <a:ea typeface="Noto Sans CJK SC"/>
              </a:rPr>
              <a:t> Allegiance to God in Christ.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361800" indent="-36180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u="none" strike="noStrike">
                <a:solidFill>
                  <a:srgbClr val="C00000"/>
                </a:solidFill>
                <a:uFillTx/>
                <a:latin typeface="Arial"/>
                <a:ea typeface="Noto Sans CJK SC"/>
              </a:rPr>
              <a:t>●</a:t>
            </a:r>
            <a:r>
              <a:rPr lang="en-US" sz="2800" b="1" u="none" strike="noStrike">
                <a:solidFill>
                  <a:schemeClr val="accent1"/>
                </a:solidFill>
                <a:uFillTx/>
                <a:latin typeface="Arial"/>
                <a:ea typeface="Noto Sans CJK SC"/>
              </a:rPr>
              <a:t> </a:t>
            </a:r>
            <a:r>
              <a:rPr lang="en-US" sz="2800" b="1" i="1" u="none" strike="noStrike">
                <a:solidFill>
                  <a:schemeClr val="accent1"/>
                </a:solidFill>
                <a:uFillTx/>
                <a:latin typeface="Arial"/>
                <a:ea typeface="Noto Sans CJK SC"/>
              </a:rPr>
              <a:t>Loyalty</a:t>
            </a:r>
            <a:r>
              <a:rPr lang="en-US" sz="2800" b="1" u="none" strike="noStrike">
                <a:solidFill>
                  <a:schemeClr val="accent1"/>
                </a:solidFill>
                <a:uFillTx/>
                <a:latin typeface="Arial"/>
                <a:ea typeface="Noto Sans CJK SC"/>
              </a:rPr>
              <a:t>:</a:t>
            </a:r>
            <a:r>
              <a:rPr lang="en-US" sz="2800" b="1" u="none" strike="noStrike">
                <a:solidFill>
                  <a:srgbClr val="000000"/>
                </a:solidFill>
                <a:uFillTx/>
                <a:latin typeface="Arial"/>
                <a:ea typeface="Noto Sans CJK SC"/>
              </a:rPr>
              <a:t> Renounce Satan &amp; his angels.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Box 2"/>
          <p:cNvSpPr/>
          <p:nvPr/>
        </p:nvSpPr>
        <p:spPr>
          <a:xfrm>
            <a:off x="140040" y="0"/>
            <a:ext cx="717408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u="none" strike="noStrike" dirty="0">
                <a:solidFill>
                  <a:srgbClr val="0070C0"/>
                </a:solidFill>
                <a:uFillTx/>
                <a:latin typeface="Verdana"/>
                <a:ea typeface="Verdana"/>
              </a:rPr>
              <a:t>Model baptismal pledge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5" name="TextBox 3"/>
          <p:cNvSpPr/>
          <p:nvPr/>
        </p:nvSpPr>
        <p:spPr>
          <a:xfrm>
            <a:off x="140040" y="521640"/>
            <a:ext cx="7221240" cy="313786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514440" indent="-514440" defTabSz="457200">
              <a:lnSpc>
                <a:spcPct val="100000"/>
              </a:lnSpc>
              <a:spcAft>
                <a:spcPts val="1200"/>
              </a:spcAft>
              <a:buClr>
                <a:srgbClr val="C00000"/>
              </a:buClr>
              <a:buFont typeface="Calibri Light"/>
              <a:buAutoNum type="arabicPeriod"/>
            </a:pP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</a:rPr>
              <a:t>Form groups of two or three.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514440" indent="-514440" defTabSz="457200">
              <a:lnSpc>
                <a:spcPct val="100000"/>
              </a:lnSpc>
              <a:spcAft>
                <a:spcPts val="1200"/>
              </a:spcAft>
              <a:buClr>
                <a:srgbClr val="C00000"/>
              </a:buClr>
              <a:buFont typeface="Calibri Light"/>
              <a:buAutoNum type="arabicPeriod"/>
            </a:pP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</a:rPr>
              <a:t>Take four minutes to: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514440" indent="-514440" defTabSz="457200">
              <a:lnSpc>
                <a:spcPct val="100000"/>
              </a:lnSpc>
              <a:spcAft>
                <a:spcPts val="1200"/>
              </a:spcAft>
              <a:buClr>
                <a:srgbClr val="C00000"/>
              </a:buClr>
              <a:buFont typeface="Calibri Light"/>
              <a:buAutoNum type="arabicPeriod"/>
            </a:pP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</a:rPr>
              <a:t>List out fundamental points of saving faith in Jesus Christ.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514440" indent="-514440" defTabSz="457200">
              <a:lnSpc>
                <a:spcPct val="100000"/>
              </a:lnSpc>
              <a:buClr>
                <a:srgbClr val="C00000"/>
              </a:buClr>
              <a:buFont typeface="Calibri Light"/>
              <a:buAutoNum type="arabicPeriod"/>
            </a:pP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</a:rPr>
              <a:t>Formulate a baptismal pledge for candidates.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Box 2"/>
          <p:cNvSpPr/>
          <p:nvPr/>
        </p:nvSpPr>
        <p:spPr>
          <a:xfrm>
            <a:off x="140040" y="0"/>
            <a:ext cx="6070979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u="none" strike="noStrike" dirty="0">
                <a:solidFill>
                  <a:srgbClr val="0070C0"/>
                </a:solidFill>
                <a:uFillTx/>
                <a:latin typeface="Verdana"/>
                <a:ea typeface="Verdana"/>
              </a:rPr>
              <a:t>Model baptismal pledge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7" name="TextBox 3"/>
          <p:cNvSpPr/>
          <p:nvPr/>
        </p:nvSpPr>
        <p:spPr>
          <a:xfrm>
            <a:off x="174240" y="453240"/>
            <a:ext cx="7105320" cy="35379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58920" indent="-3589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u="sng" strike="noStrike" dirty="0">
                <a:solidFill>
                  <a:srgbClr val="000000"/>
                </a:solidFill>
                <a:uFillTx/>
                <a:latin typeface="Arial"/>
              </a:rPr>
              <a:t>Do 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</a:rPr>
              <a:t>y</a:t>
            </a:r>
            <a:r>
              <a:rPr lang="en-US" sz="2800" b="1" u="sng" strike="noStrike" dirty="0">
                <a:solidFill>
                  <a:srgbClr val="000000"/>
                </a:solidFill>
                <a:uFillTx/>
                <a:latin typeface="Arial"/>
              </a:rPr>
              <a:t>ou believe that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</a:rPr>
              <a:t>: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58920" indent="-3589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</a:rPr>
              <a:t>●</a:t>
            </a:r>
            <a:r>
              <a:rPr lang="en-US" sz="2800" b="1" u="none" strike="noStrike" dirty="0">
                <a:solidFill>
                  <a:schemeClr val="accent1"/>
                </a:solidFill>
                <a:uFillTx/>
                <a:latin typeface="Arial"/>
              </a:rPr>
              <a:t> 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</a:rPr>
              <a:t>Jesus is the Christ, the Son of God?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58920" indent="-3589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</a:rPr>
              <a:t>●</a:t>
            </a:r>
            <a:r>
              <a:rPr lang="en-US" sz="2800" b="1" u="none" strike="noStrike" dirty="0">
                <a:solidFill>
                  <a:schemeClr val="accent1"/>
                </a:solidFill>
                <a:uFillTx/>
                <a:latin typeface="Arial"/>
              </a:rPr>
              <a:t> 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</a:rPr>
              <a:t>Jesus died to forgive you your sins?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58775" indent="-358775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</a:rPr>
              <a:t>●</a:t>
            </a:r>
            <a:r>
              <a:rPr lang="en-US" sz="2800" b="1" u="none" strike="noStrike" dirty="0">
                <a:solidFill>
                  <a:schemeClr val="accent1"/>
                </a:solidFill>
                <a:uFillTx/>
                <a:latin typeface="Arial"/>
              </a:rPr>
              <a:t> 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</a:rPr>
              <a:t>Jesus rose back to life the third day?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58775" indent="-358775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</a:rPr>
              <a:t>●</a:t>
            </a:r>
            <a:r>
              <a:rPr lang="en-US" sz="2800" b="1" u="none" strike="noStrike" dirty="0">
                <a:solidFill>
                  <a:schemeClr val="accent1"/>
                </a:solidFill>
                <a:uFillTx/>
                <a:latin typeface="Arial"/>
              </a:rPr>
              <a:t> 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</a:rPr>
              <a:t>God gives to you everlasting life?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58775" indent="-358775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u="sng" strike="noStrike" dirty="0">
                <a:solidFill>
                  <a:srgbClr val="000000"/>
                </a:solidFill>
                <a:uFillTx/>
                <a:latin typeface="Arial"/>
              </a:rPr>
              <a:t>Do 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</a:rPr>
              <a:t>y</a:t>
            </a:r>
            <a:r>
              <a:rPr lang="en-US" sz="2800" b="1" u="sng" strike="noStrike" dirty="0">
                <a:solidFill>
                  <a:srgbClr val="000000"/>
                </a:solidFill>
                <a:uFillTx/>
                <a:latin typeface="Arial"/>
              </a:rPr>
              <a:t>ou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</a:rPr>
              <a:t>: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58775" indent="-358775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</a:rPr>
              <a:t>●</a:t>
            </a:r>
            <a:r>
              <a:rPr lang="en-US" sz="2800" b="1" u="none" strike="noStrike" dirty="0">
                <a:solidFill>
                  <a:schemeClr val="accent1"/>
                </a:solidFill>
                <a:uFillTx/>
                <a:latin typeface="Arial"/>
              </a:rPr>
              <a:t> 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</a:rPr>
              <a:t>Pledge your loyalty to Jesus Christ?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58775" indent="-358775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</a:rPr>
              <a:t>●</a:t>
            </a:r>
            <a:r>
              <a:rPr lang="en-US" sz="2800" b="1" u="none" strike="noStrike" dirty="0">
                <a:solidFill>
                  <a:schemeClr val="accent1"/>
                </a:solidFill>
                <a:uFillTx/>
                <a:latin typeface="Arial"/>
              </a:rPr>
              <a:t> 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</a:rPr>
              <a:t>Renounce the devil and his angels?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8194" name="Picture 2" descr="Baptism Images – Browse 103,306 Stock Photos, Vectors, and Video | Adobe  Stock">
            <a:extLst>
              <a:ext uri="{FF2B5EF4-FFF2-40B4-BE49-F238E27FC236}">
                <a16:creationId xmlns:a16="http://schemas.microsoft.com/office/drawing/2014/main" id="{594BA750-9A99-3A41-0BCC-F1A62C70D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14" y="480685"/>
            <a:ext cx="5451172" cy="363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1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1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1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1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1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500" fill="hold"/>
                                        <p:tgtEl>
                                          <p:spTgt spid="1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1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500" fill="hold"/>
                                        <p:tgtEl>
                                          <p:spTgt spid="1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1"/>
          <p:cNvSpPr/>
          <p:nvPr/>
        </p:nvSpPr>
        <p:spPr>
          <a:xfrm>
            <a:off x="225720" y="0"/>
            <a:ext cx="6255360" cy="417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4720" tIns="27360" rIns="54720" bIns="27360" anchor="b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2560" b="1" u="none" strike="noStrike">
                <a:solidFill>
                  <a:srgbClr val="0070C0"/>
                </a:solidFill>
                <a:uFillTx/>
                <a:latin typeface="Verdana"/>
                <a:ea typeface="Verdana"/>
              </a:rPr>
              <a:t>Assignment</a:t>
            </a:r>
            <a:endParaRPr lang="en-US" sz="256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9" name="TextBox 6"/>
          <p:cNvSpPr/>
          <p:nvPr/>
        </p:nvSpPr>
        <p:spPr>
          <a:xfrm>
            <a:off x="166680" y="418680"/>
            <a:ext cx="7147800" cy="207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9440" indent="-28944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560" b="1" u="none" strike="noStrike">
                <a:solidFill>
                  <a:srgbClr val="C00000"/>
                </a:solidFill>
                <a:uFillTx/>
                <a:latin typeface="Arial"/>
              </a:rPr>
              <a:t>●</a:t>
            </a:r>
            <a:r>
              <a:rPr lang="en-US" sz="2560" b="1" u="none" strike="noStrike">
                <a:solidFill>
                  <a:schemeClr val="dk1"/>
                </a:solidFill>
                <a:uFillTx/>
                <a:latin typeface="Arial"/>
              </a:rPr>
              <a:t> Read </a:t>
            </a:r>
            <a:r>
              <a:rPr lang="en-US" sz="2560" b="1" i="1" u="none" strike="noStrike">
                <a:solidFill>
                  <a:schemeClr val="dk1"/>
                </a:solidFill>
                <a:uFillTx/>
                <a:latin typeface="Arial"/>
              </a:rPr>
              <a:t>Reversing Hermon</a:t>
            </a:r>
            <a:r>
              <a:rPr lang="en-US" sz="2560" b="1" u="none" strike="noStrike">
                <a:solidFill>
                  <a:schemeClr val="dk1"/>
                </a:solidFill>
                <a:uFillTx/>
                <a:latin typeface="Arial"/>
              </a:rPr>
              <a:t>, </a:t>
            </a:r>
            <a:br>
              <a:rPr sz="2560"/>
            </a:br>
            <a:r>
              <a:rPr lang="en-US" sz="2560" b="1" u="none" strike="noStrike">
                <a:solidFill>
                  <a:schemeClr val="dk1"/>
                </a:solidFill>
                <a:uFillTx/>
                <a:latin typeface="Arial"/>
              </a:rPr>
              <a:t>chapter </a:t>
            </a:r>
            <a:r>
              <a:rPr lang="en-US" sz="2560" b="1" u="none" strike="noStrike">
                <a:solidFill>
                  <a:srgbClr val="C00000"/>
                </a:solidFill>
                <a:uFillTx/>
                <a:latin typeface="Arial"/>
              </a:rPr>
              <a:t>10</a:t>
            </a:r>
            <a:r>
              <a:rPr lang="en-US" sz="2560" b="1" u="none" strike="noStrike">
                <a:solidFill>
                  <a:schemeClr val="dk1"/>
                </a:solidFill>
                <a:uFillTx/>
                <a:latin typeface="Arial"/>
              </a:rPr>
              <a:t>: “Watchers</a:t>
            </a:r>
            <a:br>
              <a:rPr sz="2800"/>
            </a:br>
            <a:r>
              <a:rPr lang="en-US" sz="2800" b="1" u="none" strike="noStrike">
                <a:solidFill>
                  <a:srgbClr val="000000"/>
                </a:solidFill>
                <a:uFillTx/>
                <a:latin typeface="Arial"/>
              </a:rPr>
              <a:t>Nephilim and Antichrist</a:t>
            </a:r>
            <a:r>
              <a:rPr lang="en-US" sz="2800" b="1" u="none" strike="noStrike">
                <a:solidFill>
                  <a:schemeClr val="dk1"/>
                </a:solidFill>
                <a:uFillTx/>
                <a:latin typeface="Arial"/>
              </a:rPr>
              <a:t>,” </a:t>
            </a:r>
            <a:br>
              <a:rPr sz="2800"/>
            </a:br>
            <a:r>
              <a:rPr lang="en-US" sz="2560" b="1" u="none" strike="noStrike">
                <a:solidFill>
                  <a:schemeClr val="dk1"/>
                </a:solidFill>
                <a:uFillTx/>
                <a:latin typeface="Arial"/>
              </a:rPr>
              <a:t>145-162.</a:t>
            </a:r>
            <a:endParaRPr lang="en-US" sz="256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89440" indent="-28944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560" b="1" u="none" strike="noStrike">
                <a:solidFill>
                  <a:srgbClr val="C00000"/>
                </a:solidFill>
                <a:uFillTx/>
                <a:latin typeface="Arial"/>
              </a:rPr>
              <a:t>●</a:t>
            </a:r>
            <a:r>
              <a:rPr lang="en-US" sz="2560" b="1" u="none" strike="noStrike">
                <a:solidFill>
                  <a:schemeClr val="dk1"/>
                </a:solidFill>
                <a:uFillTx/>
                <a:latin typeface="Arial"/>
              </a:rPr>
              <a:t> Visit </a:t>
            </a:r>
            <a:r>
              <a:rPr lang="en-US" sz="2560" b="1" u="none" strike="noStrike">
                <a:solidFill>
                  <a:srgbClr val="C00000"/>
                </a:solidFill>
                <a:uFillTx/>
                <a:latin typeface="Arial"/>
              </a:rPr>
              <a:t>ReversingHermon.site </a:t>
            </a:r>
            <a:endParaRPr lang="en-US" sz="256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40" name="Picture 7"/>
          <p:cNvPicPr/>
          <p:nvPr/>
        </p:nvPicPr>
        <p:blipFill>
          <a:blip r:embed="rId3"/>
          <a:stretch/>
        </p:blipFill>
        <p:spPr>
          <a:xfrm>
            <a:off x="4827960" y="0"/>
            <a:ext cx="2486520" cy="3602160"/>
          </a:xfrm>
          <a:prstGeom prst="rect">
            <a:avLst/>
          </a:prstGeom>
          <a:ln w="0">
            <a:noFill/>
          </a:ln>
        </p:spPr>
      </p:pic>
      <p:pic>
        <p:nvPicPr>
          <p:cNvPr id="141" name="Picture 3"/>
          <p:cNvPicPr/>
          <p:nvPr/>
        </p:nvPicPr>
        <p:blipFill>
          <a:blip r:embed="rId4"/>
          <a:stretch/>
        </p:blipFill>
        <p:spPr>
          <a:xfrm>
            <a:off x="0" y="2467080"/>
            <a:ext cx="1647000" cy="1647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2"/>
          <p:cNvSpPr/>
          <p:nvPr/>
        </p:nvSpPr>
        <p:spPr>
          <a:xfrm>
            <a:off x="140040" y="0"/>
            <a:ext cx="717408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u="none" strike="noStrike" dirty="0">
                <a:solidFill>
                  <a:srgbClr val="0070C0"/>
                </a:solidFill>
                <a:uFillTx/>
                <a:latin typeface="Verdana"/>
                <a:ea typeface="Verdana"/>
              </a:rPr>
              <a:t>Hippolytus, early 3</a:t>
            </a:r>
            <a:r>
              <a:rPr lang="en-US" sz="2800" b="1" u="none" strike="noStrike" baseline="30000" dirty="0">
                <a:solidFill>
                  <a:srgbClr val="0070C0"/>
                </a:solidFill>
                <a:uFillTx/>
                <a:latin typeface="Verdana"/>
                <a:ea typeface="Verdana"/>
              </a:rPr>
              <a:t>rd</a:t>
            </a:r>
            <a:r>
              <a:rPr lang="en-US" sz="2800" b="1" u="none" strike="noStrike" dirty="0">
                <a:solidFill>
                  <a:srgbClr val="0070C0"/>
                </a:solidFill>
                <a:uFillTx/>
                <a:latin typeface="Verdana"/>
                <a:ea typeface="Verdana"/>
              </a:rPr>
              <a:t> century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8" name="TextBox 1"/>
          <p:cNvSpPr/>
          <p:nvPr/>
        </p:nvSpPr>
        <p:spPr>
          <a:xfrm>
            <a:off x="228600" y="617760"/>
            <a:ext cx="7085520" cy="267620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2800" b="1" dirty="0">
                <a:solidFill>
                  <a:schemeClr val="dk1"/>
                </a:solidFill>
                <a:latin typeface="Arial"/>
              </a:rPr>
              <a:t>   </a:t>
            </a:r>
            <a:r>
              <a:rPr lang="en-GB" sz="2800" b="1" u="none" strike="noStrike" dirty="0">
                <a:solidFill>
                  <a:schemeClr val="dk1"/>
                </a:solidFill>
                <a:uFillTx/>
                <a:latin typeface="Arial"/>
              </a:rPr>
              <a:t>“When the person being baptized goes down into the water, the one baptizing shall put his hands on him, saying:</a:t>
            </a:r>
            <a:endParaRPr lang="en-GB" sz="2800" b="1" dirty="0">
              <a:solidFill>
                <a:schemeClr val="dk1"/>
              </a:solidFill>
              <a:latin typeface="Arial"/>
            </a:endParaRPr>
          </a:p>
          <a:p>
            <a:pPr marL="358775" defTabSz="914400">
              <a:lnSpc>
                <a:spcPct val="100000"/>
              </a:lnSpc>
            </a:pPr>
            <a:r>
              <a:rPr lang="en-GB" sz="2800" b="1" u="none" strike="noStrike" dirty="0">
                <a:solidFill>
                  <a:schemeClr val="dk1"/>
                </a:solidFill>
                <a:uFillTx/>
                <a:latin typeface="Arial"/>
              </a:rPr>
              <a:t>Do you </a:t>
            </a:r>
            <a:r>
              <a:rPr lang="en-GB" sz="2800" b="1" u="none" strike="noStrike" dirty="0">
                <a:solidFill>
                  <a:srgbClr val="C00000"/>
                </a:solidFill>
                <a:uFillTx/>
                <a:latin typeface="Arial"/>
              </a:rPr>
              <a:t>renounce Satan</a:t>
            </a:r>
            <a:r>
              <a:rPr lang="en-GB" sz="2800" b="1" u="none" strike="noStrike" dirty="0">
                <a:solidFill>
                  <a:schemeClr val="dk1"/>
                </a:solidFill>
                <a:uFillTx/>
                <a:latin typeface="Arial"/>
              </a:rPr>
              <a:t>, and all his works? And the person being baptized shall say: I do renounce them.”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D91779-45AB-B8F4-B9A8-1137553CD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458" y="548924"/>
            <a:ext cx="6240283" cy="356587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Box 2"/>
          <p:cNvSpPr/>
          <p:nvPr/>
        </p:nvSpPr>
        <p:spPr>
          <a:xfrm>
            <a:off x="140040" y="0"/>
            <a:ext cx="6061977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u="none" strike="noStrike" dirty="0">
                <a:solidFill>
                  <a:srgbClr val="0070C0"/>
                </a:solidFill>
                <a:uFillTx/>
                <a:latin typeface="Verdana"/>
                <a:ea typeface="Verdana"/>
              </a:rPr>
              <a:t>Tertullian, late 2</a:t>
            </a:r>
            <a:r>
              <a:rPr lang="en-US" sz="2800" b="1" u="none" strike="noStrike" baseline="30000" dirty="0">
                <a:solidFill>
                  <a:srgbClr val="0070C0"/>
                </a:solidFill>
                <a:uFillTx/>
                <a:latin typeface="Verdana"/>
                <a:ea typeface="Verdana"/>
              </a:rPr>
              <a:t>nd</a:t>
            </a:r>
            <a:r>
              <a:rPr lang="en-US" sz="2800" b="1" u="none" strike="noStrike" dirty="0">
                <a:solidFill>
                  <a:srgbClr val="0070C0"/>
                </a:solidFill>
                <a:uFillTx/>
                <a:latin typeface="Verdana"/>
                <a:ea typeface="Verdana"/>
              </a:rPr>
              <a:t> century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0" name="TextBox 1"/>
          <p:cNvSpPr/>
          <p:nvPr/>
        </p:nvSpPr>
        <p:spPr>
          <a:xfrm>
            <a:off x="228600" y="617760"/>
            <a:ext cx="7085520" cy="307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2800" b="1" u="none" strike="noStrike" dirty="0">
                <a:solidFill>
                  <a:schemeClr val="dk1"/>
                </a:solidFill>
                <a:uFillTx/>
                <a:latin typeface="Arial"/>
              </a:rPr>
              <a:t>“When we are going to enter the water, … in the presence of the congregation and under the hand of the president, we solemnly profess that we </a:t>
            </a:r>
            <a:r>
              <a:rPr lang="en-GB" sz="2800" b="1" u="none" strike="noStrike" dirty="0">
                <a:solidFill>
                  <a:srgbClr val="C00000"/>
                </a:solidFill>
                <a:uFillTx/>
                <a:latin typeface="Arial"/>
              </a:rPr>
              <a:t>disown the devil</a:t>
            </a:r>
            <a:r>
              <a:rPr lang="en-GB" sz="2800" b="1" u="none" strike="noStrike" dirty="0">
                <a:solidFill>
                  <a:schemeClr val="dk1"/>
                </a:solidFill>
                <a:uFillTx/>
                <a:latin typeface="Arial"/>
              </a:rPr>
              <a:t>, and his pomp, and his angels. Hereupon we are thrice immersed.” in </a:t>
            </a:r>
            <a:r>
              <a:rPr lang="en-GB" sz="2800" b="1" i="1" u="none" strike="noStrike" dirty="0">
                <a:solidFill>
                  <a:schemeClr val="dk1"/>
                </a:solidFill>
                <a:uFillTx/>
                <a:latin typeface="Arial"/>
              </a:rPr>
              <a:t>De Corona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515D4D-2542-1DE4-7B97-3475C1512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77" y="521766"/>
            <a:ext cx="6311845" cy="360676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2"/>
          <p:cNvSpPr/>
          <p:nvPr/>
        </p:nvSpPr>
        <p:spPr>
          <a:xfrm>
            <a:off x="140040" y="0"/>
            <a:ext cx="717408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2800" b="1" u="none" strike="noStrike" dirty="0">
                <a:solidFill>
                  <a:srgbClr val="0070C0"/>
                </a:solidFill>
                <a:uFillTx/>
                <a:latin typeface="Verdana"/>
                <a:ea typeface="Verdana"/>
              </a:rPr>
              <a:t>1 Peter 3:14-22, mid-1st century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2" name="TextBox 3"/>
          <p:cNvSpPr/>
          <p:nvPr/>
        </p:nvSpPr>
        <p:spPr>
          <a:xfrm>
            <a:off x="209880" y="516600"/>
            <a:ext cx="7104600" cy="3505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u="none" strike="noStrike" baseline="30000" dirty="0">
                <a:solidFill>
                  <a:srgbClr val="C00000"/>
                </a:solidFill>
                <a:uFillTx/>
                <a:latin typeface="Arial"/>
                <a:ea typeface="Noto Sans CJK SC"/>
              </a:rPr>
              <a:t>14</a:t>
            </a:r>
            <a:r>
              <a:rPr lang="en-GB" sz="2800" b="1" u="none" strike="noStrike" dirty="0">
                <a:solidFill>
                  <a:schemeClr val="dk1"/>
                </a:solidFill>
                <a:uFillTx/>
                <a:latin typeface="Arial"/>
                <a:ea typeface="Noto Sans CJK SC"/>
              </a:rPr>
              <a:t> If you ever have to suffer because you are righteous, then God will reward you. So, ‘Do not be frightened or distressed by their threats. </a:t>
            </a:r>
            <a:r>
              <a:rPr lang="en-GB" sz="2800" b="1" u="none" strike="noStrike" baseline="30000" dirty="0">
                <a:solidFill>
                  <a:srgbClr val="C00000"/>
                </a:solidFill>
                <a:uFillTx/>
                <a:latin typeface="Arial"/>
                <a:ea typeface="Noto Sans CJK SC"/>
              </a:rPr>
              <a:t>15</a:t>
            </a:r>
            <a:r>
              <a:rPr lang="en-GB" sz="2800" b="1" u="none" strike="noStrike" dirty="0">
                <a:solidFill>
                  <a:schemeClr val="dk1"/>
                </a:solidFill>
                <a:uFillTx/>
                <a:latin typeface="Arial"/>
                <a:ea typeface="Noto Sans CJK SC"/>
              </a:rPr>
              <a:t> Instead, </a:t>
            </a:r>
            <a:r>
              <a:rPr lang="en-GB" sz="2800" b="1" u="none" strike="noStrike" dirty="0" err="1">
                <a:solidFill>
                  <a:schemeClr val="dk1"/>
                </a:solidFill>
                <a:uFillTx/>
                <a:latin typeface="Arial"/>
                <a:ea typeface="Noto Sans CJK SC"/>
              </a:rPr>
              <a:t>honor</a:t>
            </a:r>
            <a:r>
              <a:rPr lang="en-GB" sz="2800" b="1" u="none" strike="noStrike" dirty="0">
                <a:solidFill>
                  <a:schemeClr val="dk1"/>
                </a:solidFill>
                <a:uFillTx/>
                <a:latin typeface="Arial"/>
                <a:ea typeface="Noto Sans CJK SC"/>
              </a:rPr>
              <a:t>’ Christ ‘</a:t>
            </a:r>
            <a:r>
              <a:rPr lang="en-GB" sz="2800" b="1" i="1" u="none" strike="noStrike" dirty="0">
                <a:solidFill>
                  <a:schemeClr val="dk1"/>
                </a:solidFill>
                <a:uFillTx/>
                <a:latin typeface="Arial"/>
                <a:ea typeface="Noto Sans CJK SC"/>
              </a:rPr>
              <a:t>as</a:t>
            </a:r>
            <a:r>
              <a:rPr lang="en-GB" sz="2800" b="1" u="none" strike="noStrike" dirty="0">
                <a:solidFill>
                  <a:schemeClr val="dk1"/>
                </a:solidFill>
                <a:uFillTx/>
                <a:latin typeface="Arial"/>
                <a:ea typeface="Noto Sans CJK SC"/>
              </a:rPr>
              <a:t> Lord’ in your heart… </a:t>
            </a:r>
            <a:r>
              <a:rPr lang="en-GB" sz="2800" b="1" u="none" strike="noStrike" dirty="0">
                <a:solidFill>
                  <a:srgbClr val="00B050"/>
                </a:solidFill>
                <a:uFillTx/>
                <a:latin typeface="Arial"/>
                <a:ea typeface="Noto Sans CJK SC"/>
              </a:rPr>
              <a:t>[Isa. 8:12-13]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  <a:ea typeface="Noto Sans CJK SC"/>
              </a:rPr>
              <a:t>●</a:t>
            </a:r>
            <a:r>
              <a:rPr lang="en-US" sz="2800" b="1" u="none" strike="noStrike" dirty="0">
                <a:solidFill>
                  <a:schemeClr val="accent1"/>
                </a:solidFill>
                <a:uFillTx/>
                <a:latin typeface="Arial"/>
                <a:ea typeface="Noto Sans CJK SC"/>
              </a:rPr>
              <a:t> </a:t>
            </a:r>
            <a:r>
              <a:rPr lang="en-US" sz="2800" b="1" u="none" strike="noStrike" dirty="0">
                <a:solidFill>
                  <a:srgbClr val="0070C0"/>
                </a:solidFill>
                <a:uFillTx/>
                <a:latin typeface="Arial"/>
                <a:ea typeface="Noto Sans CJK SC"/>
              </a:rPr>
              <a:t>If: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  <a:ea typeface="Noto Sans CJK SC"/>
              </a:rPr>
              <a:t> With optative verb = unlikely future. </a:t>
            </a:r>
          </a:p>
          <a:p>
            <a:pPr defTabSz="457200">
              <a:lnSpc>
                <a:spcPct val="100000"/>
              </a:lnSpc>
            </a:pPr>
            <a:r>
              <a:rPr lang="en-US" sz="2800" b="1" u="none" strike="noStrike" dirty="0">
                <a:solidFill>
                  <a:schemeClr val="accent1"/>
                </a:solidFill>
                <a:uFillTx/>
                <a:latin typeface="Arial"/>
                <a:ea typeface="Noto Sans CJK SC"/>
              </a:rPr>
              <a:t> </a:t>
            </a:r>
            <a:r>
              <a:rPr lang="en-US" sz="2800" b="1" u="none" strike="noStrike" dirty="0">
                <a:solidFill>
                  <a:srgbClr val="0070C0"/>
                </a:solidFill>
                <a:uFillTx/>
                <a:latin typeface="Arial"/>
                <a:ea typeface="Noto Sans CJK SC"/>
              </a:rPr>
              <a:t>Reward: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  <a:ea typeface="Noto Sans CJK SC"/>
              </a:rPr>
              <a:t> Traditionally, ‘are blessed’.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61800" indent="-36180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  <a:ea typeface="Noto Sans CJK SC"/>
              </a:rPr>
              <a:t>●</a:t>
            </a:r>
            <a:r>
              <a:rPr lang="en-US" sz="2800" b="1" u="none" strike="noStrike" dirty="0">
                <a:solidFill>
                  <a:schemeClr val="accent1"/>
                </a:solidFill>
                <a:uFillTx/>
                <a:latin typeface="Arial"/>
                <a:ea typeface="Noto Sans CJK SC"/>
              </a:rPr>
              <a:t> </a:t>
            </a:r>
            <a:r>
              <a:rPr lang="en-US" sz="2800" b="1" u="none" strike="noStrike" dirty="0">
                <a:solidFill>
                  <a:srgbClr val="0070C0"/>
                </a:solidFill>
                <a:uFillTx/>
                <a:latin typeface="Arial"/>
                <a:ea typeface="Noto Sans CJK SC"/>
              </a:rPr>
              <a:t>Lord: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  <a:ea typeface="Noto Sans CJK SC"/>
              </a:rPr>
              <a:t> in Isa. 8:12-13 Lord = Yahweh.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026" name="Picture 2" descr="Jesus' Trial Before the Sanhedrin (Matthew 26) | Life of Jesus">
            <a:extLst>
              <a:ext uri="{FF2B5EF4-FFF2-40B4-BE49-F238E27FC236}">
                <a16:creationId xmlns:a16="http://schemas.microsoft.com/office/drawing/2014/main" id="{44CF145E-221B-0C04-1973-42E5A4BCD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0" y="457200"/>
            <a:ext cx="7315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Box 2"/>
          <p:cNvSpPr/>
          <p:nvPr/>
        </p:nvSpPr>
        <p:spPr>
          <a:xfrm>
            <a:off x="140040" y="0"/>
            <a:ext cx="717408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2800" b="1" u="none" strike="noStrike">
                <a:solidFill>
                  <a:srgbClr val="0070C0"/>
                </a:solidFill>
                <a:uFillTx/>
                <a:latin typeface="Verdana"/>
                <a:ea typeface="Verdana"/>
              </a:rPr>
              <a:t>1 Peter 3:14-22, mid-1st century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4" name="TextBox 3"/>
          <p:cNvSpPr/>
          <p:nvPr/>
        </p:nvSpPr>
        <p:spPr>
          <a:xfrm>
            <a:off x="209880" y="516600"/>
            <a:ext cx="7174080" cy="35379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2800" b="1" u="none" strike="noStrike" dirty="0">
                <a:solidFill>
                  <a:schemeClr val="dk1"/>
                </a:solidFill>
                <a:uFillTx/>
                <a:latin typeface="Arial"/>
                <a:ea typeface="Noto Sans CJK SC"/>
              </a:rPr>
              <a:t>by always being ready to give a reason to anyone asking for your testimony about your hope.</a:t>
            </a:r>
          </a:p>
          <a:p>
            <a:pPr defTabSz="457200">
              <a:lnSpc>
                <a:spcPct val="100000"/>
              </a:lnSpc>
            </a:pPr>
            <a:r>
              <a:rPr lang="en-GB" sz="2800" b="1" u="sng" strike="noStrike" dirty="0">
                <a:solidFill>
                  <a:schemeClr val="dk1"/>
                </a:solidFill>
                <a:uFillTx/>
                <a:latin typeface="Arial"/>
                <a:ea typeface="Noto Sans CJK SC"/>
              </a:rPr>
              <a:t>Reasons</a:t>
            </a:r>
            <a:r>
              <a:rPr lang="en-GB" sz="2800" b="1" u="none" strike="noStrike" dirty="0">
                <a:solidFill>
                  <a:schemeClr val="dk1"/>
                </a:solidFill>
                <a:uFillTx/>
                <a:latin typeface="Arial"/>
                <a:ea typeface="Noto Sans CJK SC"/>
              </a:rPr>
              <a:t>: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  <a:ea typeface="Noto Sans CJK SC"/>
              </a:rPr>
              <a:t>●</a:t>
            </a:r>
            <a:r>
              <a:rPr lang="en-US" sz="2800" b="1" u="none" strike="noStrike" dirty="0">
                <a:solidFill>
                  <a:schemeClr val="accent1"/>
                </a:solidFill>
                <a:uFillTx/>
                <a:latin typeface="Arial"/>
                <a:ea typeface="Noto Sans CJK SC"/>
              </a:rPr>
              <a:t> 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  <a:ea typeface="Noto Sans CJK SC"/>
              </a:rPr>
              <a:t>Christ died to forgive me everything.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  <a:ea typeface="Noto Sans CJK SC"/>
              </a:rPr>
              <a:t>●</a:t>
            </a:r>
            <a:r>
              <a:rPr lang="en-US" sz="2800" b="1" u="none" strike="noStrike" dirty="0">
                <a:solidFill>
                  <a:schemeClr val="accent1"/>
                </a:solidFill>
                <a:uFillTx/>
                <a:latin typeface="Arial"/>
                <a:ea typeface="Noto Sans CJK SC"/>
              </a:rPr>
              <a:t> 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  <a:ea typeface="Noto Sans CJK SC"/>
              </a:rPr>
              <a:t>Christ rose to give me his new life.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61800" indent="-36180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  <a:ea typeface="Noto Sans CJK SC"/>
              </a:rPr>
              <a:t>●</a:t>
            </a:r>
            <a:r>
              <a:rPr lang="en-US" sz="2800" b="1" u="none" strike="noStrike" dirty="0">
                <a:solidFill>
                  <a:schemeClr val="accent1"/>
                </a:solidFill>
                <a:uFillTx/>
                <a:latin typeface="Arial"/>
                <a:ea typeface="Noto Sans CJK SC"/>
              </a:rPr>
              <a:t> 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  <a:ea typeface="Noto Sans CJK SC"/>
              </a:rPr>
              <a:t>His Holy Spirit gives me joy and hope.</a:t>
            </a:r>
          </a:p>
          <a:p>
            <a:pPr marL="361800" indent="-36180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  <a:ea typeface="Noto Sans CJK SC"/>
              </a:rPr>
              <a:t>●</a:t>
            </a:r>
            <a:r>
              <a:rPr lang="en-US" sz="2800" b="1" u="none" strike="noStrike" dirty="0">
                <a:solidFill>
                  <a:schemeClr val="accent1"/>
                </a:solidFill>
                <a:uFillTx/>
                <a:latin typeface="Arial"/>
                <a:ea typeface="Noto Sans CJK SC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Noto Sans CJK SC"/>
              </a:rPr>
              <a:t>What else?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30DC3A-BB64-ACB8-8690-984F0A329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76" y="529625"/>
            <a:ext cx="6784848" cy="358517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Box 2"/>
          <p:cNvSpPr/>
          <p:nvPr/>
        </p:nvSpPr>
        <p:spPr>
          <a:xfrm>
            <a:off x="140040" y="0"/>
            <a:ext cx="717408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2800" b="1" u="none" strike="noStrike">
                <a:solidFill>
                  <a:srgbClr val="0070C0"/>
                </a:solidFill>
                <a:uFillTx/>
                <a:latin typeface="Verdana"/>
                <a:ea typeface="Verdana"/>
              </a:rPr>
              <a:t>1 Peter 3:14-22, mid-1st century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6" name="TextBox 3"/>
          <p:cNvSpPr/>
          <p:nvPr/>
        </p:nvSpPr>
        <p:spPr>
          <a:xfrm>
            <a:off x="209880" y="516600"/>
            <a:ext cx="7104600" cy="3505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u="none" strike="noStrike" baseline="30000" dirty="0">
                <a:solidFill>
                  <a:srgbClr val="C00000"/>
                </a:solidFill>
                <a:uFillTx/>
                <a:latin typeface="Arial"/>
                <a:ea typeface="Noto Sans CJK SC"/>
              </a:rPr>
              <a:t>16</a:t>
            </a:r>
            <a:r>
              <a:rPr lang="en-GB" sz="2800" b="1" u="none" strike="noStrike" dirty="0">
                <a:solidFill>
                  <a:schemeClr val="dk1"/>
                </a:solidFill>
                <a:uFillTx/>
                <a:latin typeface="Arial"/>
                <a:ea typeface="Noto Sans CJK SC"/>
              </a:rPr>
              <a:t> And do so calmly and respectfully, because you have a good conscience. As a result, those who abuse you will be ashamed of having slandered your good </a:t>
            </a:r>
            <a:r>
              <a:rPr lang="en-GB" sz="2800" b="1" i="1" u="none" strike="noStrike" dirty="0">
                <a:solidFill>
                  <a:schemeClr val="dk1"/>
                </a:solidFill>
                <a:uFillTx/>
                <a:latin typeface="Arial"/>
                <a:ea typeface="Noto Sans CJK SC"/>
              </a:rPr>
              <a:t>Christian</a:t>
            </a:r>
            <a:r>
              <a:rPr lang="en-GB" sz="2800" b="1" u="none" strike="noStrike" dirty="0">
                <a:solidFill>
                  <a:schemeClr val="dk1"/>
                </a:solidFill>
                <a:uFillTx/>
                <a:latin typeface="Arial"/>
                <a:ea typeface="Noto Sans CJK SC"/>
              </a:rPr>
              <a:t> </a:t>
            </a:r>
            <a:r>
              <a:rPr lang="en-GB" sz="2800" b="1" u="none" strike="noStrike" dirty="0" err="1">
                <a:solidFill>
                  <a:schemeClr val="dk1"/>
                </a:solidFill>
                <a:uFillTx/>
                <a:latin typeface="Arial"/>
                <a:ea typeface="Noto Sans CJK SC"/>
              </a:rPr>
              <a:t>behavior</a:t>
            </a:r>
            <a:r>
              <a:rPr lang="en-GB" sz="2800" b="1" u="none" strike="noStrike" dirty="0">
                <a:solidFill>
                  <a:schemeClr val="dk1"/>
                </a:solidFill>
                <a:uFillTx/>
                <a:latin typeface="Arial"/>
                <a:ea typeface="Noto Sans CJK SC"/>
              </a:rPr>
              <a:t>.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  <a:ea typeface="Noto Sans CJK SC"/>
              </a:rPr>
              <a:t>●</a:t>
            </a:r>
            <a:r>
              <a:rPr lang="en-US" sz="2800" b="1" u="none" strike="noStrike" dirty="0">
                <a:solidFill>
                  <a:schemeClr val="accent1"/>
                </a:solidFill>
                <a:uFillTx/>
                <a:latin typeface="Arial"/>
                <a:ea typeface="Noto Sans CJK SC"/>
              </a:rPr>
              <a:t> </a:t>
            </a:r>
            <a:r>
              <a:rPr lang="en-US" sz="2800" b="1" u="none" strike="noStrike" dirty="0">
                <a:solidFill>
                  <a:srgbClr val="0070C0"/>
                </a:solidFill>
                <a:uFillTx/>
                <a:latin typeface="Arial"/>
                <a:ea typeface="Noto Sans CJK SC"/>
              </a:rPr>
              <a:t>Calmly: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  <a:ea typeface="Noto Sans CJK SC"/>
              </a:rPr>
              <a:t> Only God can convince.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  <a:ea typeface="Noto Sans CJK SC"/>
              </a:rPr>
              <a:t>●</a:t>
            </a:r>
            <a:r>
              <a:rPr lang="en-US" sz="2800" b="1" u="none" strike="noStrike" dirty="0">
                <a:solidFill>
                  <a:schemeClr val="accent1"/>
                </a:solidFill>
                <a:uFillTx/>
                <a:latin typeface="Arial"/>
                <a:ea typeface="Noto Sans CJK SC"/>
              </a:rPr>
              <a:t> </a:t>
            </a:r>
            <a:r>
              <a:rPr lang="en-US" sz="2800" b="1" u="none" strike="noStrike" dirty="0">
                <a:solidFill>
                  <a:srgbClr val="0070C0"/>
                </a:solidFill>
                <a:uFillTx/>
                <a:latin typeface="Arial"/>
                <a:ea typeface="Noto Sans CJK SC"/>
              </a:rPr>
              <a:t>Conscience: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  <a:ea typeface="Noto Sans CJK SC"/>
              </a:rPr>
              <a:t> Confident assurance.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61800" indent="-36180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  <a:ea typeface="Noto Sans CJK SC"/>
              </a:rPr>
              <a:t>●</a:t>
            </a:r>
            <a:r>
              <a:rPr lang="en-US" sz="2800" b="1" u="none" strike="noStrike" dirty="0">
                <a:solidFill>
                  <a:schemeClr val="accent1"/>
                </a:solidFill>
                <a:uFillTx/>
                <a:latin typeface="Arial"/>
                <a:ea typeface="Noto Sans CJK SC"/>
              </a:rPr>
              <a:t> </a:t>
            </a:r>
            <a:r>
              <a:rPr lang="en-US" sz="2800" b="1" u="none" strike="noStrike" dirty="0">
                <a:solidFill>
                  <a:srgbClr val="0070C0"/>
                </a:solidFill>
                <a:uFillTx/>
                <a:latin typeface="Arial"/>
                <a:ea typeface="Noto Sans CJK SC"/>
              </a:rPr>
              <a:t>Abuse: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  <a:ea typeface="Noto Sans CJK SC"/>
              </a:rPr>
              <a:t> Insults, beatings, fines…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050" name="Picture 2" descr="Wife Of Murdered NYPD Officer: 'We'll Get Through This'">
            <a:extLst>
              <a:ext uri="{FF2B5EF4-FFF2-40B4-BE49-F238E27FC236}">
                <a16:creationId xmlns:a16="http://schemas.microsoft.com/office/drawing/2014/main" id="{78A1CF35-BC80-8CFB-4A54-862212941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76" y="477556"/>
            <a:ext cx="6464808" cy="363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Box 2"/>
          <p:cNvSpPr/>
          <p:nvPr/>
        </p:nvSpPr>
        <p:spPr>
          <a:xfrm>
            <a:off x="140040" y="0"/>
            <a:ext cx="717408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2800" b="1" u="none" strike="noStrike" dirty="0">
                <a:solidFill>
                  <a:srgbClr val="0070C0"/>
                </a:solidFill>
                <a:uFillTx/>
                <a:latin typeface="Verdana"/>
                <a:ea typeface="Verdana"/>
              </a:rPr>
              <a:t>1 Peter 3:14-22, mid-1st century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8" name="TextBox 3"/>
          <p:cNvSpPr/>
          <p:nvPr/>
        </p:nvSpPr>
        <p:spPr>
          <a:xfrm>
            <a:off x="209880" y="516600"/>
            <a:ext cx="7104600" cy="307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u="none" strike="noStrike" baseline="30000" dirty="0">
                <a:solidFill>
                  <a:srgbClr val="C00000"/>
                </a:solidFill>
                <a:uFillTx/>
                <a:latin typeface="Arial"/>
                <a:ea typeface="Noto Sans CJK SC"/>
              </a:rPr>
              <a:t>17</a:t>
            </a:r>
            <a:r>
              <a:rPr lang="en-GB" sz="2800" b="1" u="none" strike="noStrike" dirty="0">
                <a:solidFill>
                  <a:schemeClr val="dk1"/>
                </a:solidFill>
                <a:uFillTx/>
                <a:latin typeface="Arial"/>
                <a:ea typeface="Noto Sans CJK SC"/>
              </a:rPr>
              <a:t> Remember, it is better to suffer for doing good — if God ever allows it — than for doing bad. 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  <a:ea typeface="Noto Sans CJK SC"/>
              </a:rPr>
              <a:t>●</a:t>
            </a:r>
            <a:r>
              <a:rPr lang="en-US" sz="2800" b="1" u="none" strike="noStrike" dirty="0">
                <a:solidFill>
                  <a:schemeClr val="accent1"/>
                </a:solidFill>
                <a:uFillTx/>
                <a:latin typeface="Arial"/>
                <a:ea typeface="Noto Sans CJK SC"/>
              </a:rPr>
              <a:t> Suffer</a:t>
            </a:r>
            <a:r>
              <a:rPr lang="en-US" sz="2800" b="1" u="none" strike="noStrike" dirty="0">
                <a:solidFill>
                  <a:srgbClr val="0070C0"/>
                </a:solidFill>
                <a:uFillTx/>
                <a:latin typeface="Arial"/>
                <a:ea typeface="Noto Sans CJK SC"/>
              </a:rPr>
              <a:t>: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  <a:ea typeface="Noto Sans CJK SC"/>
              </a:rPr>
              <a:t> Always seems meaningless.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  <a:ea typeface="Noto Sans CJK SC"/>
              </a:rPr>
              <a:t>●</a:t>
            </a:r>
            <a:r>
              <a:rPr lang="en-US" sz="2800" b="1" u="none" strike="noStrike" dirty="0">
                <a:solidFill>
                  <a:schemeClr val="accent1"/>
                </a:solidFill>
                <a:uFillTx/>
                <a:latin typeface="Arial"/>
                <a:ea typeface="Noto Sans CJK SC"/>
              </a:rPr>
              <a:t> Better</a:t>
            </a:r>
            <a:r>
              <a:rPr lang="en-US" sz="2800" b="1" u="none" strike="noStrike" dirty="0">
                <a:solidFill>
                  <a:srgbClr val="0070C0"/>
                </a:solidFill>
                <a:uFillTx/>
                <a:latin typeface="Arial"/>
                <a:ea typeface="Noto Sans CJK SC"/>
              </a:rPr>
              <a:t>: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  <a:ea typeface="Noto Sans CJK SC"/>
              </a:rPr>
              <a:t> There is a divine purpose.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61800" indent="-36180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  <a:ea typeface="Noto Sans CJK SC"/>
              </a:rPr>
              <a:t>●</a:t>
            </a:r>
            <a:r>
              <a:rPr lang="en-US" sz="2800" b="1" u="none" strike="noStrike" dirty="0">
                <a:solidFill>
                  <a:schemeClr val="accent1"/>
                </a:solidFill>
                <a:uFillTx/>
                <a:latin typeface="Arial"/>
                <a:ea typeface="Noto Sans CJK SC"/>
              </a:rPr>
              <a:t> Good</a:t>
            </a:r>
            <a:r>
              <a:rPr lang="en-US" sz="2800" b="1" u="none" strike="noStrike" dirty="0">
                <a:solidFill>
                  <a:srgbClr val="0070C0"/>
                </a:solidFill>
                <a:uFillTx/>
                <a:latin typeface="Arial"/>
                <a:ea typeface="Noto Sans CJK SC"/>
              </a:rPr>
              <a:t>: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  <a:ea typeface="Noto Sans CJK SC"/>
              </a:rPr>
              <a:t> By biblical standards.</a:t>
            </a:r>
          </a:p>
          <a:p>
            <a:pPr marL="361800" indent="-36180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  <a:ea typeface="Noto Sans CJK SC"/>
              </a:rPr>
              <a:t>●</a:t>
            </a:r>
            <a:r>
              <a:rPr lang="en-US" sz="2800" b="1" u="none" strike="noStrike" dirty="0">
                <a:solidFill>
                  <a:schemeClr val="accent1"/>
                </a:solidFill>
                <a:uFillTx/>
                <a:latin typeface="Arial"/>
                <a:ea typeface="Noto Sans CJK SC"/>
              </a:rPr>
              <a:t> Bad</a:t>
            </a:r>
            <a:r>
              <a:rPr lang="en-US" sz="2800" b="1" u="none" strike="noStrike" dirty="0">
                <a:solidFill>
                  <a:srgbClr val="0070C0"/>
                </a:solidFill>
                <a:uFillTx/>
                <a:latin typeface="Arial"/>
                <a:ea typeface="Noto Sans CJK SC"/>
              </a:rPr>
              <a:t>: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  <a:ea typeface="Noto Sans CJK SC"/>
              </a:rPr>
              <a:t> By biblical and social standards.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074" name="Picture 2" descr="Asian Man Prison Stock Photo 674191057 | Shutterstock">
            <a:extLst>
              <a:ext uri="{FF2B5EF4-FFF2-40B4-BE49-F238E27FC236}">
                <a16:creationId xmlns:a16="http://schemas.microsoft.com/office/drawing/2014/main" id="{34150DC2-2670-9B39-8ABF-3ADAE78D7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95" y="516600"/>
            <a:ext cx="5014044" cy="359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Box 2"/>
          <p:cNvSpPr/>
          <p:nvPr/>
        </p:nvSpPr>
        <p:spPr>
          <a:xfrm>
            <a:off x="140040" y="0"/>
            <a:ext cx="717408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2800" b="1" u="none" strike="noStrike">
                <a:solidFill>
                  <a:srgbClr val="0070C0"/>
                </a:solidFill>
                <a:uFillTx/>
                <a:latin typeface="Verdana"/>
                <a:ea typeface="Verdana"/>
              </a:rPr>
              <a:t>1 Peter 3:14-22, mid-1st century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0" name="TextBox 3"/>
          <p:cNvSpPr/>
          <p:nvPr/>
        </p:nvSpPr>
        <p:spPr>
          <a:xfrm>
            <a:off x="209880" y="516600"/>
            <a:ext cx="7104600" cy="3505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u="none" strike="noStrike" baseline="30000" dirty="0">
                <a:solidFill>
                  <a:srgbClr val="C00000"/>
                </a:solidFill>
                <a:uFillTx/>
                <a:latin typeface="Arial"/>
                <a:ea typeface="Noto Sans CJK SC"/>
              </a:rPr>
              <a:t>	18</a:t>
            </a:r>
            <a:r>
              <a:rPr lang="en-GB" sz="2800" b="1" u="none" strike="noStrike" dirty="0">
                <a:solidFill>
                  <a:schemeClr val="dk1"/>
                </a:solidFill>
                <a:uFillTx/>
                <a:latin typeface="Arial"/>
                <a:ea typeface="Noto Sans CJK SC"/>
              </a:rPr>
              <a:t> Christ once suffered because of our sins, the Righteous One on behalf of us non-righteous ones, in order to bring us to God. Although his body died, his spirit remained alive. 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  <a:ea typeface="Noto Sans CJK SC"/>
              </a:rPr>
              <a:t>●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  <a:ea typeface="Noto Sans CJK SC"/>
              </a:rPr>
              <a:t> </a:t>
            </a:r>
            <a:r>
              <a:rPr lang="en-US" sz="2800" b="1" u="none" strike="noStrike" dirty="0">
                <a:solidFill>
                  <a:srgbClr val="0070C0"/>
                </a:solidFill>
                <a:uFillTx/>
                <a:latin typeface="Arial"/>
                <a:ea typeface="Noto Sans CJK SC"/>
              </a:rPr>
              <a:t>Suffer: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  <a:ea typeface="Noto Sans CJK SC"/>
              </a:rPr>
              <a:t> With divine purpose.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  <a:ea typeface="Noto Sans CJK SC"/>
              </a:rPr>
              <a:t>●</a:t>
            </a:r>
            <a:r>
              <a:rPr lang="en-US" sz="2800" b="1" u="none" strike="noStrike" dirty="0">
                <a:solidFill>
                  <a:schemeClr val="accent1"/>
                </a:solidFill>
                <a:uFillTx/>
                <a:latin typeface="Arial"/>
                <a:ea typeface="Noto Sans CJK SC"/>
              </a:rPr>
              <a:t> Died</a:t>
            </a:r>
            <a:r>
              <a:rPr lang="en-US" sz="2800" b="1" u="none" strike="noStrike" dirty="0">
                <a:solidFill>
                  <a:srgbClr val="0070C0"/>
                </a:solidFill>
                <a:uFillTx/>
                <a:latin typeface="Arial"/>
                <a:ea typeface="Noto Sans CJK SC"/>
              </a:rPr>
              <a:t>: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  <a:ea typeface="Noto Sans CJK SC"/>
              </a:rPr>
              <a:t> Gk. ‘was put to death in flesh’.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marL="361800" indent="-36180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u="none" strike="noStrike" dirty="0">
                <a:solidFill>
                  <a:srgbClr val="C00000"/>
                </a:solidFill>
                <a:uFillTx/>
                <a:latin typeface="Arial"/>
                <a:ea typeface="Noto Sans CJK SC"/>
              </a:rPr>
              <a:t>●</a:t>
            </a:r>
            <a:r>
              <a:rPr lang="en-US" sz="2800" b="1" u="none" strike="noStrike" dirty="0">
                <a:solidFill>
                  <a:schemeClr val="accent1"/>
                </a:solidFill>
                <a:uFillTx/>
                <a:latin typeface="Arial"/>
                <a:ea typeface="Noto Sans CJK SC"/>
              </a:rPr>
              <a:t> Alive</a:t>
            </a:r>
            <a:r>
              <a:rPr lang="en-US" sz="2800" b="1" u="none" strike="noStrike" dirty="0">
                <a:solidFill>
                  <a:srgbClr val="0070C0"/>
                </a:solidFill>
                <a:uFillTx/>
                <a:latin typeface="Arial"/>
                <a:ea typeface="Noto Sans CJK SC"/>
              </a:rPr>
              <a:t>:</a:t>
            </a:r>
            <a:r>
              <a:rPr lang="en-US" sz="2800" b="1" u="none" strike="noStrike" dirty="0">
                <a:solidFill>
                  <a:srgbClr val="000000"/>
                </a:solidFill>
                <a:uFillTx/>
                <a:latin typeface="Arial"/>
                <a:ea typeface="Noto Sans CJK SC"/>
              </a:rPr>
              <a:t> Gk. ‘was made alive in spirit’.</a:t>
            </a:r>
            <a:endParaRPr lang="en-US" sz="28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098" name="Picture 2" descr="The Silence at the Scourging of Christ">
            <a:extLst>
              <a:ext uri="{FF2B5EF4-FFF2-40B4-BE49-F238E27FC236}">
                <a16:creationId xmlns:a16="http://schemas.microsoft.com/office/drawing/2014/main" id="{55141133-837E-14CC-B9D1-BF209DA02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744" y="485151"/>
            <a:ext cx="5154102" cy="362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1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1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7257</TotalTime>
  <Words>1412</Words>
  <Application>Microsoft Office PowerPoint</Application>
  <PresentationFormat>Custom</PresentationFormat>
  <Paragraphs>156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23</vt:i4>
      </vt:variant>
    </vt:vector>
  </HeadingPairs>
  <TitlesOfParts>
    <vt:vector size="48" baseType="lpstr">
      <vt:lpstr>Arial</vt:lpstr>
      <vt:lpstr>Arial</vt:lpstr>
      <vt:lpstr>Calibri</vt:lpstr>
      <vt:lpstr>Calibri Light</vt:lpstr>
      <vt:lpstr>Symbol</vt:lpstr>
      <vt:lpstr>Times New Roman</vt:lpstr>
      <vt:lpstr>Verdana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Galen Currah</dc:creator>
  <dc:description/>
  <cp:lastModifiedBy>Galen Currah</cp:lastModifiedBy>
  <cp:revision>327</cp:revision>
  <dcterms:created xsi:type="dcterms:W3CDTF">2023-02-25T21:04:15Z</dcterms:created>
  <dcterms:modified xsi:type="dcterms:W3CDTF">2024-11-21T03:11:48Z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1</vt:i4>
  </property>
  <property fmtid="{D5CDD505-2E9C-101B-9397-08002B2CF9AE}" pid="3" name="Notes">
    <vt:i4>23</vt:i4>
  </property>
  <property fmtid="{D5CDD505-2E9C-101B-9397-08002B2CF9AE}" pid="4" name="PresentationFormat">
    <vt:lpwstr>Custom</vt:lpwstr>
  </property>
  <property fmtid="{D5CDD505-2E9C-101B-9397-08002B2CF9AE}" pid="5" name="Slides">
    <vt:i4>23</vt:i4>
  </property>
</Properties>
</file>