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6" r:id="rId4"/>
    <p:sldId id="259" r:id="rId5"/>
    <p:sldId id="260" r:id="rId6"/>
    <p:sldId id="262" r:id="rId7"/>
    <p:sldId id="261" r:id="rId8"/>
    <p:sldId id="269" r:id="rId9"/>
    <p:sldId id="271" r:id="rId10"/>
    <p:sldId id="272" r:id="rId11"/>
    <p:sldId id="266" r:id="rId12"/>
    <p:sldId id="267" r:id="rId13"/>
    <p:sldId id="273" r:id="rId14"/>
    <p:sldId id="276" r:id="rId15"/>
    <p:sldId id="278" r:id="rId16"/>
    <p:sldId id="281" r:id="rId17"/>
    <p:sldId id="282" r:id="rId18"/>
    <p:sldId id="283" r:id="rId19"/>
    <p:sldId id="284" r:id="rId20"/>
    <p:sldId id="287" r:id="rId21"/>
    <p:sldId id="288" r:id="rId22"/>
  </p:sldIdLst>
  <p:sldSz cx="8128000" cy="457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CD8"/>
    <a:srgbClr val="FFFFF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922" autoAdjust="0"/>
  </p:normalViewPr>
  <p:slideViewPr>
    <p:cSldViewPr snapToGrid="0">
      <p:cViewPr varScale="1">
        <p:scale>
          <a:sx n="86" d="100"/>
          <a:sy n="86" d="100"/>
        </p:scale>
        <p:origin x="72" y="1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748242"/>
            <a:ext cx="6096000" cy="1591733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2401359"/>
            <a:ext cx="6096000" cy="1103841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2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0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16600" y="243417"/>
            <a:ext cx="1752600" cy="38745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8800" y="243417"/>
            <a:ext cx="5156200" cy="38745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567" y="1139826"/>
            <a:ext cx="7010400" cy="19018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567" y="3059642"/>
            <a:ext cx="7010400" cy="10001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8800" y="1217083"/>
            <a:ext cx="34544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217083"/>
            <a:ext cx="3454400" cy="2900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243417"/>
            <a:ext cx="7010400" cy="8837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859" y="1120775"/>
            <a:ext cx="3438525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859" y="1670050"/>
            <a:ext cx="3438525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14800" y="1120775"/>
            <a:ext cx="3455459" cy="549275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670050"/>
            <a:ext cx="3455459" cy="2456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4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3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304800"/>
            <a:ext cx="2621491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459" y="658284"/>
            <a:ext cx="4114800" cy="3249083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859" y="1371600"/>
            <a:ext cx="2621491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59" y="304800"/>
            <a:ext cx="2621491" cy="10668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55459" y="658284"/>
            <a:ext cx="4114800" cy="3249083"/>
          </a:xfrm>
        </p:spPr>
        <p:txBody>
          <a:bodyPr anchor="t"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9859" y="1371600"/>
            <a:ext cx="2621491" cy="2541059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243417"/>
            <a:ext cx="7010400" cy="883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217083"/>
            <a:ext cx="7010400" cy="290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8800" y="4237567"/>
            <a:ext cx="1828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771A-6BB2-443A-AF2E-32C2C7329DED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2400" y="4237567"/>
            <a:ext cx="27432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4237567"/>
            <a:ext cx="1828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09C5-AF5C-4CBE-94DB-B5BEA58F8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8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0B1B76-0291-6CA5-E82B-24ED766FC593}"/>
              </a:ext>
            </a:extLst>
          </p:cNvPr>
          <p:cNvSpPr txBox="1"/>
          <p:nvPr/>
        </p:nvSpPr>
        <p:spPr>
          <a:xfrm>
            <a:off x="0" y="26908"/>
            <a:ext cx="812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15" algn="ctr"/>
            <a:r>
              <a:rPr lang="en-US" sz="3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repentance</a:t>
            </a:r>
          </a:p>
          <a:p>
            <a:pPr indent="304815" algn="ctr"/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</a:rPr>
              <a:t>Un changement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fr-CA" sz="2400" b="1" dirty="0">
                <a:latin typeface="Verdana" panose="020B0604030504040204" pitchFamily="34" charset="0"/>
                <a:ea typeface="Verdana" panose="020B0604030504040204" pitchFamily="34" charset="0"/>
              </a:rPr>
              <a:t>comportement</a:t>
            </a:r>
          </a:p>
          <a:p>
            <a:pPr indent="304815" algn="ctr"/>
            <a:r>
              <a:rPr lang="fr-FR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Juin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3D4D1-C794-3DC2-BECC-709FC565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99" y="1449027"/>
            <a:ext cx="5584401" cy="31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19" y="0"/>
            <a:ext cx="53036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ministère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Jésus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92348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CA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«J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 vous le dis. Mais si vous ne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vous repentez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vous périrez tous également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(Luc 13 :  3, 5)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«I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 y aura plus de joie dans le ciel pour un seul pécheur qui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 repent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(Luc 15 : 7, 10)</a:t>
            </a:r>
          </a:p>
          <a:p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 est écrit que le Christ souffrirait, et qu'il ressusciterait des morts le troisième jour, et que la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le pardon des péchés seraient prêchés en son nom à toutes les nations.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(Luc 24 : 47)</a:t>
            </a:r>
          </a:p>
        </p:txBody>
      </p:sp>
      <p:pic>
        <p:nvPicPr>
          <p:cNvPr id="1026" name="Picture 2" descr="A Lifestyle of Peace: Jesus eats with Sinners and Tax Collectors: The  Parable of the New Wine into Old Wineskins">
            <a:extLst>
              <a:ext uri="{FF2B5EF4-FFF2-40B4-BE49-F238E27FC236}">
                <a16:creationId xmlns:a16="http://schemas.microsoft.com/office/drawing/2014/main" id="{B40A6377-C2B6-8333-4D72-1CE50318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666"/>
            <a:ext cx="8128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00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gens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doivent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repentir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93391"/>
            <a:ext cx="771896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36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 toute la maison d'Israël sache donc avec certitude que Dieu a fait Seigneur et Christ </a:t>
            </a:r>
            <a:b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 Jésus que vous avez crucifié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 </a:t>
            </a:r>
          </a:p>
          <a:p>
            <a:r>
              <a:rPr lang="en-GB" sz="24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37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Après avoir entendu ce discours, ils eurent </a:t>
            </a:r>
            <a:b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</a:t>
            </a:r>
            <a:r>
              <a:rPr lang="fr-FR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coeur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vivement touché, et ils dirent à Pierre et aux autres apôtres: «Hommes frères, que ferons-nous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6FD52-4FDE-D251-67CC-8F68BCAE8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37" y="562569"/>
            <a:ext cx="7023821" cy="40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5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gens se repentent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8" y="562569"/>
            <a:ext cx="79234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38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Pierre leur dit: «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Repentez-vous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et que chacun de vous soit baptisé au nom de Jésus-Christ, pour le pardon de vos péchés; et vous recevrez le don du Saint-Esprit.» 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40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Et, par plusieurs autres paroles, </a:t>
            </a:r>
            <a:b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 les conjurait et les exhortait, disant: «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Sauvez-vous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cette génération perverse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!» </a:t>
            </a:r>
            <a:b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 : 36-40)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hat Is Jewish Baptism | Christian.net">
            <a:extLst>
              <a:ext uri="{FF2B5EF4-FFF2-40B4-BE49-F238E27FC236}">
                <a16:creationId xmlns:a16="http://schemas.microsoft.com/office/drawing/2014/main" id="{53BE40CA-2C13-50F9-1284-F528416B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6" y="562569"/>
            <a:ext cx="7012987" cy="400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830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59132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ministère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apôtres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9234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Repentez-vous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et que chacun de vous soit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baptisé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au nom de Jésus-Christ, pour le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pardon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vos péchés; et vous recevrez le don du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Saint-Esprit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 : 38)</a:t>
            </a:r>
          </a:p>
          <a:p>
            <a:pPr>
              <a:spcAft>
                <a:spcPts val="6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Dieu a donc accordé la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aussi aux païens, afin qu'ils aient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vie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11 : 18)</a:t>
            </a:r>
          </a:p>
          <a:p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«Dieu, sans tenir compte des temps d'ignorance, annonce maintenant à tous les hommes, en tous lieux, qu'ils aient à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 repentir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17 : 30)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664139-2389-FE98-CEB5-07A7BF98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869" y="536098"/>
            <a:ext cx="4035902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3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19" y="39349"/>
            <a:ext cx="79234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 les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épitres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du Nouveau Testament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20" y="506917"/>
            <a:ext cx="7675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«La bonté de Dieu te pousse à la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(Rom. 2 : 4)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tristesse selon Dieu produit une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à salut dont on ne se repent jamais.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(2 Cor. 7 : 10)</a:t>
            </a:r>
          </a:p>
          <a:p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Seigneur … use de patience envers vous, ne voulant pas qu'aucun périsse, mais voulant que tous arrivent à la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 Pie. 3 : 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766D9-15C0-E27F-28D4-8DC2561EC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" y="0"/>
            <a:ext cx="81259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5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547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repentir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quoi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134471" y="562333"/>
            <a:ext cx="76463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Les autres hommes … ne se repentirent pas des </a:t>
            </a:r>
            <a:r>
              <a:rPr lang="fr-FR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oeuvres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leurs mains, de manière à ne point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adorer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les démons, et les idoles …; et ils ne se repentirent pas de leurs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meurtres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ni de leurs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enchantements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ni de leur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impudicité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ni de leurs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vols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(Apo. 9 : 20-21)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</a:t>
            </a:r>
            <a:r>
              <a:rPr lang="en-GB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Grec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</a:t>
            </a:r>
            <a:r>
              <a:rPr lang="en-GB" sz="24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pharmakon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GB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stupéfiants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potions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BDAG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b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400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Gk</a:t>
            </a:r>
            <a:r>
              <a:rPr lang="en-GB" sz="24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-En Lexicon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B7F39-B2B5-6FEB-5924-34CA58B4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" y="29253"/>
            <a:ext cx="8125968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758952-7CD3-3C27-1452-9DEB9707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721" y="601918"/>
            <a:ext cx="5258557" cy="40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9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1" y="39349"/>
            <a:ext cx="4511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repentir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quoi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21" y="531792"/>
            <a:ext cx="787514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Produisez donc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 fruit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digne de la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3 : 8; Luc 3 : 8)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Repentez-vous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et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croyez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la bonne nouvelle!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b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(Marc 1 : 15)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Repentez-vous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et que chacun de vous soit baptisé au nom de Jésus-Christ, pour le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pardon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vos péchés; et vous recevrez le don du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Saint-Esprit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 : 38)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32984-D688-244C-F760-3953AC5B7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1" y="570955"/>
            <a:ext cx="6958338" cy="40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64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61672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repentir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quoi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40191"/>
            <a:ext cx="782935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Dieu a donc accordé la repentance aussi aux païens, afin qu'ils aient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vie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11 : 18)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Jean a baptisé du baptême de repentance, disant au peuple de croire en celui qui venait après lui, c'est-à-dire, en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Jésus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19 : 4)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 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J'ai prêché la repentance et la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conversion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Dieu, avec la pratique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d'œuvres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dignes de la repentance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.»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26 : 20)</a:t>
            </a:r>
          </a:p>
        </p:txBody>
      </p:sp>
    </p:spTree>
    <p:extLst>
      <p:ext uri="{BB962C8B-B14F-4D97-AF65-F5344CB8AC3E}">
        <p14:creationId xmlns:p14="http://schemas.microsoft.com/office/powerpoint/2010/main" val="2548677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40191"/>
            <a:ext cx="782935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«L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tristesse selon Dieu produit une repentance à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salut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dont on ne se repent jamais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 Cor. 7 : 10)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J'ai prêché la repentance et la conversion à Dieu, avec la pratique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d’œuvres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dignes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la repentance.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26 : 20)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 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Souviens-toi donc d'où tu es tombé, repens-toi, et pratique tes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premières œuvres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(Apo. 2 : 5)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 repentirent … 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pour lui donner gloire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b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(Apo.16 : 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7FCFB-B21B-0D45-7A9C-13A572245DC3}"/>
              </a:ext>
            </a:extLst>
          </p:cNvPr>
          <p:cNvSpPr txBox="1"/>
          <p:nvPr/>
        </p:nvSpPr>
        <p:spPr>
          <a:xfrm>
            <a:off x="204520" y="39349"/>
            <a:ext cx="61672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repentir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quoi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486C6-B223-0C2F-A57D-EDC06AC2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" y="13664"/>
            <a:ext cx="81259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20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Repentance et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foi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pour le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salut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71754" y="500778"/>
            <a:ext cx="778975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abandonne son ancienne foi et ses péchés.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met sa confiance dans le Seigneur Jésus.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Dieu nous pardonne tout ce que nous avons fait.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se fait baptiser et se joigne à une église.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Dieu nous donne son Saint-Esprit.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apprend à plaire à Dieu par sa façon de vivre.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Quand on fait une erreur, on s’en repent.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Baptism Baptized GIF - Baptism Baptized Immersing In The Water GIFs">
            <a:extLst>
              <a:ext uri="{FF2B5EF4-FFF2-40B4-BE49-F238E27FC236}">
                <a16:creationId xmlns:a16="http://schemas.microsoft.com/office/drawing/2014/main" id="{0390E8DF-DE4F-5661-1FC8-23450466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8" y="540127"/>
            <a:ext cx="7222564" cy="40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13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1" y="39349"/>
            <a:ext cx="45761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fr-CA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éologie</a:t>
            </a:r>
            <a:r>
              <a:rPr lang="fr-CA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biblique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71756" y="516285"/>
            <a:ext cx="785624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Lire les Écritures.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Identifier les thèmes récurrents.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Assembler des passages traitant d'un thème.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Analyser et comparez ces passages.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Décrire leur contenu.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Formuler un enseignement provisoire.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Demander aux autres d’évaluer cet enseignement.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Partager cet enseignement humblement.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C3085-68F0-2CA0-5BF0-F8AC17FD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16" y="560729"/>
            <a:ext cx="6027134" cy="401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8335"/>
            <a:ext cx="7923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Repentance et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foi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dans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l’évangélisation</a:t>
            </a:r>
            <a:endParaRPr lang="en-US" sz="26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20" y="455457"/>
            <a:ext cx="7789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Dans les études bibliques, demandez ce que l’on a appris sur le péché.</a:t>
            </a:r>
          </a:p>
          <a:p>
            <a:pPr marL="360363" indent="-36036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Expliquez comment Dieu pardonnera à ceux qui abandonnent leurs péchés et leurs croyances.</a:t>
            </a:r>
          </a:p>
          <a:p>
            <a:pPr marL="360363" indent="-36036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Racontez comment Jésus est mort et il est ressuscité pour sauver à jamais ceux qui lui font confiance.</a:t>
            </a:r>
          </a:p>
          <a:p>
            <a:pPr marL="360363" indent="-36036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Racontez la promesse de Dieu de donner l’Esprit Saint et la vie éternelle aux repentis.</a:t>
            </a:r>
          </a:p>
          <a:p>
            <a:pPr marL="360363" indent="-360363"/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Invitez-les à abandonner leurs péchés, à faire confiance à Jésus et à se faire baptiser.</a:t>
            </a:r>
            <a:endParaRPr lang="en-GB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6 heroes of advocacy in the Bible — World Vision Advocacy">
            <a:extLst>
              <a:ext uri="{FF2B5EF4-FFF2-40B4-BE49-F238E27FC236}">
                <a16:creationId xmlns:a16="http://schemas.microsoft.com/office/drawing/2014/main" id="{60D66A65-0D4E-5A4B-940E-054C3F39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69" y="553837"/>
            <a:ext cx="6007781" cy="40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43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E819FE-184C-DE70-B7D9-7B49A0457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" y="0"/>
            <a:ext cx="81259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3626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350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Repentance, définition (</a:t>
            </a:r>
            <a:r>
              <a:rPr lang="fr-CA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BDAG</a:t>
            </a:r>
            <a:r>
              <a:rPr lang="fr-CA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71756" y="531792"/>
            <a:ext cx="78562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Nom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Metanoia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changement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’ + </a:t>
            </a:r>
            <a:r>
              <a:rPr lang="en-US" sz="2400" b="1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noia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‘pensée’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Signification :  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‘se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retourner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conversion’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Verb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Metanoeō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meta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changement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’ + </a:t>
            </a:r>
            <a:r>
              <a:rPr lang="en-US" sz="2400" b="1" i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noeō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= ‘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penser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’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Signification  :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changer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d’avis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      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avoir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</a:t>
            </a:r>
            <a:r>
              <a:rPr lang="en-GB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remords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b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	     se </a:t>
            </a:r>
            <a:r>
              <a:rPr lang="en-GB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repentir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GB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être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converti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60C56-EF84-AF52-C847-CA10FFAE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608" y="540520"/>
            <a:ext cx="3562540" cy="40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2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923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repentance dans le Premier Testament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624893"/>
            <a:ext cx="80385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En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captivité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 Rois 8  :  47)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Pour tout homme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(Psa. 7 : 11-12)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Jérusalem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(Jer. 5 : 3; 8 : 4-5; 15 : 7; 26 : 3)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Idolatres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Israélites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(Eze. 14 : 5-7; 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Transgresseurs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Israélites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(Eze. 18 : 30-32; 33 : 11)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La nation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d’Israël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(Isa. 9 : 13)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62099-4888-D191-13DE-4593FCD45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2" y="285570"/>
            <a:ext cx="7315576" cy="4115011"/>
          </a:xfrm>
          <a:prstGeom prst="rect">
            <a:avLst/>
          </a:prstGeom>
        </p:spPr>
      </p:pic>
      <p:pic>
        <p:nvPicPr>
          <p:cNvPr id="2050" name="Picture 2" descr="Jonah 3: Agents of Change | Impartial Christian Ministries">
            <a:extLst>
              <a:ext uri="{FF2B5EF4-FFF2-40B4-BE49-F238E27FC236}">
                <a16:creationId xmlns:a16="http://schemas.microsoft.com/office/drawing/2014/main" id="{AB0B48EF-34AB-B173-933E-FB9CC6E0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582385"/>
            <a:ext cx="5319486" cy="39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36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Exemples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dans le Premier Testament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20" y="624893"/>
            <a:ext cx="771896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Job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(un homme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juste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Job 42 : 6)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Rahab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une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femme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païenne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Jos. 2 : 11)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Jonah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(un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prophète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Dieu, Jon. 2 : 7)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Ninévites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(gens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mauvais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Jon. 3 : 8; 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Lk 11 : 32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David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(un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roi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croyant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Psa. 51)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Ruth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une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veuve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païenne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Ruth 1 : 14-15)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Naaman 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(un </a:t>
            </a:r>
            <a:r>
              <a:rPr lang="en-US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soldat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</a:t>
            </a:r>
            <a:r>
              <a:rPr lang="fr-CA" sz="28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ïen</a:t>
            </a:r>
            <a:r>
              <a:rPr lang="en-US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2 Rois 5 : 17b)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B17AE-D568-FFF9-8590-6373DD3E9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2" y="302936"/>
            <a:ext cx="7315576" cy="4115011"/>
          </a:xfrm>
          <a:prstGeom prst="rect">
            <a:avLst/>
          </a:prstGeom>
        </p:spPr>
      </p:pic>
      <p:pic>
        <p:nvPicPr>
          <p:cNvPr id="3074" name="Picture 2" descr="Obedience brings Deliverance | Expositor Online">
            <a:extLst>
              <a:ext uri="{FF2B5EF4-FFF2-40B4-BE49-F238E27FC236}">
                <a16:creationId xmlns:a16="http://schemas.microsoft.com/office/drawing/2014/main" id="{A6287AAB-EB85-CBBD-D8B4-760887BF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569"/>
            <a:ext cx="8018862" cy="40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15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Ninévites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7189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4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Jonas fit d’abord dans la ville une journée de marche; il criait et disait: «Encore quarante jours, et Ninive est détruite!»</a:t>
            </a:r>
          </a:p>
          <a:p>
            <a:pPr>
              <a:spcAft>
                <a:spcPts val="1200"/>
              </a:spcAft>
            </a:pP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5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Les gens de Ninive crurent à Dieu, ils publièrent un jeûne, et se revêtirent de sacs, depuis les plus grands jusqu'aux plus petits.</a:t>
            </a:r>
            <a:endParaRPr lang="en-GB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ECD54F-86FA-2E93-FABB-0E464550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8" y="-4046797"/>
            <a:ext cx="7315576" cy="4115011"/>
          </a:xfrm>
          <a:prstGeom prst="rect">
            <a:avLst/>
          </a:prstGeom>
        </p:spPr>
      </p:pic>
      <p:pic>
        <p:nvPicPr>
          <p:cNvPr id="4098" name="Picture 2" descr="Jonah 3 - Nineveh Repents">
            <a:extLst>
              <a:ext uri="{FF2B5EF4-FFF2-40B4-BE49-F238E27FC236}">
                <a16:creationId xmlns:a16="http://schemas.microsoft.com/office/drawing/2014/main" id="{5F9DCA91-1BFE-3189-E905-A95D73822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7" y="624114"/>
            <a:ext cx="7018464" cy="39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95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9234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Exemples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dans le Nouveau Testament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11025"/>
            <a:ext cx="78863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Zacchée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percepteur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malhônnete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Luc 19 : 8)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Gens religieux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3 : 1-2)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Galiléens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(se tournant à Dieu, Matt. 4 : 17)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Judéens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(qui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crucifièrent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Jésus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 : 36-38)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Saul/Paul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(un anti-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chrétien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Actes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9 : 17-18)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Voleur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(un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criminel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condamné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Luc 23 : 41-43)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●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Païens</a:t>
            </a: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idôlatres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1 Thess. 1 : 9-10)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E7ABA-C608-76A8-9831-341905374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2" y="228494"/>
            <a:ext cx="7315576" cy="4115011"/>
          </a:xfrm>
          <a:prstGeom prst="rect">
            <a:avLst/>
          </a:prstGeom>
        </p:spPr>
      </p:pic>
      <p:pic>
        <p:nvPicPr>
          <p:cNvPr id="1026" name="Picture 2" descr="When Jesus Comes to Dinner | Presbytery of Riverside">
            <a:extLst>
              <a:ext uri="{FF2B5EF4-FFF2-40B4-BE49-F238E27FC236}">
                <a16:creationId xmlns:a16="http://schemas.microsoft.com/office/drawing/2014/main" id="{FC8492EC-BA9F-C038-49CD-2007CA0E2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492691"/>
            <a:ext cx="6392333" cy="40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72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ministère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Jean-Baptiste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92348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Jean parut, baptisant dans le désert, et prêchant le baptême de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pour la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rémission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péchés.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(Marc 1 : 4)</a:t>
            </a:r>
          </a:p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Produisez donc du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fruit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digne de la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3 : 8)</a:t>
            </a:r>
          </a:p>
          <a:p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 La foule … des </a:t>
            </a:r>
            <a:r>
              <a:rPr lang="en-GB" sz="28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publicains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… des </a:t>
            </a:r>
            <a:r>
              <a:rPr lang="en-GB" sz="28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soldats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…. </a:t>
            </a:r>
            <a:r>
              <a:rPr lang="fr-FR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lui demandèrent: «Et nous, que devons-nous </a:t>
            </a: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faire</a:t>
            </a: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?» </a:t>
            </a:r>
            <a:r>
              <a:rPr lang="en-GB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(Luc 3 : 10-14)</a:t>
            </a:r>
          </a:p>
        </p:txBody>
      </p:sp>
      <p:pic>
        <p:nvPicPr>
          <p:cNvPr id="6146" name="Picture 2" descr="baptizing the people">
            <a:extLst>
              <a:ext uri="{FF2B5EF4-FFF2-40B4-BE49-F238E27FC236}">
                <a16:creationId xmlns:a16="http://schemas.microsoft.com/office/drawing/2014/main" id="{3900313E-C037-0EFD-87CA-8E5ED63E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8" y="562569"/>
            <a:ext cx="7625484" cy="400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0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A74ED-A56A-F56C-0F37-D41198677779}"/>
              </a:ext>
            </a:extLst>
          </p:cNvPr>
          <p:cNvSpPr txBox="1"/>
          <p:nvPr/>
        </p:nvSpPr>
        <p:spPr>
          <a:xfrm>
            <a:off x="204520" y="39349"/>
            <a:ext cx="77189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ministère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6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Jésus</a:t>
            </a:r>
            <a:r>
              <a:rPr lang="en-US" sz="26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C9D63-5A87-4300-135E-D706ED39FB0D}"/>
              </a:ext>
            </a:extLst>
          </p:cNvPr>
          <p:cNvSpPr txBox="1"/>
          <p:nvPr/>
        </p:nvSpPr>
        <p:spPr>
          <a:xfrm>
            <a:off x="204519" y="562569"/>
            <a:ext cx="77189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temps est accompli, et le royaume de Dieu est proche.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Repentez-vous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et croyez à la bonne nouvelle.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(Marc 1 : 15)</a:t>
            </a:r>
          </a:p>
          <a:p>
            <a:pPr>
              <a:spcAft>
                <a:spcPts val="1200"/>
              </a:spcAft>
            </a:pP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«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 ne suis pas venu appeler à la </a:t>
            </a:r>
            <a:r>
              <a:rPr 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repentance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justes, mais des pécheurs.</a:t>
            </a:r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(Luc 5 : 32)</a:t>
            </a:r>
          </a:p>
          <a:p>
            <a:r>
              <a:rPr lang="en-GB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fr-FR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 se mit à faire des reproches aux villes dans lesquelles avaient eu lieu la plupart de ses miracles, parce qu'elles ne s'étaient pas repenties. </a:t>
            </a:r>
            <a:r>
              <a:rPr lang="en-GB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(Matt. 11 : 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30B4B-5F81-0FEA-0238-82461F41E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57" y="562569"/>
            <a:ext cx="7154084" cy="40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7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1647</TotalTime>
  <Words>1628</Words>
  <Application>Microsoft Office PowerPoint</Application>
  <PresentationFormat>Custom</PresentationFormat>
  <Paragraphs>102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52</cp:revision>
  <dcterms:created xsi:type="dcterms:W3CDTF">2023-05-03T23:33:27Z</dcterms:created>
  <dcterms:modified xsi:type="dcterms:W3CDTF">2024-07-02T03:08:03Z</dcterms:modified>
</cp:coreProperties>
</file>