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sldIdLst>
    <p:sldId id="383" r:id="rId2"/>
    <p:sldId id="256" r:id="rId3"/>
    <p:sldId id="258" r:id="rId4"/>
    <p:sldId id="382" r:id="rId5"/>
    <p:sldId id="315" r:id="rId6"/>
    <p:sldId id="298" r:id="rId7"/>
    <p:sldId id="359" r:id="rId8"/>
    <p:sldId id="374" r:id="rId9"/>
    <p:sldId id="259" r:id="rId10"/>
    <p:sldId id="357" r:id="rId11"/>
    <p:sldId id="360" r:id="rId12"/>
    <p:sldId id="384" r:id="rId13"/>
    <p:sldId id="376" r:id="rId14"/>
    <p:sldId id="377" r:id="rId15"/>
    <p:sldId id="375" r:id="rId16"/>
    <p:sldId id="354" r:id="rId17"/>
    <p:sldId id="355" r:id="rId18"/>
    <p:sldId id="361" r:id="rId19"/>
    <p:sldId id="362" r:id="rId20"/>
    <p:sldId id="363" r:id="rId21"/>
    <p:sldId id="364" r:id="rId22"/>
    <p:sldId id="379" r:id="rId23"/>
    <p:sldId id="378" r:id="rId24"/>
    <p:sldId id="365" r:id="rId25"/>
    <p:sldId id="366" r:id="rId26"/>
    <p:sldId id="367" r:id="rId27"/>
    <p:sldId id="380" r:id="rId28"/>
    <p:sldId id="368" r:id="rId29"/>
    <p:sldId id="369" r:id="rId30"/>
    <p:sldId id="370" r:id="rId31"/>
    <p:sldId id="371" r:id="rId32"/>
    <p:sldId id="372" r:id="rId33"/>
    <p:sldId id="373" r:id="rId34"/>
    <p:sldId id="381" r:id="rId35"/>
    <p:sldId id="299" r:id="rId36"/>
  </p:sldIdLst>
  <p:sldSz cx="8128000" cy="4572000"/>
  <p:notesSz cx="7559675" cy="1069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9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52" y="8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281488" y="0"/>
            <a:ext cx="3276600" cy="536575"/>
          </a:xfrm>
          <a:prstGeom prst="rect">
            <a:avLst/>
          </a:prstGeom>
        </p:spPr>
        <p:txBody>
          <a:bodyPr vert="horz" lIns="91440" tIns="45720" rIns="91440" bIns="45720" rtlCol="0"/>
          <a:lstStyle>
            <a:lvl1pPr algn="r">
              <a:defRPr sz="1200"/>
            </a:lvl1pPr>
          </a:lstStyle>
          <a:p>
            <a:fld id="{D9986BF6-7663-4FED-948F-25D55EA38AD5}" type="datetimeFigureOut">
              <a:rPr lang="en-US" smtClean="0"/>
              <a:t>1/14/2024</a:t>
            </a:fld>
            <a:endParaRPr lang="en-US"/>
          </a:p>
        </p:txBody>
      </p:sp>
      <p:sp>
        <p:nvSpPr>
          <p:cNvPr id="4" name="Slide Image Placeholder 3"/>
          <p:cNvSpPr>
            <a:spLocks noGrp="1" noRot="1" noChangeAspect="1"/>
          </p:cNvSpPr>
          <p:nvPr>
            <p:ph type="sldImg" idx="2"/>
          </p:nvPr>
        </p:nvSpPr>
        <p:spPr>
          <a:xfrm>
            <a:off x="573088" y="1336675"/>
            <a:ext cx="6413500" cy="36083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55650" y="5145088"/>
            <a:ext cx="6048375" cy="42100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155238"/>
            <a:ext cx="3276600" cy="5365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281488" y="10155238"/>
            <a:ext cx="3276600" cy="536575"/>
          </a:xfrm>
          <a:prstGeom prst="rect">
            <a:avLst/>
          </a:prstGeom>
        </p:spPr>
        <p:txBody>
          <a:bodyPr vert="horz" lIns="91440" tIns="45720" rIns="91440" bIns="45720" rtlCol="0" anchor="b"/>
          <a:lstStyle>
            <a:lvl1pPr algn="r">
              <a:defRPr sz="1200"/>
            </a:lvl1pPr>
          </a:lstStyle>
          <a:p>
            <a:fld id="{9D0E40E4-FA43-4333-B253-49B0F91E5DF5}" type="slidenum">
              <a:rPr lang="en-US" smtClean="0"/>
              <a:t>‹#›</a:t>
            </a:fld>
            <a:endParaRPr lang="en-US"/>
          </a:p>
        </p:txBody>
      </p:sp>
    </p:spTree>
    <p:extLst>
      <p:ext uri="{BB962C8B-B14F-4D97-AF65-F5344CB8AC3E}">
        <p14:creationId xmlns:p14="http://schemas.microsoft.com/office/powerpoint/2010/main" val="2569565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903B0689-CF06-4D42-8580-A4C1CFF78393}" type="slidenum">
              <a:t>‹#›</a:t>
            </a:fld>
            <a:endParaRP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27" name="PlaceHolder 2"/>
          <p:cNvSpPr>
            <a:spLocks noGrp="1"/>
          </p:cNvSpPr>
          <p:nvPr>
            <p:ph/>
          </p:nvPr>
        </p:nvSpPr>
        <p:spPr>
          <a:xfrm>
            <a:off x="406080" y="1069560"/>
            <a:ext cx="731484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8" name="PlaceHolder 3"/>
          <p:cNvSpPr>
            <a:spLocks noGrp="1"/>
          </p:cNvSpPr>
          <p:nvPr>
            <p:ph/>
          </p:nvPr>
        </p:nvSpPr>
        <p:spPr>
          <a:xfrm>
            <a:off x="406080" y="2454480"/>
            <a:ext cx="731484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DA43C09C-D894-426B-917A-DA311EC242F7}"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0" name="PlaceHolder 2"/>
          <p:cNvSpPr>
            <a:spLocks noGrp="1"/>
          </p:cNvSpPr>
          <p:nvPr>
            <p:ph/>
          </p:nvPr>
        </p:nvSpPr>
        <p:spPr>
          <a:xfrm>
            <a:off x="40608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1" name="PlaceHolder 3"/>
          <p:cNvSpPr>
            <a:spLocks noGrp="1"/>
          </p:cNvSpPr>
          <p:nvPr>
            <p:ph/>
          </p:nvPr>
        </p:nvSpPr>
        <p:spPr>
          <a:xfrm>
            <a:off x="415440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2" name="PlaceHolder 4"/>
          <p:cNvSpPr>
            <a:spLocks noGrp="1"/>
          </p:cNvSpPr>
          <p:nvPr>
            <p:ph/>
          </p:nvPr>
        </p:nvSpPr>
        <p:spPr>
          <a:xfrm>
            <a:off x="406080" y="245448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3" name="PlaceHolder 5"/>
          <p:cNvSpPr>
            <a:spLocks noGrp="1"/>
          </p:cNvSpPr>
          <p:nvPr>
            <p:ph/>
          </p:nvPr>
        </p:nvSpPr>
        <p:spPr>
          <a:xfrm>
            <a:off x="4154400" y="245448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6BF95510-F0D7-4DE2-972D-F86C664462F3}" type="slidenum">
              <a:t>‹#›</a:t>
            </a:fld>
            <a:endParaRPr/>
          </a:p>
        </p:txBody>
      </p:sp>
      <p:sp>
        <p:nvSpPr>
          <p:cNvPr id="9" name="PlaceHolder 8"/>
          <p:cNvSpPr>
            <a:spLocks noGrp="1"/>
          </p:cNvSpPr>
          <p:nvPr>
            <p:ph type="dt" idx="1"/>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5" name="PlaceHolder 2"/>
          <p:cNvSpPr>
            <a:spLocks noGrp="1"/>
          </p:cNvSpPr>
          <p:nvPr>
            <p:ph/>
          </p:nvPr>
        </p:nvSpPr>
        <p:spPr>
          <a:xfrm>
            <a:off x="406080" y="106956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6" name="PlaceHolder 3"/>
          <p:cNvSpPr>
            <a:spLocks noGrp="1"/>
          </p:cNvSpPr>
          <p:nvPr>
            <p:ph/>
          </p:nvPr>
        </p:nvSpPr>
        <p:spPr>
          <a:xfrm>
            <a:off x="2879280" y="106956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7" name="PlaceHolder 4"/>
          <p:cNvSpPr>
            <a:spLocks noGrp="1"/>
          </p:cNvSpPr>
          <p:nvPr>
            <p:ph/>
          </p:nvPr>
        </p:nvSpPr>
        <p:spPr>
          <a:xfrm>
            <a:off x="5352480" y="106956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8" name="PlaceHolder 5"/>
          <p:cNvSpPr>
            <a:spLocks noGrp="1"/>
          </p:cNvSpPr>
          <p:nvPr>
            <p:ph/>
          </p:nvPr>
        </p:nvSpPr>
        <p:spPr>
          <a:xfrm>
            <a:off x="406080" y="245448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9" name="PlaceHolder 6"/>
          <p:cNvSpPr>
            <a:spLocks noGrp="1"/>
          </p:cNvSpPr>
          <p:nvPr>
            <p:ph/>
          </p:nvPr>
        </p:nvSpPr>
        <p:spPr>
          <a:xfrm>
            <a:off x="2879280" y="245448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40" name="PlaceHolder 7"/>
          <p:cNvSpPr>
            <a:spLocks noGrp="1"/>
          </p:cNvSpPr>
          <p:nvPr>
            <p:ph/>
          </p:nvPr>
        </p:nvSpPr>
        <p:spPr>
          <a:xfrm>
            <a:off x="5352480" y="245448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F51C5074-2D87-498D-B891-9E41406ACBE7}" type="slidenum">
              <a:t>‹#›</a:t>
            </a:fld>
            <a:endParaRPr/>
          </a:p>
        </p:txBody>
      </p:sp>
      <p:sp>
        <p:nvSpPr>
          <p:cNvPr id="11" name="PlaceHolder 10"/>
          <p:cNvSpPr>
            <a:spLocks noGrp="1"/>
          </p:cNvSpPr>
          <p:nvPr>
            <p:ph type="dt" idx="1"/>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6" name="PlaceHolder 2"/>
          <p:cNvSpPr>
            <a:spLocks noGrp="1"/>
          </p:cNvSpPr>
          <p:nvPr>
            <p:ph type="subTitle"/>
          </p:nvPr>
        </p:nvSpPr>
        <p:spPr>
          <a:xfrm>
            <a:off x="406080" y="1069560"/>
            <a:ext cx="7314840" cy="265104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5F6752DA-AA17-47F3-A744-8E80D8FF8CAA}" type="slidenum">
              <a:t>‹#›</a:t>
            </a:fld>
            <a:endParaRPr/>
          </a:p>
        </p:txBody>
      </p:sp>
      <p:sp>
        <p:nvSpPr>
          <p:cNvPr id="3" name="PlaceHolder 5"/>
          <p:cNvSpPr>
            <a:spLocks noGrp="1"/>
          </p:cNvSpPr>
          <p:nvPr>
            <p:ph type="dt" idx="1"/>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8" name="PlaceHolder 2"/>
          <p:cNvSpPr>
            <a:spLocks noGrp="1"/>
          </p:cNvSpPr>
          <p:nvPr>
            <p:ph/>
          </p:nvPr>
        </p:nvSpPr>
        <p:spPr>
          <a:xfrm>
            <a:off x="406080" y="1069560"/>
            <a:ext cx="731484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7289AD34-83C0-4EDD-9317-6700EAE77648}" type="slidenum">
              <a:t>‹#›</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0" name="PlaceHolder 2"/>
          <p:cNvSpPr>
            <a:spLocks noGrp="1"/>
          </p:cNvSpPr>
          <p:nvPr>
            <p:ph/>
          </p:nvPr>
        </p:nvSpPr>
        <p:spPr>
          <a:xfrm>
            <a:off x="406080" y="1069560"/>
            <a:ext cx="356940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11" name="PlaceHolder 3"/>
          <p:cNvSpPr>
            <a:spLocks noGrp="1"/>
          </p:cNvSpPr>
          <p:nvPr>
            <p:ph/>
          </p:nvPr>
        </p:nvSpPr>
        <p:spPr>
          <a:xfrm>
            <a:off x="4154400" y="1069560"/>
            <a:ext cx="356940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F44491A5-86EA-46BD-9282-C00A265B1624}"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F11FB2FC-0F7E-4C3B-BE1F-688048B6EEFF}"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1015920" y="748080"/>
            <a:ext cx="6095520" cy="737712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D59B3686-FBCE-4CA7-8254-D470CB74C055}"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5" name="PlaceHolder 2"/>
          <p:cNvSpPr>
            <a:spLocks noGrp="1"/>
          </p:cNvSpPr>
          <p:nvPr>
            <p:ph/>
          </p:nvPr>
        </p:nvSpPr>
        <p:spPr>
          <a:xfrm>
            <a:off x="40608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16" name="PlaceHolder 3"/>
          <p:cNvSpPr>
            <a:spLocks noGrp="1"/>
          </p:cNvSpPr>
          <p:nvPr>
            <p:ph/>
          </p:nvPr>
        </p:nvSpPr>
        <p:spPr>
          <a:xfrm>
            <a:off x="4154400" y="1069560"/>
            <a:ext cx="356940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17" name="PlaceHolder 4"/>
          <p:cNvSpPr>
            <a:spLocks noGrp="1"/>
          </p:cNvSpPr>
          <p:nvPr>
            <p:ph/>
          </p:nvPr>
        </p:nvSpPr>
        <p:spPr>
          <a:xfrm>
            <a:off x="406080" y="245448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A58E56FA-EBBB-4266-BA74-1A4BD826C1C9}"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9" name="PlaceHolder 2"/>
          <p:cNvSpPr>
            <a:spLocks noGrp="1"/>
          </p:cNvSpPr>
          <p:nvPr>
            <p:ph/>
          </p:nvPr>
        </p:nvSpPr>
        <p:spPr>
          <a:xfrm>
            <a:off x="406080" y="1069560"/>
            <a:ext cx="356940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0" name="PlaceHolder 3"/>
          <p:cNvSpPr>
            <a:spLocks noGrp="1"/>
          </p:cNvSpPr>
          <p:nvPr>
            <p:ph/>
          </p:nvPr>
        </p:nvSpPr>
        <p:spPr>
          <a:xfrm>
            <a:off x="415440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1" name="PlaceHolder 4"/>
          <p:cNvSpPr>
            <a:spLocks noGrp="1"/>
          </p:cNvSpPr>
          <p:nvPr>
            <p:ph/>
          </p:nvPr>
        </p:nvSpPr>
        <p:spPr>
          <a:xfrm>
            <a:off x="4154400" y="245448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BA7309F7-FF66-4271-A2FF-855E2A6F22C2}"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23" name="PlaceHolder 2"/>
          <p:cNvSpPr>
            <a:spLocks noGrp="1"/>
          </p:cNvSpPr>
          <p:nvPr>
            <p:ph/>
          </p:nvPr>
        </p:nvSpPr>
        <p:spPr>
          <a:xfrm>
            <a:off x="40608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4" name="PlaceHolder 3"/>
          <p:cNvSpPr>
            <a:spLocks noGrp="1"/>
          </p:cNvSpPr>
          <p:nvPr>
            <p:ph/>
          </p:nvPr>
        </p:nvSpPr>
        <p:spPr>
          <a:xfrm>
            <a:off x="415440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5" name="PlaceHolder 4"/>
          <p:cNvSpPr>
            <a:spLocks noGrp="1"/>
          </p:cNvSpPr>
          <p:nvPr>
            <p:ph/>
          </p:nvPr>
        </p:nvSpPr>
        <p:spPr>
          <a:xfrm>
            <a:off x="406080" y="2454480"/>
            <a:ext cx="731484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8F1B7A9C-154B-4F20-BB2E-A239FBF4910C}"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1015920" y="748080"/>
            <a:ext cx="6095520" cy="1591200"/>
          </a:xfrm>
          <a:prstGeom prst="rect">
            <a:avLst/>
          </a:prstGeom>
          <a:noFill/>
          <a:ln w="0">
            <a:noFill/>
          </a:ln>
        </p:spPr>
        <p:txBody>
          <a:bodyPr anchor="b">
            <a:noAutofit/>
          </a:bodyPr>
          <a:lstStyle/>
          <a:p>
            <a:pPr algn="ctr">
              <a:lnSpc>
                <a:spcPct val="90000"/>
              </a:lnSpc>
              <a:buNone/>
            </a:pPr>
            <a:r>
              <a:rPr lang="fr-CA" sz="4000" b="0" strike="noStrike" spc="-1">
                <a:solidFill>
                  <a:srgbClr val="000000"/>
                </a:solidFill>
                <a:latin typeface="Calibri Light"/>
              </a:rPr>
              <a:t>Modifier le style du titre</a:t>
            </a:r>
            <a:endParaRPr lang="en-US" sz="4000" b="0" strike="noStrike" spc="-1">
              <a:solidFill>
                <a:srgbClr val="000000"/>
              </a:solidFill>
              <a:latin typeface="Calibri"/>
            </a:endParaRPr>
          </a:p>
        </p:txBody>
      </p:sp>
      <p:sp>
        <p:nvSpPr>
          <p:cNvPr id="6" name="PlaceHolder 2"/>
          <p:cNvSpPr>
            <a:spLocks noGrp="1"/>
          </p:cNvSpPr>
          <p:nvPr>
            <p:ph type="dt" idx="1"/>
          </p:nvPr>
        </p:nvSpPr>
        <p:spPr>
          <a:xfrm>
            <a:off x="558720" y="4237560"/>
            <a:ext cx="1828440" cy="243000"/>
          </a:xfrm>
          <a:prstGeom prst="rect">
            <a:avLst/>
          </a:prstGeom>
          <a:noFill/>
          <a:ln w="0">
            <a:noFill/>
          </a:ln>
        </p:spPr>
        <p:txBody>
          <a:bodyPr anchor="ctr">
            <a:noAutofit/>
          </a:bodyPr>
          <a:lstStyle>
            <a:lvl1pPr>
              <a:lnSpc>
                <a:spcPct val="100000"/>
              </a:lnSpc>
              <a:buNone/>
              <a:defRPr lang="en-US" sz="800" b="0" strike="noStrike" spc="-1">
                <a:solidFill>
                  <a:srgbClr val="8B8B8B"/>
                </a:solidFill>
                <a:latin typeface="Calibri"/>
              </a:defRPr>
            </a:lvl1pPr>
          </a:lstStyle>
          <a:p>
            <a:pPr>
              <a:lnSpc>
                <a:spcPct val="100000"/>
              </a:lnSpc>
              <a:buNone/>
            </a:pPr>
            <a:r>
              <a:rPr lang="en-US" sz="800" b="0" strike="noStrike" spc="-1">
                <a:solidFill>
                  <a:srgbClr val="8B8B8B"/>
                </a:solidFill>
                <a:latin typeface="Calibri"/>
              </a:rPr>
              <a:t>&lt;date/heure&gt;</a:t>
            </a:r>
            <a:endParaRPr lang="fr-FR" sz="800" b="0" strike="noStrike" spc="-1">
              <a:latin typeface="Times New Roman"/>
            </a:endParaRPr>
          </a:p>
        </p:txBody>
      </p:sp>
      <p:sp>
        <p:nvSpPr>
          <p:cNvPr id="2" name="PlaceHolder 3"/>
          <p:cNvSpPr>
            <a:spLocks noGrp="1"/>
          </p:cNvSpPr>
          <p:nvPr>
            <p:ph type="ftr" idx="2"/>
          </p:nvPr>
        </p:nvSpPr>
        <p:spPr>
          <a:xfrm>
            <a:off x="2692440" y="4237560"/>
            <a:ext cx="2742840" cy="243000"/>
          </a:xfrm>
          <a:prstGeom prst="rect">
            <a:avLst/>
          </a:prstGeom>
          <a:noFill/>
          <a:ln w="0">
            <a:noFill/>
          </a:ln>
        </p:spPr>
        <p:txBody>
          <a:bodyPr anchor="ctr">
            <a:noAutofit/>
          </a:bodyPr>
          <a:lstStyle>
            <a:lvl1pPr algn="ctr">
              <a:buNone/>
              <a:defRPr lang="fr-FR" sz="1400" b="0" strike="noStrike" spc="-1">
                <a:latin typeface="Times New Roman"/>
              </a:defRPr>
            </a:lvl1pPr>
          </a:lstStyle>
          <a:p>
            <a:pPr algn="ctr">
              <a:buNone/>
            </a:pPr>
            <a:r>
              <a:rPr lang="fr-FR" sz="1400" b="0" strike="noStrike" spc="-1">
                <a:latin typeface="Times New Roman"/>
              </a:rPr>
              <a:t>&lt;pied de page&gt;</a:t>
            </a:r>
          </a:p>
        </p:txBody>
      </p:sp>
      <p:sp>
        <p:nvSpPr>
          <p:cNvPr id="3" name="PlaceHolder 4"/>
          <p:cNvSpPr>
            <a:spLocks noGrp="1"/>
          </p:cNvSpPr>
          <p:nvPr>
            <p:ph type="sldNum" idx="3"/>
          </p:nvPr>
        </p:nvSpPr>
        <p:spPr>
          <a:xfrm>
            <a:off x="5740560" y="4237560"/>
            <a:ext cx="1828440" cy="243000"/>
          </a:xfrm>
          <a:prstGeom prst="rect">
            <a:avLst/>
          </a:prstGeom>
          <a:noFill/>
          <a:ln w="0">
            <a:noFill/>
          </a:ln>
        </p:spPr>
        <p:txBody>
          <a:bodyPr anchor="ctr">
            <a:noAutofit/>
          </a:bodyPr>
          <a:lstStyle>
            <a:lvl1pPr algn="r">
              <a:lnSpc>
                <a:spcPct val="100000"/>
              </a:lnSpc>
              <a:buNone/>
              <a:defRPr lang="en-US" sz="800" b="0" strike="noStrike" spc="-1">
                <a:solidFill>
                  <a:srgbClr val="8B8B8B"/>
                </a:solidFill>
                <a:latin typeface="Calibri"/>
              </a:defRPr>
            </a:lvl1pPr>
          </a:lstStyle>
          <a:p>
            <a:pPr algn="r">
              <a:lnSpc>
                <a:spcPct val="100000"/>
              </a:lnSpc>
              <a:buNone/>
            </a:pPr>
            <a:fld id="{D2818C23-3011-4565-BB34-3BE41C9DEB96}" type="slidenum">
              <a:rPr lang="en-US" sz="800" b="0" strike="noStrike" spc="-1">
                <a:solidFill>
                  <a:srgbClr val="8B8B8B"/>
                </a:solidFill>
                <a:latin typeface="Calibri"/>
              </a:rPr>
              <a:t>‹#›</a:t>
            </a:fld>
            <a:endParaRPr lang="fr-FR" sz="800" b="0" strike="noStrike" spc="-1">
              <a:latin typeface="Times New Roman"/>
            </a:endParaRPr>
          </a:p>
        </p:txBody>
      </p:sp>
      <p:sp>
        <p:nvSpPr>
          <p:cNvPr id="4" name="PlaceHolder 5"/>
          <p:cNvSpPr>
            <a:spLocks noGrp="1"/>
          </p:cNvSpPr>
          <p:nvPr>
            <p:ph type="body"/>
          </p:nvPr>
        </p:nvSpPr>
        <p:spPr>
          <a:xfrm>
            <a:off x="406080" y="1069560"/>
            <a:ext cx="7314840" cy="265104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1870" b="0" strike="noStrike" spc="-1">
                <a:solidFill>
                  <a:srgbClr val="000000"/>
                </a:solidFill>
                <a:latin typeface="Calibri"/>
              </a:rPr>
              <a:t>Cliquez pour éditer le format du plan de texte</a:t>
            </a:r>
          </a:p>
          <a:p>
            <a:pPr marL="864000" lvl="1" indent="-324000">
              <a:lnSpc>
                <a:spcPct val="90000"/>
              </a:lnSpc>
              <a:spcBef>
                <a:spcPts val="1134"/>
              </a:spcBef>
              <a:buClr>
                <a:srgbClr val="000000"/>
              </a:buClr>
              <a:buSzPct val="75000"/>
              <a:buFont typeface="Symbol" charset="2"/>
              <a:buChar char=""/>
            </a:pPr>
            <a:r>
              <a:rPr lang="en-US" sz="1340" b="0" strike="noStrike" spc="-1">
                <a:solidFill>
                  <a:srgbClr val="000000"/>
                </a:solidFill>
                <a:latin typeface="Calibri"/>
              </a:rPr>
              <a:t>Second niveau de plan</a:t>
            </a:r>
          </a:p>
          <a:p>
            <a:pPr marL="1296000" lvl="2" indent="-288000">
              <a:lnSpc>
                <a:spcPct val="90000"/>
              </a:lnSpc>
              <a:spcBef>
                <a:spcPts val="850"/>
              </a:spcBef>
              <a:buClr>
                <a:srgbClr val="000000"/>
              </a:buClr>
              <a:buSzPct val="45000"/>
              <a:buFont typeface="Wingdings" charset="2"/>
              <a:buChar char=""/>
            </a:pPr>
            <a:r>
              <a:rPr lang="en-US" sz="1200" b="0" strike="noStrike" spc="-1">
                <a:solidFill>
                  <a:srgbClr val="000000"/>
                </a:solidFill>
                <a:latin typeface="Calibri"/>
              </a:rPr>
              <a:t>Troisième niveau de plan</a:t>
            </a:r>
          </a:p>
          <a:p>
            <a:pPr marL="1728000" lvl="3" indent="-216000">
              <a:lnSpc>
                <a:spcPct val="90000"/>
              </a:lnSpc>
              <a:spcBef>
                <a:spcPts val="567"/>
              </a:spcBef>
              <a:buClr>
                <a:srgbClr val="000000"/>
              </a:buClr>
              <a:buSzPct val="75000"/>
              <a:buFont typeface="Symbol" charset="2"/>
              <a:buChar char=""/>
            </a:pPr>
            <a:r>
              <a:rPr lang="en-US" sz="1200" b="0" strike="noStrike" spc="-1">
                <a:solidFill>
                  <a:srgbClr val="000000"/>
                </a:solidFill>
                <a:latin typeface="Calibri"/>
              </a:rPr>
              <a:t>Quatrième niveau de plan</a:t>
            </a:r>
          </a:p>
          <a:p>
            <a:pPr marL="2160000" lvl="4"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Cinquième niveau de plan</a:t>
            </a:r>
          </a:p>
          <a:p>
            <a:pPr marL="2592000" lvl="5"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Sixième niveau de plan</a:t>
            </a:r>
          </a:p>
          <a:p>
            <a:pPr marL="3024000" lvl="6"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Septième niveau de plan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182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539400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trike="noStrike" spc="-1" dirty="0">
                <a:solidFill>
                  <a:srgbClr val="0070C0"/>
                </a:solidFill>
                <a:latin typeface="Verdana"/>
                <a:ea typeface="Verdana"/>
              </a:rPr>
              <a:t>Two men pray to God</a:t>
            </a:r>
          </a:p>
        </p:txBody>
      </p:sp>
      <p:sp>
        <p:nvSpPr>
          <p:cNvPr id="57" name="TextBox 5"/>
          <p:cNvSpPr/>
          <p:nvPr/>
        </p:nvSpPr>
        <p:spPr>
          <a:xfrm>
            <a:off x="204480" y="517012"/>
            <a:ext cx="7923520" cy="224531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9 </a:t>
            </a:r>
            <a:r>
              <a:rPr lang="en-GB" sz="2800" b="1" spc="-1" dirty="0">
                <a:latin typeface="+mj-lt"/>
              </a:rPr>
              <a:t>To some who were confident of their own righteousness and looked down on everyone else, Jesus told this parable: </a:t>
            </a:r>
            <a:r>
              <a:rPr lang="en-GB" sz="2800" b="1" spc="-1" baseline="30000" dirty="0">
                <a:solidFill>
                  <a:srgbClr val="C00000"/>
                </a:solidFill>
                <a:latin typeface="+mj-lt"/>
              </a:rPr>
              <a:t>10</a:t>
            </a:r>
            <a:r>
              <a:rPr lang="en-GB" sz="2800" b="1" spc="-1" dirty="0">
                <a:latin typeface="+mj-lt"/>
              </a:rPr>
              <a:t> “Two men went up to the temple to pray, one a Pharisee and the other a tax collector. </a:t>
            </a:r>
            <a:endParaRPr lang="en-US" sz="2800" b="1" spc="-1" dirty="0">
              <a:latin typeface="+mj-lt"/>
            </a:endParaRPr>
          </a:p>
        </p:txBody>
      </p:sp>
      <p:pic>
        <p:nvPicPr>
          <p:cNvPr id="3" name="Picture 2">
            <a:extLst>
              <a:ext uri="{FF2B5EF4-FFF2-40B4-BE49-F238E27FC236}">
                <a16:creationId xmlns:a16="http://schemas.microsoft.com/office/drawing/2014/main" id="{9143901A-C2FB-524E-EA77-CDA7179B9A50}"/>
              </a:ext>
            </a:extLst>
          </p:cNvPr>
          <p:cNvPicPr>
            <a:picLocks noChangeAspect="1"/>
          </p:cNvPicPr>
          <p:nvPr/>
        </p:nvPicPr>
        <p:blipFill>
          <a:blip r:embed="rId2"/>
          <a:stretch>
            <a:fillRect/>
          </a:stretch>
        </p:blipFill>
        <p:spPr>
          <a:xfrm>
            <a:off x="4711864" y="2656365"/>
            <a:ext cx="3416136" cy="1921576"/>
          </a:xfrm>
          <a:prstGeom prst="rect">
            <a:avLst/>
          </a:prstGeom>
        </p:spPr>
      </p:pic>
      <p:pic>
        <p:nvPicPr>
          <p:cNvPr id="5" name="Picture 4">
            <a:extLst>
              <a:ext uri="{FF2B5EF4-FFF2-40B4-BE49-F238E27FC236}">
                <a16:creationId xmlns:a16="http://schemas.microsoft.com/office/drawing/2014/main" id="{ADC91C0A-5310-D63D-07E3-DBA773163F15}"/>
              </a:ext>
            </a:extLst>
          </p:cNvPr>
          <p:cNvPicPr>
            <a:picLocks noChangeAspect="1"/>
          </p:cNvPicPr>
          <p:nvPr/>
        </p:nvPicPr>
        <p:blipFill>
          <a:blip r:embed="rId2"/>
          <a:stretch>
            <a:fillRect/>
          </a:stretch>
        </p:blipFill>
        <p:spPr>
          <a:xfrm>
            <a:off x="783771" y="492349"/>
            <a:ext cx="7344229" cy="4131129"/>
          </a:xfrm>
          <a:prstGeom prst="rect">
            <a:avLst/>
          </a:prstGeom>
        </p:spPr>
      </p:pic>
    </p:spTree>
    <p:extLst>
      <p:ext uri="{BB962C8B-B14F-4D97-AF65-F5344CB8AC3E}">
        <p14:creationId xmlns:p14="http://schemas.microsoft.com/office/powerpoint/2010/main" val="251232113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0" end="0"/>
                                            </p:txEl>
                                          </p:spTgt>
                                        </p:tgtEl>
                                        <p:attrNameLst>
                                          <p:attrName>style.visibility</p:attrName>
                                        </p:attrNameLst>
                                      </p:cBhvr>
                                      <p:to>
                                        <p:strVal val="visible"/>
                                      </p:to>
                                    </p:set>
                                    <p:anim calcmode="lin" valueType="num">
                                      <p:cBhvr additive="repl">
                                        <p:cTn id="13"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728324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trike="noStrike" spc="-1">
                <a:solidFill>
                  <a:srgbClr val="0070C0"/>
                </a:solidFill>
                <a:latin typeface="Verdana"/>
                <a:ea typeface="Verdana"/>
              </a:rPr>
              <a:t>A self-righteous conservative </a:t>
            </a:r>
            <a:endParaRPr lang="en-GB" sz="2800" b="1" strike="noStrike" spc="-1" dirty="0">
              <a:solidFill>
                <a:srgbClr val="0070C0"/>
              </a:solidFill>
              <a:latin typeface="Verdana"/>
              <a:ea typeface="Verdana"/>
            </a:endParaRPr>
          </a:p>
        </p:txBody>
      </p:sp>
      <p:sp>
        <p:nvSpPr>
          <p:cNvPr id="57" name="TextBox 5"/>
          <p:cNvSpPr/>
          <p:nvPr/>
        </p:nvSpPr>
        <p:spPr>
          <a:xfrm>
            <a:off x="204480" y="517012"/>
            <a:ext cx="7923520" cy="267620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11 </a:t>
            </a:r>
            <a:r>
              <a:rPr lang="en-GB" sz="2800" b="1" spc="-1" dirty="0">
                <a:latin typeface="+mj-lt"/>
              </a:rPr>
              <a:t>The Pharisee stood by himself and prayed: ‘God, I thank you that I am not like other people—robbers, evildoers, adulterers — or even like this tax collector. </a:t>
            </a:r>
            <a:r>
              <a:rPr lang="en-GB" sz="2800" b="1" spc="-1" baseline="30000" dirty="0">
                <a:solidFill>
                  <a:srgbClr val="C00000"/>
                </a:solidFill>
                <a:latin typeface="+mj-lt"/>
              </a:rPr>
              <a:t>12</a:t>
            </a:r>
            <a:r>
              <a:rPr lang="en-GB" sz="2800" b="1" spc="-1" dirty="0">
                <a:latin typeface="+mj-lt"/>
              </a:rPr>
              <a:t> I fast twice a week and give a tenth of all </a:t>
            </a:r>
            <a:br>
              <a:rPr lang="en-GB" sz="2800" b="1" spc="-1" dirty="0">
                <a:latin typeface="+mj-lt"/>
              </a:rPr>
            </a:br>
            <a:r>
              <a:rPr lang="en-GB" sz="2800" b="1" spc="-1" dirty="0">
                <a:latin typeface="+mj-lt"/>
              </a:rPr>
              <a:t>I get.’</a:t>
            </a:r>
            <a:endParaRPr lang="en-US" sz="2800" b="1" spc="-1" dirty="0">
              <a:latin typeface="+mj-lt"/>
            </a:endParaRPr>
          </a:p>
        </p:txBody>
      </p:sp>
      <p:pic>
        <p:nvPicPr>
          <p:cNvPr id="3" name="Picture 2">
            <a:extLst>
              <a:ext uri="{FF2B5EF4-FFF2-40B4-BE49-F238E27FC236}">
                <a16:creationId xmlns:a16="http://schemas.microsoft.com/office/drawing/2014/main" id="{0280B752-03BF-D635-E19B-ACCD20A1007F}"/>
              </a:ext>
            </a:extLst>
          </p:cNvPr>
          <p:cNvPicPr>
            <a:picLocks noChangeAspect="1"/>
          </p:cNvPicPr>
          <p:nvPr/>
        </p:nvPicPr>
        <p:blipFill>
          <a:blip r:embed="rId2"/>
          <a:stretch>
            <a:fillRect/>
          </a:stretch>
        </p:blipFill>
        <p:spPr>
          <a:xfrm>
            <a:off x="5656521" y="2203498"/>
            <a:ext cx="2471479" cy="2368501"/>
          </a:xfrm>
          <a:prstGeom prst="rect">
            <a:avLst/>
          </a:prstGeom>
        </p:spPr>
      </p:pic>
    </p:spTree>
    <p:extLst>
      <p:ext uri="{BB962C8B-B14F-4D97-AF65-F5344CB8AC3E}">
        <p14:creationId xmlns:p14="http://schemas.microsoft.com/office/powerpoint/2010/main" val="10285559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 calcmode="lin" valueType="num">
                                      <p:cBhvr additive="repl">
                                        <p:cTn id="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728324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trike="noStrike" spc="-1" dirty="0">
                <a:solidFill>
                  <a:srgbClr val="0070C0"/>
                </a:solidFill>
                <a:latin typeface="Verdana"/>
                <a:ea typeface="Verdana"/>
              </a:rPr>
              <a:t>“I fast twice a week.”</a:t>
            </a:r>
          </a:p>
        </p:txBody>
      </p:sp>
      <p:sp>
        <p:nvSpPr>
          <p:cNvPr id="57" name="TextBox 5"/>
          <p:cNvSpPr/>
          <p:nvPr/>
        </p:nvSpPr>
        <p:spPr>
          <a:xfrm>
            <a:off x="204480" y="517012"/>
            <a:ext cx="7838631" cy="35379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60363" indent="-360363">
              <a:lnSpc>
                <a:spcPct val="100000"/>
              </a:lnSpc>
              <a:buNone/>
            </a:pPr>
            <a:r>
              <a:rPr lang="en-US" sz="2800" b="1" spc="-1" dirty="0">
                <a:solidFill>
                  <a:srgbClr val="C00000"/>
                </a:solidFill>
              </a:rPr>
              <a:t>● </a:t>
            </a:r>
            <a:r>
              <a:rPr lang="en-GB" sz="2800" b="1" spc="-1" dirty="0">
                <a:latin typeface="+mj-lt"/>
              </a:rPr>
              <a:t>Some pious Jews fasted food and water Mondays and Thursdays.</a:t>
            </a:r>
          </a:p>
          <a:p>
            <a:pPr marL="360363" indent="-360363">
              <a:lnSpc>
                <a:spcPct val="100000"/>
              </a:lnSpc>
              <a:buNone/>
            </a:pPr>
            <a:r>
              <a:rPr lang="en-US" sz="2800" b="1" spc="-1" dirty="0">
                <a:solidFill>
                  <a:srgbClr val="C00000"/>
                </a:solidFill>
              </a:rPr>
              <a:t>● </a:t>
            </a:r>
            <a:r>
              <a:rPr lang="en-US" sz="2800" b="1" spc="-1" dirty="0">
                <a:solidFill>
                  <a:srgbClr val="0070C0"/>
                </a:solidFill>
              </a:rPr>
              <a:t>Didache 8:1 (between 50 and 150 CE):</a:t>
            </a:r>
            <a:r>
              <a:rPr lang="en-US" sz="2800" b="1" spc="-1" dirty="0">
                <a:latin typeface="+mj-lt"/>
              </a:rPr>
              <a:t> “</a:t>
            </a:r>
            <a:r>
              <a:rPr lang="en-GB" sz="2800" b="1" spc="-1" dirty="0">
                <a:latin typeface="+mj-lt"/>
              </a:rPr>
              <a:t>Do not fast the same days as the hypocrites do. For they fast the second and fifth days after the Sabbath, but you must fast the third day and during the preparation day for the Sabbath.”</a:t>
            </a:r>
          </a:p>
        </p:txBody>
      </p:sp>
      <p:pic>
        <p:nvPicPr>
          <p:cNvPr id="2050" name="Picture 2">
            <a:extLst>
              <a:ext uri="{FF2B5EF4-FFF2-40B4-BE49-F238E27FC236}">
                <a16:creationId xmlns:a16="http://schemas.microsoft.com/office/drawing/2014/main" id="{D4FBE994-6067-AA0E-6437-B42B7C9453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0996"/>
            <a:ext cx="6106695" cy="31510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6C56639-0221-2BCD-9752-AAEA9F06E0F2}"/>
              </a:ext>
            </a:extLst>
          </p:cNvPr>
          <p:cNvPicPr>
            <a:picLocks noChangeAspect="1"/>
          </p:cNvPicPr>
          <p:nvPr/>
        </p:nvPicPr>
        <p:blipFill>
          <a:blip r:embed="rId3"/>
          <a:stretch>
            <a:fillRect/>
          </a:stretch>
        </p:blipFill>
        <p:spPr>
          <a:xfrm>
            <a:off x="6106694" y="3904788"/>
            <a:ext cx="2100267" cy="667212"/>
          </a:xfrm>
          <a:prstGeom prst="rect">
            <a:avLst/>
          </a:prstGeom>
        </p:spPr>
      </p:pic>
    </p:spTree>
    <p:extLst>
      <p:ext uri="{BB962C8B-B14F-4D97-AF65-F5344CB8AC3E}">
        <p14:creationId xmlns:p14="http://schemas.microsoft.com/office/powerpoint/2010/main" val="275183541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 calcmode="lin" valueType="num">
                                      <p:cBhvr additive="repl">
                                        <p:cTn id="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2050"/>
                                        </p:tgtEl>
                                        <p:attrNameLst>
                                          <p:attrName>ppt_x</p:attrName>
                                        </p:attrNameLst>
                                      </p:cBhvr>
                                      <p:tavLst>
                                        <p:tav tm="0">
                                          <p:val>
                                            <p:strVal val="ppt_x"/>
                                          </p:val>
                                        </p:tav>
                                        <p:tav tm="100000">
                                          <p:val>
                                            <p:strVal val="ppt_x"/>
                                          </p:val>
                                        </p:tav>
                                      </p:tavLst>
                                    </p:anim>
                                    <p:anim calcmode="lin" valueType="num">
                                      <p:cBhvr additive="base">
                                        <p:cTn id="13" dur="500"/>
                                        <p:tgtEl>
                                          <p:spTgt spid="2050"/>
                                        </p:tgtEl>
                                        <p:attrNameLst>
                                          <p:attrName>ppt_y</p:attrName>
                                        </p:attrNameLst>
                                      </p:cBhvr>
                                      <p:tavLst>
                                        <p:tav tm="0">
                                          <p:val>
                                            <p:strVal val="ppt_y"/>
                                          </p:val>
                                        </p:tav>
                                        <p:tav tm="100000">
                                          <p:val>
                                            <p:strVal val="1+ppt_h/2"/>
                                          </p:val>
                                        </p:tav>
                                      </p:tavLst>
                                    </p:anim>
                                    <p:set>
                                      <p:cBhvr>
                                        <p:cTn id="14" dur="1" fill="hold">
                                          <p:stCondLst>
                                            <p:cond delay="499"/>
                                          </p:stCondLst>
                                        </p:cTn>
                                        <p:tgtEl>
                                          <p:spTgt spid="2050"/>
                                        </p:tgtEl>
                                        <p:attrNameLst>
                                          <p:attrName>style.visibility</p:attrName>
                                        </p:attrNameLst>
                                      </p:cBhvr>
                                      <p:to>
                                        <p:strVal val="hidden"/>
                                      </p:to>
                                    </p:set>
                                  </p:childTnLst>
                                </p:cTn>
                              </p:par>
                              <p:par>
                                <p:cTn id="15" presetID="2" presetClass="exit" presetSubtype="4" fill="hold" nodeType="withEffect">
                                  <p:stCondLst>
                                    <p:cond delay="0"/>
                                  </p:stCondLst>
                                  <p:childTnLst>
                                    <p:anim calcmode="lin" valueType="num">
                                      <p:cBhvr additive="base">
                                        <p:cTn id="16" dur="500"/>
                                        <p:tgtEl>
                                          <p:spTgt spid="4"/>
                                        </p:tgtEl>
                                        <p:attrNameLst>
                                          <p:attrName>ppt_x</p:attrName>
                                        </p:attrNameLst>
                                      </p:cBhvr>
                                      <p:tavLst>
                                        <p:tav tm="0">
                                          <p:val>
                                            <p:strVal val="ppt_x"/>
                                          </p:val>
                                        </p:tav>
                                        <p:tav tm="100000">
                                          <p:val>
                                            <p:strVal val="ppt_x"/>
                                          </p:val>
                                        </p:tav>
                                      </p:tavLst>
                                    </p:anim>
                                    <p:anim calcmode="lin" valueType="num">
                                      <p:cBhvr additive="base">
                                        <p:cTn id="17" dur="500"/>
                                        <p:tgtEl>
                                          <p:spTgt spid="4"/>
                                        </p:tgtEl>
                                        <p:attrNameLst>
                                          <p:attrName>ppt_y</p:attrName>
                                        </p:attrNameLst>
                                      </p:cBhvr>
                                      <p:tavLst>
                                        <p:tav tm="0">
                                          <p:val>
                                            <p:strVal val="ppt_y"/>
                                          </p:val>
                                        </p:tav>
                                        <p:tav tm="100000">
                                          <p:val>
                                            <p:strVal val="1+ppt_h/2"/>
                                          </p:val>
                                        </p:tav>
                                      </p:tavLst>
                                    </p:anim>
                                    <p:set>
                                      <p:cBhvr>
                                        <p:cTn id="18" dur="1" fill="hold">
                                          <p:stCondLst>
                                            <p:cond delay="4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7">
                                            <p:txEl>
                                              <p:pRg st="1" end="1"/>
                                            </p:txEl>
                                          </p:spTgt>
                                        </p:tgtEl>
                                        <p:attrNameLst>
                                          <p:attrName>style.visibility</p:attrName>
                                        </p:attrNameLst>
                                      </p:cBhvr>
                                      <p:to>
                                        <p:strVal val="visible"/>
                                      </p:to>
                                    </p:set>
                                    <p:anim calcmode="lin" valueType="num">
                                      <p:cBhvr additive="repl">
                                        <p:cTn id="23"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24"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539400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trike="noStrike" spc="-1" dirty="0">
                <a:solidFill>
                  <a:srgbClr val="0070C0"/>
                </a:solidFill>
                <a:latin typeface="Verdana"/>
                <a:ea typeface="Verdana"/>
              </a:rPr>
              <a:t>A guilty sinner</a:t>
            </a:r>
          </a:p>
        </p:txBody>
      </p:sp>
      <p:sp>
        <p:nvSpPr>
          <p:cNvPr id="57" name="TextBox 5"/>
          <p:cNvSpPr/>
          <p:nvPr/>
        </p:nvSpPr>
        <p:spPr>
          <a:xfrm>
            <a:off x="204480" y="517012"/>
            <a:ext cx="7923520" cy="310708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13 </a:t>
            </a:r>
            <a:r>
              <a:rPr lang="en-GB" sz="2800" b="1" spc="-1" dirty="0">
                <a:latin typeface="+mj-lt"/>
              </a:rPr>
              <a:t>“But the tax collector stood at a distance. He would not even look up to heaven, but beat his breast and said, ‘God, have mercy on me, a sinner.’</a:t>
            </a:r>
          </a:p>
          <a:p>
            <a:pPr indent="357188">
              <a:lnSpc>
                <a:spcPct val="100000"/>
              </a:lnSpc>
              <a:buNone/>
              <a:tabLst>
                <a:tab pos="0" algn="l"/>
              </a:tabLst>
            </a:pPr>
            <a:r>
              <a:rPr lang="en-GB" sz="2800" b="1" spc="-1" baseline="30000" dirty="0">
                <a:solidFill>
                  <a:srgbClr val="C00000"/>
                </a:solidFill>
                <a:latin typeface="+mj-lt"/>
              </a:rPr>
              <a:t>14</a:t>
            </a:r>
            <a:r>
              <a:rPr lang="en-GB" sz="2800" b="1" spc="-1" dirty="0">
                <a:latin typeface="+mj-lt"/>
              </a:rPr>
              <a:t> “I tell you that this man, </a:t>
            </a:r>
            <a:br>
              <a:rPr lang="en-GB" sz="2800" b="1" spc="-1" dirty="0">
                <a:latin typeface="+mj-lt"/>
              </a:rPr>
            </a:br>
            <a:r>
              <a:rPr lang="en-GB" sz="2800" b="1" spc="-1" dirty="0">
                <a:latin typeface="+mj-lt"/>
              </a:rPr>
              <a:t>rather than the other, went </a:t>
            </a:r>
            <a:br>
              <a:rPr lang="en-GB" sz="2800" b="1" spc="-1" dirty="0">
                <a:latin typeface="+mj-lt"/>
              </a:rPr>
            </a:br>
            <a:r>
              <a:rPr lang="en-GB" sz="2800" b="1" spc="-1" dirty="0">
                <a:latin typeface="+mj-lt"/>
              </a:rPr>
              <a:t>home justified before God.</a:t>
            </a:r>
            <a:endParaRPr lang="en-US" sz="2800" b="1" spc="-1" dirty="0">
              <a:latin typeface="+mj-lt"/>
            </a:endParaRPr>
          </a:p>
        </p:txBody>
      </p:sp>
      <p:pic>
        <p:nvPicPr>
          <p:cNvPr id="3" name="Picture 2">
            <a:extLst>
              <a:ext uri="{FF2B5EF4-FFF2-40B4-BE49-F238E27FC236}">
                <a16:creationId xmlns:a16="http://schemas.microsoft.com/office/drawing/2014/main" id="{F8FD5E73-6ED2-FFEF-42F1-8995028A8EC7}"/>
              </a:ext>
            </a:extLst>
          </p:cNvPr>
          <p:cNvPicPr>
            <a:picLocks noChangeAspect="1"/>
          </p:cNvPicPr>
          <p:nvPr/>
        </p:nvPicPr>
        <p:blipFill>
          <a:blip r:embed="rId2"/>
          <a:stretch>
            <a:fillRect/>
          </a:stretch>
        </p:blipFill>
        <p:spPr>
          <a:xfrm>
            <a:off x="5677786" y="1876764"/>
            <a:ext cx="2450214" cy="2695236"/>
          </a:xfrm>
          <a:prstGeom prst="rect">
            <a:avLst/>
          </a:prstGeom>
        </p:spPr>
      </p:pic>
    </p:spTree>
    <p:extLst>
      <p:ext uri="{BB962C8B-B14F-4D97-AF65-F5344CB8AC3E}">
        <p14:creationId xmlns:p14="http://schemas.microsoft.com/office/powerpoint/2010/main" val="31023948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 calcmode="lin" valueType="num">
                                      <p:cBhvr additive="repl">
                                        <p:cTn id="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1" end="1"/>
                                            </p:txEl>
                                          </p:spTgt>
                                        </p:tgtEl>
                                        <p:attrNameLst>
                                          <p:attrName>style.visibility</p:attrName>
                                        </p:attrNameLst>
                                      </p:cBhvr>
                                      <p:to>
                                        <p:strVal val="visible"/>
                                      </p:to>
                                    </p:set>
                                    <p:anim calcmode="lin" valueType="num">
                                      <p:cBhvr additive="repl">
                                        <p:cTn id="13"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742260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trike="noStrike" spc="-1" dirty="0">
                <a:solidFill>
                  <a:srgbClr val="0070C0"/>
                </a:solidFill>
                <a:latin typeface="Verdana"/>
                <a:ea typeface="Verdana"/>
              </a:rPr>
              <a:t>Atonement and justification</a:t>
            </a:r>
          </a:p>
        </p:txBody>
      </p:sp>
      <p:sp>
        <p:nvSpPr>
          <p:cNvPr id="57" name="TextBox 5"/>
          <p:cNvSpPr/>
          <p:nvPr/>
        </p:nvSpPr>
        <p:spPr>
          <a:xfrm>
            <a:off x="204480" y="517012"/>
            <a:ext cx="7719041" cy="35379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en-GB" sz="2800" b="1" spc="-1" baseline="30000" dirty="0">
                <a:solidFill>
                  <a:srgbClr val="C00000"/>
                </a:solidFill>
                <a:latin typeface="+mj-lt"/>
              </a:rPr>
              <a:t>13 </a:t>
            </a:r>
            <a:r>
              <a:rPr lang="en-GB" sz="2800" b="1" spc="-1" dirty="0">
                <a:latin typeface="+mj-lt"/>
              </a:rPr>
              <a:t>“God, have </a:t>
            </a:r>
            <a:r>
              <a:rPr lang="en-GB" sz="2800" b="1" spc="-1" dirty="0">
                <a:solidFill>
                  <a:srgbClr val="C00000"/>
                </a:solidFill>
                <a:latin typeface="+mj-lt"/>
              </a:rPr>
              <a:t>mercy</a:t>
            </a:r>
            <a:r>
              <a:rPr lang="en-GB" sz="2800" b="1" spc="-1" dirty="0">
                <a:latin typeface="+mj-lt"/>
              </a:rPr>
              <a:t> on me.” </a:t>
            </a:r>
            <a:r>
              <a:rPr lang="en-GB" sz="2800" b="1" i="1" spc="-1" dirty="0" err="1">
                <a:latin typeface="+mj-lt"/>
              </a:rPr>
              <a:t>hiláskomai</a:t>
            </a:r>
            <a:endParaRPr lang="en-GB" sz="2800" b="1" i="1" spc="-1" dirty="0">
              <a:latin typeface="+mj-lt"/>
            </a:endParaRPr>
          </a:p>
          <a:p>
            <a:pPr indent="357188">
              <a:lnSpc>
                <a:spcPct val="100000"/>
              </a:lnSpc>
              <a:buNone/>
              <a:tabLst>
                <a:tab pos="0" algn="l"/>
              </a:tabLst>
            </a:pPr>
            <a:r>
              <a:rPr lang="en-GB" sz="2800" b="1" spc="-1" baseline="30000" dirty="0">
                <a:solidFill>
                  <a:srgbClr val="C00000"/>
                </a:solidFill>
                <a:latin typeface="+mj-lt"/>
              </a:rPr>
              <a:t>14</a:t>
            </a:r>
            <a:r>
              <a:rPr lang="en-GB" sz="2800" b="1" spc="-1" dirty="0">
                <a:latin typeface="+mj-lt"/>
              </a:rPr>
              <a:t> “</a:t>
            </a:r>
            <a:r>
              <a:rPr lang="en-GB" sz="2800" b="1" spc="-1" dirty="0">
                <a:solidFill>
                  <a:srgbClr val="00B050"/>
                </a:solidFill>
                <a:latin typeface="+mj-lt"/>
              </a:rPr>
              <a:t>justified</a:t>
            </a:r>
            <a:r>
              <a:rPr lang="en-GB" sz="2800" b="1" spc="-1" dirty="0">
                <a:latin typeface="+mj-lt"/>
              </a:rPr>
              <a:t> before God.”	       </a:t>
            </a:r>
            <a:r>
              <a:rPr lang="en-GB" sz="2800" b="1" i="1" spc="-1" dirty="0" err="1">
                <a:latin typeface="+mj-lt"/>
              </a:rPr>
              <a:t>dikaióō</a:t>
            </a:r>
            <a:br>
              <a:rPr lang="en-GB" sz="2800" b="1" i="1" spc="-1" dirty="0">
                <a:latin typeface="+mj-lt"/>
              </a:rPr>
            </a:br>
            <a:endParaRPr lang="en-GB" sz="2800" b="1" i="1" spc="-1" dirty="0">
              <a:latin typeface="+mj-lt"/>
            </a:endParaRPr>
          </a:p>
          <a:p>
            <a:pPr indent="357188">
              <a:lnSpc>
                <a:spcPct val="100000"/>
              </a:lnSpc>
              <a:buNone/>
              <a:tabLst>
                <a:tab pos="0" algn="l"/>
              </a:tabLst>
            </a:pPr>
            <a:r>
              <a:rPr lang="en-GB" sz="2800" b="1" spc="-1" dirty="0">
                <a:latin typeface="+mj-lt"/>
              </a:rPr>
              <a:t>“All are </a:t>
            </a:r>
            <a:r>
              <a:rPr lang="en-GB" sz="2800" b="1" spc="-1" dirty="0">
                <a:solidFill>
                  <a:srgbClr val="00B050"/>
                </a:solidFill>
                <a:latin typeface="+mj-lt"/>
              </a:rPr>
              <a:t>justified</a:t>
            </a:r>
            <a:r>
              <a:rPr lang="en-GB" sz="2800" b="1" spc="-1" dirty="0">
                <a:latin typeface="+mj-lt"/>
              </a:rPr>
              <a:t> freely by his grace through the redemption that came by Christ Jesus. God presented Christ as a </a:t>
            </a:r>
            <a:r>
              <a:rPr lang="en-GB" sz="2800" b="1" spc="-1" dirty="0">
                <a:solidFill>
                  <a:srgbClr val="C00000"/>
                </a:solidFill>
                <a:latin typeface="+mj-lt"/>
              </a:rPr>
              <a:t>sacrifice of atonement</a:t>
            </a:r>
            <a:r>
              <a:rPr lang="en-GB" sz="2800" b="1" spc="-1" dirty="0">
                <a:latin typeface="+mj-lt"/>
              </a:rPr>
              <a:t>, through the shedding of his blood.” </a:t>
            </a:r>
            <a:r>
              <a:rPr lang="en-GB" sz="2800" i="1" spc="-1" dirty="0">
                <a:latin typeface="+mj-lt"/>
              </a:rPr>
              <a:t>Romans 3:24-25</a:t>
            </a:r>
            <a:endParaRPr lang="en-US" sz="2800" spc="-1" dirty="0">
              <a:latin typeface="+mj-lt"/>
            </a:endParaRPr>
          </a:p>
        </p:txBody>
      </p:sp>
    </p:spTree>
    <p:extLst>
      <p:ext uri="{BB962C8B-B14F-4D97-AF65-F5344CB8AC3E}">
        <p14:creationId xmlns:p14="http://schemas.microsoft.com/office/powerpoint/2010/main" val="31912148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 calcmode="lin" valueType="num">
                                      <p:cBhvr additive="repl">
                                        <p:cTn id="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1" end="1"/>
                                            </p:txEl>
                                          </p:spTgt>
                                        </p:tgtEl>
                                        <p:attrNameLst>
                                          <p:attrName>style.visibility</p:attrName>
                                        </p:attrNameLst>
                                      </p:cBhvr>
                                      <p:to>
                                        <p:strVal val="visible"/>
                                      </p:to>
                                    </p:set>
                                    <p:anim calcmode="lin" valueType="num">
                                      <p:cBhvr additive="repl">
                                        <p:cTn id="13"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
                                            <p:txEl>
                                              <p:pRg st="2" end="2"/>
                                            </p:txEl>
                                          </p:spTgt>
                                        </p:tgtEl>
                                        <p:attrNameLst>
                                          <p:attrName>style.visibility</p:attrName>
                                        </p:attrNameLst>
                                      </p:cBhvr>
                                      <p:to>
                                        <p:strVal val="visible"/>
                                      </p:to>
                                    </p:set>
                                    <p:anim calcmode="lin" valueType="num">
                                      <p:cBhvr additive="repl">
                                        <p:cTn id="19" dur="500" fill="hold"/>
                                        <p:tgtEl>
                                          <p:spTgt spid="57">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5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7254495"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trike="noStrike" spc="-1" dirty="0">
                <a:solidFill>
                  <a:srgbClr val="0070C0"/>
                </a:solidFill>
                <a:latin typeface="Verdana"/>
                <a:ea typeface="Verdana"/>
              </a:rPr>
              <a:t>How, then, must we worship?</a:t>
            </a:r>
          </a:p>
        </p:txBody>
      </p:sp>
      <p:sp>
        <p:nvSpPr>
          <p:cNvPr id="57" name="TextBox 5"/>
          <p:cNvSpPr/>
          <p:nvPr/>
        </p:nvSpPr>
        <p:spPr>
          <a:xfrm>
            <a:off x="204480" y="517012"/>
            <a:ext cx="7923520"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en-GB" sz="2800" b="1" spc="-1" dirty="0">
                <a:latin typeface="+mj-lt"/>
              </a:rPr>
              <a:t>For all those who exalt themselves will be humbled, and those who humble themselves will be exalted.”</a:t>
            </a:r>
            <a:br>
              <a:rPr lang="en-GB" sz="2800" b="1" spc="-1" dirty="0">
                <a:latin typeface="+mj-lt"/>
              </a:rPr>
            </a:br>
            <a:endParaRPr lang="en-GB" sz="2800" b="1" spc="-1" dirty="0">
              <a:latin typeface="+mj-lt"/>
            </a:endParaRPr>
          </a:p>
          <a:p>
            <a:pPr indent="357188">
              <a:lnSpc>
                <a:spcPct val="100000"/>
              </a:lnSpc>
              <a:buNone/>
              <a:tabLst>
                <a:tab pos="0" algn="l"/>
              </a:tabLst>
            </a:pPr>
            <a:r>
              <a:rPr lang="en-GB" sz="2800" b="1" spc="-1" dirty="0">
                <a:solidFill>
                  <a:srgbClr val="0070C0"/>
                </a:solidFill>
                <a:latin typeface="+mj-lt"/>
              </a:rPr>
              <a:t>Religious folk</a:t>
            </a:r>
          </a:p>
          <a:p>
            <a:pPr>
              <a:lnSpc>
                <a:spcPct val="100000"/>
              </a:lnSpc>
              <a:buNone/>
              <a:tabLst>
                <a:tab pos="358775" algn="l"/>
              </a:tabLst>
            </a:pPr>
            <a:r>
              <a:rPr lang="en-US" sz="2800" b="1" spc="-1" dirty="0">
                <a:solidFill>
                  <a:srgbClr val="C00000"/>
                </a:solidFill>
                <a:latin typeface="+mj-lt"/>
              </a:rPr>
              <a:t>● </a:t>
            </a:r>
            <a:r>
              <a:rPr lang="en-US" sz="2800" b="1" spc="-1" dirty="0">
                <a:latin typeface="+mj-lt"/>
              </a:rPr>
              <a:t>Wash themselves and wear nice clothes.</a:t>
            </a:r>
          </a:p>
          <a:p>
            <a:pPr>
              <a:lnSpc>
                <a:spcPct val="100000"/>
              </a:lnSpc>
              <a:buNone/>
              <a:tabLst>
                <a:tab pos="358775" algn="l"/>
              </a:tabLst>
            </a:pPr>
            <a:r>
              <a:rPr lang="en-US" sz="2800" b="1" spc="-1" dirty="0">
                <a:solidFill>
                  <a:srgbClr val="C00000"/>
                </a:solidFill>
              </a:rPr>
              <a:t>● </a:t>
            </a:r>
            <a:r>
              <a:rPr lang="en-US" sz="2800" b="1" spc="-1" dirty="0">
                <a:latin typeface="+mj-lt"/>
              </a:rPr>
              <a:t>Perform rituals and say certain prayers.</a:t>
            </a:r>
          </a:p>
          <a:p>
            <a:pPr>
              <a:lnSpc>
                <a:spcPct val="100000"/>
              </a:lnSpc>
              <a:buNone/>
              <a:tabLst>
                <a:tab pos="358775" algn="l"/>
              </a:tabLst>
            </a:pPr>
            <a:r>
              <a:rPr lang="en-US" sz="2800" b="1" spc="-1" dirty="0">
                <a:solidFill>
                  <a:srgbClr val="C00000"/>
                </a:solidFill>
              </a:rPr>
              <a:t>● </a:t>
            </a:r>
            <a:r>
              <a:rPr lang="en-US" sz="2800" b="1" spc="-1" dirty="0">
                <a:latin typeface="+mj-lt"/>
              </a:rPr>
              <a:t>Feel proud and despise other faiths.</a:t>
            </a:r>
          </a:p>
          <a:p>
            <a:pPr>
              <a:lnSpc>
                <a:spcPct val="100000"/>
              </a:lnSpc>
              <a:buNone/>
              <a:tabLst>
                <a:tab pos="358775" algn="l"/>
              </a:tabLst>
            </a:pPr>
            <a:r>
              <a:rPr lang="en-US" sz="2800" b="1" spc="-1" dirty="0">
                <a:solidFill>
                  <a:srgbClr val="C00000"/>
                </a:solidFill>
              </a:rPr>
              <a:t>● </a:t>
            </a:r>
            <a:r>
              <a:rPr lang="en-US" sz="2800" b="1" spc="-1" dirty="0">
                <a:latin typeface="+mj-lt"/>
              </a:rPr>
              <a:t>May turn violent when they feel offended.</a:t>
            </a:r>
          </a:p>
        </p:txBody>
      </p:sp>
    </p:spTree>
    <p:extLst>
      <p:ext uri="{BB962C8B-B14F-4D97-AF65-F5344CB8AC3E}">
        <p14:creationId xmlns:p14="http://schemas.microsoft.com/office/powerpoint/2010/main" val="24933425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 calcmode="lin" valueType="num">
                                      <p:cBhvr additive="repl">
                                        <p:cTn id="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1" end="1"/>
                                            </p:txEl>
                                          </p:spTgt>
                                        </p:tgtEl>
                                        <p:attrNameLst>
                                          <p:attrName>style.visibility</p:attrName>
                                        </p:attrNameLst>
                                      </p:cBhvr>
                                      <p:to>
                                        <p:strVal val="visible"/>
                                      </p:to>
                                    </p:set>
                                    <p:anim calcmode="lin" valueType="num">
                                      <p:cBhvr additive="repl">
                                        <p:cTn id="13"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
                                            <p:txEl>
                                              <p:pRg st="2" end="2"/>
                                            </p:txEl>
                                          </p:spTgt>
                                        </p:tgtEl>
                                        <p:attrNameLst>
                                          <p:attrName>style.visibility</p:attrName>
                                        </p:attrNameLst>
                                      </p:cBhvr>
                                      <p:to>
                                        <p:strVal val="visible"/>
                                      </p:to>
                                    </p:set>
                                    <p:anim calcmode="lin" valueType="num">
                                      <p:cBhvr additive="repl">
                                        <p:cTn id="19" dur="500" fill="hold"/>
                                        <p:tgtEl>
                                          <p:spTgt spid="57">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5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7">
                                            <p:txEl>
                                              <p:pRg st="3" end="3"/>
                                            </p:txEl>
                                          </p:spTgt>
                                        </p:tgtEl>
                                        <p:attrNameLst>
                                          <p:attrName>style.visibility</p:attrName>
                                        </p:attrNameLst>
                                      </p:cBhvr>
                                      <p:to>
                                        <p:strVal val="visible"/>
                                      </p:to>
                                    </p:set>
                                    <p:anim calcmode="lin" valueType="num">
                                      <p:cBhvr additive="repl">
                                        <p:cTn id="25" dur="500" fill="hold"/>
                                        <p:tgtEl>
                                          <p:spTgt spid="57">
                                            <p:txEl>
                                              <p:pRg st="3" end="3"/>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5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7">
                                            <p:txEl>
                                              <p:pRg st="4" end="4"/>
                                            </p:txEl>
                                          </p:spTgt>
                                        </p:tgtEl>
                                        <p:attrNameLst>
                                          <p:attrName>style.visibility</p:attrName>
                                        </p:attrNameLst>
                                      </p:cBhvr>
                                      <p:to>
                                        <p:strVal val="visible"/>
                                      </p:to>
                                    </p:set>
                                    <p:anim calcmode="lin" valueType="num">
                                      <p:cBhvr additive="repl">
                                        <p:cTn id="31" dur="500" fill="hold"/>
                                        <p:tgtEl>
                                          <p:spTgt spid="57">
                                            <p:txEl>
                                              <p:pRg st="4" end="4"/>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5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7">
                                            <p:txEl>
                                              <p:pRg st="5" end="5"/>
                                            </p:txEl>
                                          </p:spTgt>
                                        </p:tgtEl>
                                        <p:attrNameLst>
                                          <p:attrName>style.visibility</p:attrName>
                                        </p:attrNameLst>
                                      </p:cBhvr>
                                      <p:to>
                                        <p:strVal val="visible"/>
                                      </p:to>
                                    </p:set>
                                    <p:anim calcmode="lin" valueType="num">
                                      <p:cBhvr additive="repl">
                                        <p:cTn id="37" dur="500" fill="hold"/>
                                        <p:tgtEl>
                                          <p:spTgt spid="57">
                                            <p:txEl>
                                              <p:pRg st="5" end="5"/>
                                            </p:txEl>
                                          </p:spTgt>
                                        </p:tgtEl>
                                        <p:attrNameLst>
                                          <p:attrName>ppt_x</p:attrName>
                                        </p:attrNameLst>
                                      </p:cBhvr>
                                      <p:tavLst>
                                        <p:tav tm="0">
                                          <p:val>
                                            <p:strVal val="#ppt_x"/>
                                          </p:val>
                                        </p:tav>
                                        <p:tav tm="100000">
                                          <p:val>
                                            <p:strVal val="#ppt_x"/>
                                          </p:val>
                                        </p:tav>
                                      </p:tavLst>
                                    </p:anim>
                                    <p:anim calcmode="lin" valueType="num">
                                      <p:cBhvr additive="repl">
                                        <p:cTn id="38" dur="500" fill="hold"/>
                                        <p:tgtEl>
                                          <p:spTgt spid="5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pic>
        <p:nvPicPr>
          <p:cNvPr id="49" name="Image 5"/>
          <p:cNvPicPr/>
          <p:nvPr/>
        </p:nvPicPr>
        <p:blipFill>
          <a:blip r:embed="rId2"/>
          <a:stretch/>
        </p:blipFill>
        <p:spPr>
          <a:xfrm>
            <a:off x="0" y="6840"/>
            <a:ext cx="8127720" cy="4565160"/>
          </a:xfrm>
          <a:prstGeom prst="rect">
            <a:avLst/>
          </a:prstGeom>
          <a:ln w="0">
            <a:noFill/>
          </a:ln>
        </p:spPr>
      </p:pic>
      <p:sp>
        <p:nvSpPr>
          <p:cNvPr id="50" name="TextBox 5"/>
          <p:cNvSpPr/>
          <p:nvPr/>
        </p:nvSpPr>
        <p:spPr>
          <a:xfrm>
            <a:off x="211769" y="1929947"/>
            <a:ext cx="6539666" cy="10757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spcBef>
                <a:spcPts val="601"/>
              </a:spcBef>
              <a:buNone/>
            </a:pPr>
            <a:r>
              <a:rPr lang="en-GB" sz="3200" b="1" strike="noStrike" spc="-1" dirty="0">
                <a:solidFill>
                  <a:srgbClr val="0070C0"/>
                </a:solidFill>
                <a:latin typeface="Arial"/>
              </a:rPr>
              <a:t>3. Receive life by simple faith</a:t>
            </a:r>
            <a:br>
              <a:rPr lang="en-GB" sz="3200" b="1" strike="noStrike" spc="-1" dirty="0">
                <a:solidFill>
                  <a:srgbClr val="0070C0"/>
                </a:solidFill>
                <a:latin typeface="Arial"/>
              </a:rPr>
            </a:br>
            <a:r>
              <a:rPr lang="en-GB" sz="3200" b="1" strike="noStrike" spc="-1" dirty="0">
                <a:solidFill>
                  <a:srgbClr val="C00000"/>
                </a:solidFill>
                <a:latin typeface="Arial"/>
              </a:rPr>
              <a:t>18:15-17</a:t>
            </a:r>
          </a:p>
        </p:txBody>
      </p:sp>
    </p:spTree>
    <p:extLst>
      <p:ext uri="{BB962C8B-B14F-4D97-AF65-F5344CB8AC3E}">
        <p14:creationId xmlns:p14="http://schemas.microsoft.com/office/powerpoint/2010/main" val="1619390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539400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trike="noStrike" spc="-1" dirty="0">
                <a:solidFill>
                  <a:srgbClr val="0070C0"/>
                </a:solidFill>
                <a:latin typeface="Verdana"/>
                <a:ea typeface="Verdana"/>
              </a:rPr>
              <a:t>Little children</a:t>
            </a:r>
          </a:p>
        </p:txBody>
      </p:sp>
      <p:sp>
        <p:nvSpPr>
          <p:cNvPr id="57" name="TextBox 5"/>
          <p:cNvSpPr/>
          <p:nvPr/>
        </p:nvSpPr>
        <p:spPr>
          <a:xfrm>
            <a:off x="204480" y="517012"/>
            <a:ext cx="7923520" cy="310708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15 </a:t>
            </a:r>
            <a:r>
              <a:rPr lang="en-GB" sz="2800" b="1" spc="-1" dirty="0">
                <a:latin typeface="+mj-lt"/>
              </a:rPr>
              <a:t>People were also bringing babies to Jesus for him to place his hands on them. When the disciples saw this, they rebuked them. </a:t>
            </a:r>
            <a:r>
              <a:rPr lang="en-GB" sz="2800" b="1" spc="-1" baseline="30000" dirty="0">
                <a:solidFill>
                  <a:srgbClr val="C00000"/>
                </a:solidFill>
                <a:latin typeface="+mj-lt"/>
              </a:rPr>
              <a:t>16</a:t>
            </a:r>
            <a:r>
              <a:rPr lang="en-GB" sz="2800" b="1" spc="-1" dirty="0">
                <a:latin typeface="+mj-lt"/>
              </a:rPr>
              <a:t> But Jesus called the children to him and said, “Let the little children come to me, and do not hinder them, for the kingdom of God belongs to such as these. </a:t>
            </a:r>
            <a:endParaRPr lang="en-US" sz="2800" b="1" spc="-1" dirty="0">
              <a:latin typeface="+mj-lt"/>
            </a:endParaRPr>
          </a:p>
        </p:txBody>
      </p:sp>
      <p:pic>
        <p:nvPicPr>
          <p:cNvPr id="2" name="Picture 1">
            <a:extLst>
              <a:ext uri="{FF2B5EF4-FFF2-40B4-BE49-F238E27FC236}">
                <a16:creationId xmlns:a16="http://schemas.microsoft.com/office/drawing/2014/main" id="{C278C30A-EF66-A2F9-4966-9756450D03A9}"/>
              </a:ext>
            </a:extLst>
          </p:cNvPr>
          <p:cNvPicPr>
            <a:picLocks noChangeAspect="1"/>
          </p:cNvPicPr>
          <p:nvPr/>
        </p:nvPicPr>
        <p:blipFill>
          <a:blip r:embed="rId2"/>
          <a:stretch>
            <a:fillRect/>
          </a:stretch>
        </p:blipFill>
        <p:spPr>
          <a:xfrm>
            <a:off x="635000" y="0"/>
            <a:ext cx="6858000" cy="4572000"/>
          </a:xfrm>
          <a:prstGeom prst="rect">
            <a:avLst/>
          </a:prstGeom>
        </p:spPr>
      </p:pic>
    </p:spTree>
    <p:extLst>
      <p:ext uri="{BB962C8B-B14F-4D97-AF65-F5344CB8AC3E}">
        <p14:creationId xmlns:p14="http://schemas.microsoft.com/office/powerpoint/2010/main" val="50674649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0" end="0"/>
                                            </p:txEl>
                                          </p:spTgt>
                                        </p:tgtEl>
                                        <p:attrNameLst>
                                          <p:attrName>style.visibility</p:attrName>
                                        </p:attrNameLst>
                                      </p:cBhvr>
                                      <p:to>
                                        <p:strVal val="visible"/>
                                      </p:to>
                                    </p:set>
                                    <p:anim calcmode="lin" valueType="num">
                                      <p:cBhvr additive="repl">
                                        <p:cTn id="13"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740226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trike="noStrike" spc="-1" dirty="0">
                <a:solidFill>
                  <a:srgbClr val="0070C0"/>
                </a:solidFill>
                <a:latin typeface="Verdana"/>
                <a:ea typeface="Verdana"/>
              </a:rPr>
              <a:t>Receive the kingdom</a:t>
            </a:r>
          </a:p>
        </p:txBody>
      </p:sp>
      <p:sp>
        <p:nvSpPr>
          <p:cNvPr id="57" name="TextBox 5"/>
          <p:cNvSpPr/>
          <p:nvPr/>
        </p:nvSpPr>
        <p:spPr>
          <a:xfrm>
            <a:off x="204480" y="517012"/>
            <a:ext cx="7923520"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17 </a:t>
            </a:r>
            <a:r>
              <a:rPr lang="en-GB" sz="2800" b="1" spc="-1" dirty="0">
                <a:latin typeface="+mj-lt"/>
              </a:rPr>
              <a:t>Truly I tell you, anyone who will not receive the kingdom of God like a little child will never enter it.”</a:t>
            </a:r>
            <a:br>
              <a:rPr lang="en-GB" sz="2800" b="1" spc="-1" dirty="0">
                <a:latin typeface="+mj-lt"/>
              </a:rPr>
            </a:br>
            <a:endParaRPr lang="en-GB" sz="2800" b="1" spc="-1" dirty="0">
              <a:latin typeface="+mj-lt"/>
            </a:endParaRPr>
          </a:p>
          <a:p>
            <a:pPr>
              <a:lnSpc>
                <a:spcPct val="100000"/>
              </a:lnSpc>
              <a:buNone/>
              <a:tabLst>
                <a:tab pos="269875" algn="l"/>
              </a:tabLst>
            </a:pPr>
            <a:r>
              <a:rPr lang="en-US" sz="2800" b="1" spc="-1" dirty="0">
                <a:solidFill>
                  <a:srgbClr val="C00000"/>
                </a:solidFill>
              </a:rPr>
              <a:t>● </a:t>
            </a:r>
            <a:r>
              <a:rPr lang="en-US" sz="2800" b="1" spc="-1" dirty="0"/>
              <a:t>What quality of children must we have?</a:t>
            </a:r>
          </a:p>
          <a:p>
            <a:pPr>
              <a:lnSpc>
                <a:spcPct val="100000"/>
              </a:lnSpc>
              <a:buNone/>
              <a:tabLst>
                <a:tab pos="269875" algn="l"/>
              </a:tabLst>
            </a:pPr>
            <a:r>
              <a:rPr lang="en-US" sz="2800" b="1" spc="-1" dirty="0">
                <a:solidFill>
                  <a:srgbClr val="C00000"/>
                </a:solidFill>
              </a:rPr>
              <a:t>● </a:t>
            </a:r>
            <a:r>
              <a:rPr lang="en-US" sz="2800" b="1" spc="-1" dirty="0"/>
              <a:t>At what age can children believe in Jesus?</a:t>
            </a:r>
          </a:p>
          <a:p>
            <a:pPr>
              <a:lnSpc>
                <a:spcPct val="100000"/>
              </a:lnSpc>
              <a:buNone/>
              <a:tabLst>
                <a:tab pos="269875" algn="l"/>
              </a:tabLst>
            </a:pPr>
            <a:r>
              <a:rPr lang="en-US" sz="2800" b="1" spc="-1" dirty="0">
                <a:solidFill>
                  <a:srgbClr val="C00000"/>
                </a:solidFill>
              </a:rPr>
              <a:t>● </a:t>
            </a:r>
            <a:r>
              <a:rPr lang="en-US" sz="2800" b="1" spc="-1" dirty="0"/>
              <a:t>At what age do children receive the Spirit?</a:t>
            </a:r>
          </a:p>
          <a:p>
            <a:pPr>
              <a:lnSpc>
                <a:spcPct val="100000"/>
              </a:lnSpc>
              <a:buNone/>
              <a:tabLst>
                <a:tab pos="269875" algn="l"/>
              </a:tabLst>
            </a:pPr>
            <a:r>
              <a:rPr lang="en-US" sz="2800" b="1" spc="-1" dirty="0">
                <a:solidFill>
                  <a:srgbClr val="C00000"/>
                </a:solidFill>
              </a:rPr>
              <a:t>● </a:t>
            </a:r>
            <a:r>
              <a:rPr lang="en-US" sz="2800" b="1" spc="-1" dirty="0"/>
              <a:t>At what age can children serve the Lord?</a:t>
            </a:r>
          </a:p>
          <a:p>
            <a:pPr>
              <a:lnSpc>
                <a:spcPct val="100000"/>
              </a:lnSpc>
              <a:buNone/>
              <a:tabLst>
                <a:tab pos="269875" algn="l"/>
              </a:tabLst>
            </a:pPr>
            <a:r>
              <a:rPr lang="en-US" sz="2800" b="1" spc="-1" dirty="0">
                <a:solidFill>
                  <a:srgbClr val="C00000"/>
                </a:solidFill>
              </a:rPr>
              <a:t>● </a:t>
            </a:r>
            <a:r>
              <a:rPr lang="en-US" sz="2800" b="1" spc="-1" dirty="0"/>
              <a:t>Where to infants go when the die?</a:t>
            </a:r>
          </a:p>
        </p:txBody>
      </p:sp>
    </p:spTree>
    <p:extLst>
      <p:ext uri="{BB962C8B-B14F-4D97-AF65-F5344CB8AC3E}">
        <p14:creationId xmlns:p14="http://schemas.microsoft.com/office/powerpoint/2010/main" val="333376346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 calcmode="lin" valueType="num">
                                      <p:cBhvr additive="repl">
                                        <p:cTn id="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1" end="1"/>
                                            </p:txEl>
                                          </p:spTgt>
                                        </p:tgtEl>
                                        <p:attrNameLst>
                                          <p:attrName>style.visibility</p:attrName>
                                        </p:attrNameLst>
                                      </p:cBhvr>
                                      <p:to>
                                        <p:strVal val="visible"/>
                                      </p:to>
                                    </p:set>
                                    <p:anim calcmode="lin" valueType="num">
                                      <p:cBhvr additive="repl">
                                        <p:cTn id="13"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
                                            <p:txEl>
                                              <p:pRg st="2" end="2"/>
                                            </p:txEl>
                                          </p:spTgt>
                                        </p:tgtEl>
                                        <p:attrNameLst>
                                          <p:attrName>style.visibility</p:attrName>
                                        </p:attrNameLst>
                                      </p:cBhvr>
                                      <p:to>
                                        <p:strVal val="visible"/>
                                      </p:to>
                                    </p:set>
                                    <p:anim calcmode="lin" valueType="num">
                                      <p:cBhvr additive="repl">
                                        <p:cTn id="19" dur="500" fill="hold"/>
                                        <p:tgtEl>
                                          <p:spTgt spid="57">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5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7">
                                            <p:txEl>
                                              <p:pRg st="3" end="3"/>
                                            </p:txEl>
                                          </p:spTgt>
                                        </p:tgtEl>
                                        <p:attrNameLst>
                                          <p:attrName>style.visibility</p:attrName>
                                        </p:attrNameLst>
                                      </p:cBhvr>
                                      <p:to>
                                        <p:strVal val="visible"/>
                                      </p:to>
                                    </p:set>
                                    <p:anim calcmode="lin" valueType="num">
                                      <p:cBhvr additive="repl">
                                        <p:cTn id="25" dur="500" fill="hold"/>
                                        <p:tgtEl>
                                          <p:spTgt spid="57">
                                            <p:txEl>
                                              <p:pRg st="3" end="3"/>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5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7">
                                            <p:txEl>
                                              <p:pRg st="4" end="4"/>
                                            </p:txEl>
                                          </p:spTgt>
                                        </p:tgtEl>
                                        <p:attrNameLst>
                                          <p:attrName>style.visibility</p:attrName>
                                        </p:attrNameLst>
                                      </p:cBhvr>
                                      <p:to>
                                        <p:strVal val="visible"/>
                                      </p:to>
                                    </p:set>
                                    <p:anim calcmode="lin" valueType="num">
                                      <p:cBhvr additive="repl">
                                        <p:cTn id="31" dur="500" fill="hold"/>
                                        <p:tgtEl>
                                          <p:spTgt spid="57">
                                            <p:txEl>
                                              <p:pRg st="4" end="4"/>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5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7">
                                            <p:txEl>
                                              <p:pRg st="5" end="5"/>
                                            </p:txEl>
                                          </p:spTgt>
                                        </p:tgtEl>
                                        <p:attrNameLst>
                                          <p:attrName>style.visibility</p:attrName>
                                        </p:attrNameLst>
                                      </p:cBhvr>
                                      <p:to>
                                        <p:strVal val="visible"/>
                                      </p:to>
                                    </p:set>
                                    <p:anim calcmode="lin" valueType="num">
                                      <p:cBhvr additive="repl">
                                        <p:cTn id="37" dur="500" fill="hold"/>
                                        <p:tgtEl>
                                          <p:spTgt spid="57">
                                            <p:txEl>
                                              <p:pRg st="5" end="5"/>
                                            </p:txEl>
                                          </p:spTgt>
                                        </p:tgtEl>
                                        <p:attrNameLst>
                                          <p:attrName>ppt_x</p:attrName>
                                        </p:attrNameLst>
                                      </p:cBhvr>
                                      <p:tavLst>
                                        <p:tav tm="0">
                                          <p:val>
                                            <p:strVal val="#ppt_x"/>
                                          </p:val>
                                        </p:tav>
                                        <p:tav tm="100000">
                                          <p:val>
                                            <p:strVal val="#ppt_x"/>
                                          </p:val>
                                        </p:tav>
                                      </p:tavLst>
                                    </p:anim>
                                    <p:anim calcmode="lin" valueType="num">
                                      <p:cBhvr additive="repl">
                                        <p:cTn id="38" dur="500" fill="hold"/>
                                        <p:tgtEl>
                                          <p:spTgt spid="5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pic>
        <p:nvPicPr>
          <p:cNvPr id="49" name="Image 5"/>
          <p:cNvPicPr/>
          <p:nvPr/>
        </p:nvPicPr>
        <p:blipFill>
          <a:blip r:embed="rId2"/>
          <a:stretch/>
        </p:blipFill>
        <p:spPr>
          <a:xfrm>
            <a:off x="0" y="6840"/>
            <a:ext cx="8127720" cy="4565160"/>
          </a:xfrm>
          <a:prstGeom prst="rect">
            <a:avLst/>
          </a:prstGeom>
          <a:ln w="0">
            <a:noFill/>
          </a:ln>
        </p:spPr>
      </p:pic>
      <p:sp>
        <p:nvSpPr>
          <p:cNvPr id="50" name="TextBox 5"/>
          <p:cNvSpPr/>
          <p:nvPr/>
        </p:nvSpPr>
        <p:spPr>
          <a:xfrm>
            <a:off x="211769" y="1929947"/>
            <a:ext cx="6539666" cy="10757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spcBef>
                <a:spcPts val="601"/>
              </a:spcBef>
              <a:buNone/>
            </a:pPr>
            <a:r>
              <a:rPr lang="en-GB" sz="3200" b="1" strike="noStrike" spc="-1" dirty="0">
                <a:solidFill>
                  <a:srgbClr val="0070C0"/>
                </a:solidFill>
                <a:latin typeface="Arial"/>
              </a:rPr>
              <a:t>4. Come follow Me!</a:t>
            </a:r>
            <a:br>
              <a:rPr lang="en-GB" sz="3200" b="1" strike="noStrike" spc="-1" dirty="0">
                <a:solidFill>
                  <a:srgbClr val="0070C0"/>
                </a:solidFill>
                <a:latin typeface="Arial"/>
              </a:rPr>
            </a:br>
            <a:r>
              <a:rPr lang="en-GB" sz="3200" b="1" strike="noStrike" spc="-1" dirty="0">
                <a:solidFill>
                  <a:srgbClr val="C00000"/>
                </a:solidFill>
                <a:latin typeface="Arial"/>
              </a:rPr>
              <a:t>18:18-25</a:t>
            </a:r>
          </a:p>
        </p:txBody>
      </p:sp>
    </p:spTree>
    <p:extLst>
      <p:ext uri="{BB962C8B-B14F-4D97-AF65-F5344CB8AC3E}">
        <p14:creationId xmlns:p14="http://schemas.microsoft.com/office/powerpoint/2010/main" val="3395788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pic>
        <p:nvPicPr>
          <p:cNvPr id="41" name="Image 2"/>
          <p:cNvPicPr/>
          <p:nvPr/>
        </p:nvPicPr>
        <p:blipFill>
          <a:blip r:embed="rId2"/>
          <a:stretch/>
        </p:blipFill>
        <p:spPr>
          <a:xfrm>
            <a:off x="0" y="3240"/>
            <a:ext cx="8127720" cy="4565160"/>
          </a:xfrm>
          <a:prstGeom prst="rect">
            <a:avLst/>
          </a:prstGeom>
          <a:ln w="0">
            <a:noFill/>
          </a:ln>
        </p:spPr>
      </p:pic>
      <p:sp>
        <p:nvSpPr>
          <p:cNvPr id="42" name="TextBox 6"/>
          <p:cNvSpPr/>
          <p:nvPr/>
        </p:nvSpPr>
        <p:spPr>
          <a:xfrm>
            <a:off x="0" y="27000"/>
            <a:ext cx="6780600" cy="126043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2800" b="1" strike="noStrike" spc="-1" dirty="0">
                <a:solidFill>
                  <a:srgbClr val="0070C0"/>
                </a:solidFill>
                <a:latin typeface="Verdana"/>
                <a:ea typeface="Verdana"/>
              </a:rPr>
              <a:t>Gospel of Luke </a:t>
            </a:r>
            <a:r>
              <a:rPr lang="en-US" sz="2800" b="1" spc="-1" dirty="0">
                <a:solidFill>
                  <a:srgbClr val="0070C0"/>
                </a:solidFill>
                <a:latin typeface="Verdana"/>
                <a:ea typeface="Verdana"/>
              </a:rPr>
              <a:t>18</a:t>
            </a:r>
            <a:endParaRPr lang="fr-FR" sz="2800" b="0" strike="noStrike" spc="-1" dirty="0">
              <a:latin typeface="Arial"/>
            </a:endParaRPr>
          </a:p>
          <a:p>
            <a:pPr algn="ctr">
              <a:lnSpc>
                <a:spcPct val="100000"/>
              </a:lnSpc>
              <a:buNone/>
            </a:pPr>
            <a:r>
              <a:rPr lang="en-US" sz="2400" b="1" strike="noStrike" spc="-1" dirty="0">
                <a:solidFill>
                  <a:srgbClr val="000000"/>
                </a:solidFill>
                <a:latin typeface="Arial"/>
                <a:ea typeface="Verdana"/>
              </a:rPr>
              <a:t>‘</a:t>
            </a:r>
            <a:r>
              <a:rPr lang="en-GB" sz="2400" b="1" spc="-1" dirty="0">
                <a:solidFill>
                  <a:srgbClr val="000000"/>
                </a:solidFill>
                <a:ea typeface="Verdana"/>
              </a:rPr>
              <a:t>In the age to come, eternal life!</a:t>
            </a:r>
            <a:r>
              <a:rPr lang="en-US" sz="2400" b="1" strike="noStrike" spc="-1" dirty="0">
                <a:solidFill>
                  <a:srgbClr val="000000"/>
                </a:solidFill>
                <a:latin typeface="Arial"/>
                <a:ea typeface="Verdana"/>
              </a:rPr>
              <a:t>’</a:t>
            </a:r>
            <a:endParaRPr lang="fr-FR" sz="2400" b="0" strike="noStrike" spc="-1" dirty="0">
              <a:latin typeface="Arial"/>
            </a:endParaRPr>
          </a:p>
          <a:p>
            <a:pPr algn="ctr">
              <a:lnSpc>
                <a:spcPct val="100000"/>
              </a:lnSpc>
              <a:buNone/>
            </a:pPr>
            <a:r>
              <a:rPr lang="en-US" sz="2400" b="1" strike="noStrike" spc="-1" dirty="0">
                <a:solidFill>
                  <a:srgbClr val="C00000"/>
                </a:solidFill>
                <a:latin typeface="Arial"/>
                <a:ea typeface="Verdana"/>
              </a:rPr>
              <a:t>14 &amp; 18 January 2024</a:t>
            </a:r>
            <a:endParaRPr lang="fr-FR" sz="2400" b="0" strike="noStrike" spc="-1" dirty="0">
              <a:latin typeface="Arial"/>
            </a:endParaRPr>
          </a:p>
        </p:txBody>
      </p:sp>
      <p:pic>
        <p:nvPicPr>
          <p:cNvPr id="43" name="Image 3"/>
          <p:cNvPicPr/>
          <p:nvPr/>
        </p:nvPicPr>
        <p:blipFill>
          <a:blip r:embed="rId3"/>
          <a:stretch/>
        </p:blipFill>
        <p:spPr>
          <a:xfrm>
            <a:off x="1094040" y="1476360"/>
            <a:ext cx="4825080" cy="309528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 calcmode="lin" valueType="num">
                                      <p:cBhvr additive="repl">
                                        <p:cTn id="7"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2">
                                            <p:txEl>
                                              <p:pRg st="1" end="1"/>
                                            </p:txEl>
                                          </p:spTgt>
                                        </p:tgtEl>
                                        <p:attrNameLst>
                                          <p:attrName>style.visibility</p:attrName>
                                        </p:attrNameLst>
                                      </p:cBhvr>
                                      <p:to>
                                        <p:strVal val="visible"/>
                                      </p:to>
                                    </p:set>
                                    <p:anim calcmode="lin" valueType="num">
                                      <p:cBhvr additive="repl">
                                        <p:cTn id="13" dur="500" fill="hold"/>
                                        <p:tgtEl>
                                          <p:spTgt spid="42">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2">
                                            <p:txEl>
                                              <p:pRg st="2" end="2"/>
                                            </p:txEl>
                                          </p:spTgt>
                                        </p:tgtEl>
                                        <p:attrNameLst>
                                          <p:attrName>style.visibility</p:attrName>
                                        </p:attrNameLst>
                                      </p:cBhvr>
                                      <p:to>
                                        <p:strVal val="visible"/>
                                      </p:to>
                                    </p:set>
                                    <p:anim calcmode="lin" valueType="num">
                                      <p:cBhvr additive="repl">
                                        <p:cTn id="19" dur="500" fill="hold"/>
                                        <p:tgtEl>
                                          <p:spTgt spid="42">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4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539400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trike="noStrike" spc="-1" dirty="0">
                <a:solidFill>
                  <a:srgbClr val="0070C0"/>
                </a:solidFill>
                <a:latin typeface="Verdana"/>
                <a:ea typeface="Verdana"/>
              </a:rPr>
              <a:t>Inherit everlasting life</a:t>
            </a:r>
          </a:p>
        </p:txBody>
      </p:sp>
      <p:sp>
        <p:nvSpPr>
          <p:cNvPr id="57" name="TextBox 5"/>
          <p:cNvSpPr/>
          <p:nvPr/>
        </p:nvSpPr>
        <p:spPr>
          <a:xfrm>
            <a:off x="204480" y="517012"/>
            <a:ext cx="7923520"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18 </a:t>
            </a:r>
            <a:r>
              <a:rPr lang="en-GB" sz="2800" b="1" spc="-1" dirty="0">
                <a:latin typeface="+mj-lt"/>
              </a:rPr>
              <a:t>A certain ruler asked him, “Good teacher, what must I do to inherit eternal life?” … </a:t>
            </a:r>
            <a:r>
              <a:rPr lang="en-US" sz="2800" b="1" spc="-1" dirty="0">
                <a:latin typeface="+mj-lt"/>
              </a:rPr>
              <a:t>Jesus answered … </a:t>
            </a:r>
          </a:p>
          <a:p>
            <a:pPr indent="357188">
              <a:lnSpc>
                <a:spcPct val="100000"/>
              </a:lnSpc>
              <a:buNone/>
              <a:tabLst>
                <a:tab pos="0" algn="l"/>
              </a:tabLst>
            </a:pPr>
            <a:r>
              <a:rPr lang="en-GB" sz="2800" b="1" spc="-1" baseline="30000" dirty="0">
                <a:solidFill>
                  <a:srgbClr val="C00000"/>
                </a:solidFill>
                <a:latin typeface="+mj-lt"/>
              </a:rPr>
              <a:t>20 </a:t>
            </a:r>
            <a:r>
              <a:rPr lang="en-GB" sz="2800" b="1" spc="-1" dirty="0">
                <a:latin typeface="+mj-lt"/>
              </a:rPr>
              <a:t>“You know the commandments: </a:t>
            </a:r>
            <a:br>
              <a:rPr lang="en-GB" sz="2800" b="1" spc="-1" dirty="0">
                <a:latin typeface="+mj-lt"/>
              </a:rPr>
            </a:br>
            <a:r>
              <a:rPr lang="en-GB" sz="2800" b="1" spc="-1" dirty="0">
                <a:latin typeface="+mj-lt"/>
              </a:rPr>
              <a:t>‘You shall not commit adultery, </a:t>
            </a:r>
            <a:br>
              <a:rPr lang="en-GB" sz="2800" b="1" spc="-1" dirty="0">
                <a:latin typeface="+mj-lt"/>
              </a:rPr>
            </a:br>
            <a:r>
              <a:rPr lang="en-GB" sz="2800" b="1" spc="-1" dirty="0">
                <a:latin typeface="+mj-lt"/>
              </a:rPr>
              <a:t>you shall not murder,</a:t>
            </a:r>
            <a:br>
              <a:rPr lang="en-GB" sz="2800" b="1" spc="-1" dirty="0">
                <a:latin typeface="+mj-lt"/>
              </a:rPr>
            </a:br>
            <a:r>
              <a:rPr lang="en-GB" sz="2800" b="1" spc="-1" dirty="0">
                <a:latin typeface="+mj-lt"/>
              </a:rPr>
              <a:t>you shall not steal, </a:t>
            </a:r>
            <a:br>
              <a:rPr lang="en-GB" sz="2800" b="1" spc="-1" dirty="0">
                <a:latin typeface="+mj-lt"/>
              </a:rPr>
            </a:br>
            <a:r>
              <a:rPr lang="en-GB" sz="2800" b="1" spc="-1" dirty="0">
                <a:latin typeface="+mj-lt"/>
              </a:rPr>
              <a:t>you shall not give false testimony, </a:t>
            </a:r>
            <a:br>
              <a:rPr lang="en-GB" sz="2800" b="1" spc="-1" dirty="0">
                <a:latin typeface="+mj-lt"/>
              </a:rPr>
            </a:br>
            <a:r>
              <a:rPr lang="en-GB" sz="2800" b="1" spc="-1" dirty="0" err="1">
                <a:latin typeface="+mj-lt"/>
              </a:rPr>
              <a:t>honor</a:t>
            </a:r>
            <a:r>
              <a:rPr lang="en-GB" sz="2800" b="1" spc="-1" dirty="0">
                <a:latin typeface="+mj-lt"/>
              </a:rPr>
              <a:t> your father and mother.’”</a:t>
            </a:r>
            <a:endParaRPr lang="en-US" sz="2800" b="1" spc="-1" dirty="0">
              <a:latin typeface="+mj-lt"/>
            </a:endParaRPr>
          </a:p>
        </p:txBody>
      </p:sp>
      <p:pic>
        <p:nvPicPr>
          <p:cNvPr id="3" name="Picture 2">
            <a:extLst>
              <a:ext uri="{FF2B5EF4-FFF2-40B4-BE49-F238E27FC236}">
                <a16:creationId xmlns:a16="http://schemas.microsoft.com/office/drawing/2014/main" id="{9EECBCD0-E4F5-B71D-4311-F5A876ED6C40}"/>
              </a:ext>
            </a:extLst>
          </p:cNvPr>
          <p:cNvPicPr>
            <a:picLocks noChangeAspect="1"/>
          </p:cNvPicPr>
          <p:nvPr/>
        </p:nvPicPr>
        <p:blipFill>
          <a:blip r:embed="rId2"/>
          <a:stretch>
            <a:fillRect/>
          </a:stretch>
        </p:blipFill>
        <p:spPr>
          <a:xfrm>
            <a:off x="1408410" y="1814170"/>
            <a:ext cx="5515660" cy="2757830"/>
          </a:xfrm>
          <a:prstGeom prst="rect">
            <a:avLst/>
          </a:prstGeom>
        </p:spPr>
      </p:pic>
    </p:spTree>
    <p:extLst>
      <p:ext uri="{BB962C8B-B14F-4D97-AF65-F5344CB8AC3E}">
        <p14:creationId xmlns:p14="http://schemas.microsoft.com/office/powerpoint/2010/main" val="336914244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 calcmode="lin" valueType="num">
                                      <p:cBhvr additive="repl">
                                        <p:cTn id="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
                                            <p:txEl>
                                              <p:pRg st="1" end="1"/>
                                            </p:txEl>
                                          </p:spTgt>
                                        </p:tgtEl>
                                        <p:attrNameLst>
                                          <p:attrName>style.visibility</p:attrName>
                                        </p:attrNameLst>
                                      </p:cBhvr>
                                      <p:to>
                                        <p:strVal val="visible"/>
                                      </p:to>
                                    </p:set>
                                    <p:anim calcmode="lin" valueType="num">
                                      <p:cBhvr additive="repl">
                                        <p:cTn id="19"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539400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trike="noStrike" spc="-1" dirty="0">
                <a:solidFill>
                  <a:srgbClr val="0070C0"/>
                </a:solidFill>
                <a:latin typeface="Verdana"/>
                <a:ea typeface="Verdana"/>
              </a:rPr>
              <a:t>“You still lack one thing”</a:t>
            </a:r>
          </a:p>
        </p:txBody>
      </p:sp>
      <p:sp>
        <p:nvSpPr>
          <p:cNvPr id="57" name="TextBox 5"/>
          <p:cNvSpPr/>
          <p:nvPr/>
        </p:nvSpPr>
        <p:spPr>
          <a:xfrm>
            <a:off x="204480" y="517012"/>
            <a:ext cx="7923520" cy="310708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21 </a:t>
            </a:r>
            <a:r>
              <a:rPr lang="en-GB" sz="2800" b="1" spc="-1" dirty="0">
                <a:latin typeface="+mj-lt"/>
              </a:rPr>
              <a:t>“All these I have kept since I was a boy,” he said.</a:t>
            </a:r>
          </a:p>
          <a:p>
            <a:pPr indent="357188">
              <a:lnSpc>
                <a:spcPct val="100000"/>
              </a:lnSpc>
              <a:buNone/>
              <a:tabLst>
                <a:tab pos="0" algn="l"/>
              </a:tabLst>
            </a:pPr>
            <a:r>
              <a:rPr lang="en-GB" sz="2800" b="1" spc="-1" baseline="30000" dirty="0">
                <a:solidFill>
                  <a:srgbClr val="C00000"/>
                </a:solidFill>
                <a:latin typeface="+mj-lt"/>
              </a:rPr>
              <a:t>22</a:t>
            </a:r>
            <a:r>
              <a:rPr lang="en-GB" sz="2800" b="1" spc="-1" dirty="0">
                <a:latin typeface="+mj-lt"/>
              </a:rPr>
              <a:t> When Jesus heard this, he said to him, “You still lack one thing. Sell everything you have and give to the poor, and you will have treasure in heaven. Then come, follow me.”</a:t>
            </a:r>
            <a:br>
              <a:rPr lang="en-GB" sz="2800" b="1" spc="-1" dirty="0">
                <a:latin typeface="+mj-lt"/>
              </a:rPr>
            </a:br>
            <a:endParaRPr lang="en-US" sz="2800" b="1" spc="-1" dirty="0">
              <a:latin typeface="+mj-lt"/>
            </a:endParaRPr>
          </a:p>
        </p:txBody>
      </p:sp>
    </p:spTree>
    <p:extLst>
      <p:ext uri="{BB962C8B-B14F-4D97-AF65-F5344CB8AC3E}">
        <p14:creationId xmlns:p14="http://schemas.microsoft.com/office/powerpoint/2010/main" val="224006152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 calcmode="lin" valueType="num">
                                      <p:cBhvr additive="repl">
                                        <p:cTn id="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1" end="1"/>
                                            </p:txEl>
                                          </p:spTgt>
                                        </p:tgtEl>
                                        <p:attrNameLst>
                                          <p:attrName>style.visibility</p:attrName>
                                        </p:attrNameLst>
                                      </p:cBhvr>
                                      <p:to>
                                        <p:strVal val="visible"/>
                                      </p:to>
                                    </p:set>
                                    <p:anim calcmode="lin" valueType="num">
                                      <p:cBhvr additive="repl">
                                        <p:cTn id="13"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539400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trike="noStrike" spc="-1" dirty="0">
                <a:solidFill>
                  <a:srgbClr val="0070C0"/>
                </a:solidFill>
                <a:latin typeface="Verdana"/>
                <a:ea typeface="Verdana"/>
              </a:rPr>
              <a:t>A</a:t>
            </a:r>
          </a:p>
        </p:txBody>
      </p:sp>
      <p:sp>
        <p:nvSpPr>
          <p:cNvPr id="57" name="TextBox 5"/>
          <p:cNvSpPr/>
          <p:nvPr/>
        </p:nvSpPr>
        <p:spPr>
          <a:xfrm>
            <a:off x="204480" y="517012"/>
            <a:ext cx="7923520" cy="35379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en-GB" sz="2800" b="1" spc="-1" baseline="30000" dirty="0">
                <a:solidFill>
                  <a:srgbClr val="C00000"/>
                </a:solidFill>
                <a:latin typeface="+mj-lt"/>
              </a:rPr>
              <a:t>23 </a:t>
            </a:r>
            <a:r>
              <a:rPr lang="en-GB" sz="2800" b="1" spc="-1" dirty="0">
                <a:latin typeface="+mj-lt"/>
              </a:rPr>
              <a:t>When he heard this, he became very sad, because he was very wealthy. </a:t>
            </a:r>
            <a:r>
              <a:rPr lang="en-GB" sz="2800" b="1" spc="-1" baseline="30000" dirty="0">
                <a:solidFill>
                  <a:srgbClr val="C00000"/>
                </a:solidFill>
                <a:latin typeface="+mj-lt"/>
              </a:rPr>
              <a:t>24</a:t>
            </a:r>
            <a:r>
              <a:rPr lang="en-GB" sz="2800" b="1" spc="-1" dirty="0">
                <a:latin typeface="+mj-lt"/>
              </a:rPr>
              <a:t> Jesus looked at him and said, “How hard it is for the rich </a:t>
            </a:r>
            <a:br>
              <a:rPr lang="en-GB" sz="2800" b="1" spc="-1" dirty="0">
                <a:latin typeface="+mj-lt"/>
              </a:rPr>
            </a:br>
            <a:r>
              <a:rPr lang="en-GB" sz="2800" b="1" spc="-1" dirty="0">
                <a:latin typeface="+mj-lt"/>
              </a:rPr>
              <a:t>to enter the kingdom of God! </a:t>
            </a:r>
            <a:r>
              <a:rPr lang="en-GB" sz="2800" b="1" spc="-1" baseline="30000" dirty="0">
                <a:solidFill>
                  <a:srgbClr val="C00000"/>
                </a:solidFill>
                <a:latin typeface="+mj-lt"/>
              </a:rPr>
              <a:t>25</a:t>
            </a:r>
            <a:r>
              <a:rPr lang="en-GB" sz="2800" b="1" spc="-1" dirty="0">
                <a:latin typeface="+mj-lt"/>
              </a:rPr>
              <a:t> Indeed, it is easier for a camel</a:t>
            </a:r>
            <a:r>
              <a:rPr lang="en-GB" sz="2800" b="1" spc="-1" dirty="0">
                <a:solidFill>
                  <a:srgbClr val="00B050"/>
                </a:solidFill>
                <a:latin typeface="+mj-lt"/>
              </a:rPr>
              <a:t>*</a:t>
            </a:r>
            <a:r>
              <a:rPr lang="en-GB" sz="2800" b="1" spc="-1" dirty="0">
                <a:latin typeface="+mj-lt"/>
              </a:rPr>
              <a:t> to go through the eye of </a:t>
            </a:r>
            <a:br>
              <a:rPr lang="en-GB" sz="2800" b="1" spc="-1" dirty="0">
                <a:latin typeface="+mj-lt"/>
              </a:rPr>
            </a:br>
            <a:r>
              <a:rPr lang="en-GB" sz="2800" b="1" spc="-1" dirty="0">
                <a:latin typeface="+mj-lt"/>
              </a:rPr>
              <a:t>a needle than for someone who is rich to enter the kingdom of God.”</a:t>
            </a:r>
          </a:p>
          <a:p>
            <a:pPr indent="357188">
              <a:lnSpc>
                <a:spcPct val="100000"/>
              </a:lnSpc>
              <a:buNone/>
              <a:tabLst>
                <a:tab pos="0" algn="l"/>
              </a:tabLst>
            </a:pPr>
            <a:r>
              <a:rPr lang="en-GB" sz="2400" spc="-1" dirty="0">
                <a:solidFill>
                  <a:srgbClr val="00B050"/>
                </a:solidFill>
                <a:latin typeface="+mj-lt"/>
              </a:rPr>
              <a:t>*</a:t>
            </a:r>
            <a:r>
              <a:rPr lang="en-GB" sz="2400" i="1" spc="-1" dirty="0" err="1">
                <a:solidFill>
                  <a:srgbClr val="00B050"/>
                </a:solidFill>
                <a:latin typeface="+mj-lt"/>
              </a:rPr>
              <a:t>kamelon</a:t>
            </a:r>
            <a:r>
              <a:rPr lang="en-GB" sz="2400" spc="-1" dirty="0">
                <a:solidFill>
                  <a:srgbClr val="00B050"/>
                </a:solidFill>
                <a:latin typeface="+mj-lt"/>
              </a:rPr>
              <a:t>, ~”rope” </a:t>
            </a:r>
            <a:r>
              <a:rPr lang="en-GB" sz="2400" i="1" spc="-1" dirty="0" err="1">
                <a:solidFill>
                  <a:srgbClr val="00B050"/>
                </a:solidFill>
                <a:latin typeface="+mj-lt"/>
              </a:rPr>
              <a:t>kamilon</a:t>
            </a:r>
            <a:r>
              <a:rPr lang="en-GB" sz="2400" spc="-1" dirty="0">
                <a:solidFill>
                  <a:srgbClr val="00B050"/>
                </a:solidFill>
                <a:latin typeface="+mj-lt"/>
              </a:rPr>
              <a:t>.</a:t>
            </a:r>
            <a:endParaRPr lang="en-US" sz="2400" spc="-1" dirty="0">
              <a:solidFill>
                <a:srgbClr val="00B050"/>
              </a:solidFill>
              <a:latin typeface="+mj-lt"/>
            </a:endParaRPr>
          </a:p>
        </p:txBody>
      </p:sp>
      <p:pic>
        <p:nvPicPr>
          <p:cNvPr id="5" name="Picture 4">
            <a:extLst>
              <a:ext uri="{FF2B5EF4-FFF2-40B4-BE49-F238E27FC236}">
                <a16:creationId xmlns:a16="http://schemas.microsoft.com/office/drawing/2014/main" id="{CF415834-8661-14D0-541B-6FCFFA37D4EC}"/>
              </a:ext>
            </a:extLst>
          </p:cNvPr>
          <p:cNvPicPr>
            <a:picLocks noChangeAspect="1"/>
          </p:cNvPicPr>
          <p:nvPr/>
        </p:nvPicPr>
        <p:blipFill>
          <a:blip r:embed="rId2"/>
          <a:stretch>
            <a:fillRect/>
          </a:stretch>
        </p:blipFill>
        <p:spPr>
          <a:xfrm>
            <a:off x="5448162" y="3066973"/>
            <a:ext cx="2679838" cy="1505027"/>
          </a:xfrm>
          <a:prstGeom prst="rect">
            <a:avLst/>
          </a:prstGeom>
        </p:spPr>
      </p:pic>
      <p:pic>
        <p:nvPicPr>
          <p:cNvPr id="3" name="Picture 2">
            <a:extLst>
              <a:ext uri="{FF2B5EF4-FFF2-40B4-BE49-F238E27FC236}">
                <a16:creationId xmlns:a16="http://schemas.microsoft.com/office/drawing/2014/main" id="{00D49912-1552-ADAE-85B1-39967AAE20C5}"/>
              </a:ext>
            </a:extLst>
          </p:cNvPr>
          <p:cNvPicPr>
            <a:picLocks noChangeAspect="1"/>
          </p:cNvPicPr>
          <p:nvPr/>
        </p:nvPicPr>
        <p:blipFill>
          <a:blip r:embed="rId3"/>
          <a:stretch>
            <a:fillRect/>
          </a:stretch>
        </p:blipFill>
        <p:spPr>
          <a:xfrm>
            <a:off x="1" y="0"/>
            <a:ext cx="8127999" cy="4572000"/>
          </a:xfrm>
          <a:prstGeom prst="rect">
            <a:avLst/>
          </a:prstGeom>
        </p:spPr>
      </p:pic>
    </p:spTree>
    <p:extLst>
      <p:ext uri="{BB962C8B-B14F-4D97-AF65-F5344CB8AC3E}">
        <p14:creationId xmlns:p14="http://schemas.microsoft.com/office/powerpoint/2010/main" val="205127232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 calcmode="lin" valueType="num">
                                      <p:cBhvr additive="repl">
                                        <p:cTn id="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1" end="1"/>
                                            </p:txEl>
                                          </p:spTgt>
                                        </p:tgtEl>
                                        <p:attrNameLst>
                                          <p:attrName>style.visibility</p:attrName>
                                        </p:attrNameLst>
                                      </p:cBhvr>
                                      <p:to>
                                        <p:strVal val="visible"/>
                                      </p:to>
                                    </p:set>
                                    <p:anim calcmode="lin" valueType="num">
                                      <p:cBhvr additive="repl">
                                        <p:cTn id="13"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3"/>
                                        </p:tgtEl>
                                        <p:attrNameLst>
                                          <p:attrName>ppt_x</p:attrName>
                                        </p:attrNameLst>
                                      </p:cBhvr>
                                      <p:tavLst>
                                        <p:tav tm="0">
                                          <p:val>
                                            <p:strVal val="ppt_x"/>
                                          </p:val>
                                        </p:tav>
                                        <p:tav tm="100000">
                                          <p:val>
                                            <p:strVal val="ppt_x"/>
                                          </p:val>
                                        </p:tav>
                                      </p:tavLst>
                                    </p:anim>
                                    <p:anim calcmode="lin" valueType="num">
                                      <p:cBhvr additive="base">
                                        <p:cTn id="19" dur="500"/>
                                        <p:tgtEl>
                                          <p:spTgt spid="3"/>
                                        </p:tgtEl>
                                        <p:attrNameLst>
                                          <p:attrName>ppt_y</p:attrName>
                                        </p:attrNameLst>
                                      </p:cBhvr>
                                      <p:tavLst>
                                        <p:tav tm="0">
                                          <p:val>
                                            <p:strVal val="ppt_y"/>
                                          </p:val>
                                        </p:tav>
                                        <p:tav tm="100000">
                                          <p:val>
                                            <p:strVal val="1+ppt_h/2"/>
                                          </p:val>
                                        </p:tav>
                                      </p:tavLst>
                                    </p:anim>
                                    <p:set>
                                      <p:cBhvr>
                                        <p:cTn id="2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539400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trike="noStrike" spc="-1" dirty="0">
                <a:solidFill>
                  <a:srgbClr val="0070C0"/>
                </a:solidFill>
                <a:latin typeface="Verdana"/>
                <a:ea typeface="Verdana"/>
              </a:rPr>
              <a:t>Why?</a:t>
            </a:r>
          </a:p>
        </p:txBody>
      </p:sp>
      <p:sp>
        <p:nvSpPr>
          <p:cNvPr id="57" name="TextBox 5"/>
          <p:cNvSpPr/>
          <p:nvPr/>
        </p:nvSpPr>
        <p:spPr>
          <a:xfrm>
            <a:off x="204480" y="517012"/>
            <a:ext cx="7923520"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65113" indent="-265113">
              <a:lnSpc>
                <a:spcPct val="100000"/>
              </a:lnSpc>
              <a:buNone/>
              <a:tabLst>
                <a:tab pos="0" algn="l"/>
              </a:tabLst>
            </a:pPr>
            <a:r>
              <a:rPr lang="en-GB" sz="2800" b="1" spc="-1" dirty="0">
                <a:solidFill>
                  <a:srgbClr val="C00000"/>
                </a:solidFill>
                <a:latin typeface="+mj-lt"/>
              </a:rPr>
              <a:t>● </a:t>
            </a:r>
            <a:r>
              <a:rPr lang="en-GB" sz="2800" b="1" spc="-1" dirty="0">
                <a:latin typeface="+mj-lt"/>
              </a:rPr>
              <a:t>Why did Jesus require this man to sell everything (but not others)?</a:t>
            </a:r>
          </a:p>
          <a:p>
            <a:pPr marL="265113" indent="-265113">
              <a:lnSpc>
                <a:spcPct val="100000"/>
              </a:lnSpc>
              <a:buNone/>
              <a:tabLst>
                <a:tab pos="0" algn="l"/>
              </a:tabLst>
            </a:pPr>
            <a:r>
              <a:rPr lang="en-GB" sz="2800" b="1" spc="-1" dirty="0">
                <a:latin typeface="+mj-lt"/>
              </a:rPr>
              <a:t>		</a:t>
            </a:r>
            <a:r>
              <a:rPr lang="en-GB" sz="2800" b="1" spc="-1" dirty="0">
                <a:solidFill>
                  <a:srgbClr val="0070C0"/>
                </a:solidFill>
                <a:latin typeface="+mj-lt"/>
              </a:rPr>
              <a:t>(Ancient philosophers used to test students in this way.)</a:t>
            </a:r>
          </a:p>
          <a:p>
            <a:pPr marL="265113" indent="-265113">
              <a:lnSpc>
                <a:spcPct val="100000"/>
              </a:lnSpc>
              <a:buNone/>
              <a:tabLst>
                <a:tab pos="0" algn="l"/>
              </a:tabLst>
            </a:pPr>
            <a:r>
              <a:rPr lang="en-GB" sz="2800" b="1" spc="-1" dirty="0">
                <a:solidFill>
                  <a:srgbClr val="C00000"/>
                </a:solidFill>
                <a:latin typeface="+mj-lt"/>
              </a:rPr>
              <a:t>●</a:t>
            </a:r>
            <a:r>
              <a:rPr lang="en-GB" sz="2800" b="1" spc="-1" dirty="0">
                <a:latin typeface="+mj-lt"/>
              </a:rPr>
              <a:t> Does poverty ensure everlasting life?</a:t>
            </a:r>
          </a:p>
          <a:p>
            <a:pPr marL="265113" indent="-265113">
              <a:lnSpc>
                <a:spcPct val="100000"/>
              </a:lnSpc>
              <a:buNone/>
              <a:tabLst>
                <a:tab pos="0" algn="l"/>
              </a:tabLst>
            </a:pPr>
            <a:r>
              <a:rPr lang="en-GB" sz="2800" b="1" spc="-1" dirty="0">
                <a:solidFill>
                  <a:srgbClr val="C00000"/>
                </a:solidFill>
              </a:rPr>
              <a:t>●</a:t>
            </a:r>
            <a:r>
              <a:rPr lang="en-GB" sz="2800" b="1" spc="-1" dirty="0"/>
              <a:t> Does ‘keeping the rules’ ensure life?</a:t>
            </a:r>
            <a:endParaRPr lang="en-GB" sz="2800" b="1" spc="-1" dirty="0">
              <a:latin typeface="+mj-lt"/>
            </a:endParaRPr>
          </a:p>
          <a:p>
            <a:pPr marL="265113" indent="-265113">
              <a:lnSpc>
                <a:spcPct val="100000"/>
              </a:lnSpc>
              <a:buNone/>
              <a:tabLst>
                <a:tab pos="0" algn="l"/>
              </a:tabLst>
            </a:pPr>
            <a:r>
              <a:rPr lang="en-GB" sz="2800" b="1" spc="-1" dirty="0">
                <a:solidFill>
                  <a:srgbClr val="C00000"/>
                </a:solidFill>
              </a:rPr>
              <a:t>●</a:t>
            </a:r>
            <a:r>
              <a:rPr lang="en-GB" sz="2800" b="1" spc="-1" dirty="0"/>
              <a:t> What was the ‘one thing’ that this man lacked for everlasting life?</a:t>
            </a:r>
            <a:endParaRPr lang="en-GB" sz="2800" b="1" spc="-1" dirty="0">
              <a:latin typeface="+mj-lt"/>
            </a:endParaRPr>
          </a:p>
          <a:p>
            <a:pPr marL="265113" indent="-265113">
              <a:lnSpc>
                <a:spcPct val="100000"/>
              </a:lnSpc>
              <a:buNone/>
              <a:tabLst>
                <a:tab pos="0" algn="l"/>
              </a:tabLst>
            </a:pPr>
            <a:r>
              <a:rPr lang="en-GB" sz="2800" b="1" spc="-1" dirty="0">
                <a:solidFill>
                  <a:srgbClr val="C00000"/>
                </a:solidFill>
                <a:latin typeface="+mj-lt"/>
              </a:rPr>
              <a:t>●</a:t>
            </a:r>
            <a:r>
              <a:rPr lang="en-GB" sz="2800" b="1" spc="-1" dirty="0">
                <a:latin typeface="+mj-lt"/>
              </a:rPr>
              <a:t> What is the lasting lesson we must learn?</a:t>
            </a:r>
          </a:p>
        </p:txBody>
      </p:sp>
      <p:pic>
        <p:nvPicPr>
          <p:cNvPr id="2" name="Picture 1">
            <a:extLst>
              <a:ext uri="{FF2B5EF4-FFF2-40B4-BE49-F238E27FC236}">
                <a16:creationId xmlns:a16="http://schemas.microsoft.com/office/drawing/2014/main" id="{A8914AF6-21FE-087A-7DD4-B22FE03183EC}"/>
              </a:ext>
            </a:extLst>
          </p:cNvPr>
          <p:cNvPicPr>
            <a:picLocks noChangeAspect="1"/>
          </p:cNvPicPr>
          <p:nvPr/>
        </p:nvPicPr>
        <p:blipFill>
          <a:blip r:embed="rId2"/>
          <a:stretch>
            <a:fillRect/>
          </a:stretch>
        </p:blipFill>
        <p:spPr>
          <a:xfrm>
            <a:off x="4630318" y="1870392"/>
            <a:ext cx="3497682" cy="2701608"/>
          </a:xfrm>
          <a:prstGeom prst="rect">
            <a:avLst/>
          </a:prstGeom>
        </p:spPr>
      </p:pic>
      <p:pic>
        <p:nvPicPr>
          <p:cNvPr id="1026" name="Picture 2" descr="Disappointed Rich Young Ruler">
            <a:extLst>
              <a:ext uri="{FF2B5EF4-FFF2-40B4-BE49-F238E27FC236}">
                <a16:creationId xmlns:a16="http://schemas.microsoft.com/office/drawing/2014/main" id="{E3EE8DF2-5BC6-2E54-FDC9-A69CC3F1B5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553" y="0"/>
            <a:ext cx="5918447"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36C39E6-E11A-5AD5-48A0-13EA7756DCB6}"/>
              </a:ext>
            </a:extLst>
          </p:cNvPr>
          <p:cNvSpPr txBox="1"/>
          <p:nvPr/>
        </p:nvSpPr>
        <p:spPr>
          <a:xfrm>
            <a:off x="2209553" y="4206240"/>
            <a:ext cx="5918447" cy="369332"/>
          </a:xfrm>
          <a:prstGeom prst="rect">
            <a:avLst/>
          </a:prstGeom>
          <a:noFill/>
        </p:spPr>
        <p:txBody>
          <a:bodyPr wrap="square" rtlCol="0">
            <a:spAutoFit/>
          </a:bodyPr>
          <a:lstStyle/>
          <a:p>
            <a:pPr algn="ctr"/>
            <a:r>
              <a:rPr lang="en-GB" b="1" dirty="0"/>
              <a:t>Image © Lifeway Collection at Goodsalt.com</a:t>
            </a:r>
            <a:endParaRPr lang="en-US" b="1" dirty="0"/>
          </a:p>
        </p:txBody>
      </p:sp>
    </p:spTree>
    <p:extLst>
      <p:ext uri="{BB962C8B-B14F-4D97-AF65-F5344CB8AC3E}">
        <p14:creationId xmlns:p14="http://schemas.microsoft.com/office/powerpoint/2010/main" val="171092658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1026"/>
                                        </p:tgtEl>
                                        <p:attrNameLst>
                                          <p:attrName>ppt_x</p:attrName>
                                        </p:attrNameLst>
                                      </p:cBhvr>
                                      <p:tavLst>
                                        <p:tav tm="0">
                                          <p:val>
                                            <p:strVal val="ppt_x"/>
                                          </p:val>
                                        </p:tav>
                                        <p:tav tm="100000">
                                          <p:val>
                                            <p:strVal val="ppt_x"/>
                                          </p:val>
                                        </p:tav>
                                      </p:tavLst>
                                    </p:anim>
                                    <p:anim calcmode="lin" valueType="num">
                                      <p:cBhvr additive="base">
                                        <p:cTn id="11" dur="500"/>
                                        <p:tgtEl>
                                          <p:spTgt spid="1026"/>
                                        </p:tgtEl>
                                        <p:attrNameLst>
                                          <p:attrName>ppt_y</p:attrName>
                                        </p:attrNameLst>
                                      </p:cBhvr>
                                      <p:tavLst>
                                        <p:tav tm="0">
                                          <p:val>
                                            <p:strVal val="ppt_y"/>
                                          </p:val>
                                        </p:tav>
                                        <p:tav tm="100000">
                                          <p:val>
                                            <p:strVal val="1+ppt_h/2"/>
                                          </p:val>
                                        </p:tav>
                                      </p:tavLst>
                                    </p:anim>
                                    <p:set>
                                      <p:cBhvr>
                                        <p:cTn id="12" dur="1" fill="hold">
                                          <p:stCondLst>
                                            <p:cond delay="499"/>
                                          </p:stCondLst>
                                        </p:cTn>
                                        <p:tgtEl>
                                          <p:spTgt spid="10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7">
                                            <p:txEl>
                                              <p:pRg st="0" end="0"/>
                                            </p:txEl>
                                          </p:spTgt>
                                        </p:tgtEl>
                                        <p:attrNameLst>
                                          <p:attrName>style.visibility</p:attrName>
                                        </p:attrNameLst>
                                      </p:cBhvr>
                                      <p:to>
                                        <p:strVal val="visible"/>
                                      </p:to>
                                    </p:set>
                                    <p:anim calcmode="lin" valueType="num">
                                      <p:cBhvr additive="repl">
                                        <p:cTn id="1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7">
                                            <p:txEl>
                                              <p:pRg st="1" end="1"/>
                                            </p:txEl>
                                          </p:spTgt>
                                        </p:tgtEl>
                                        <p:attrNameLst>
                                          <p:attrName>style.visibility</p:attrName>
                                        </p:attrNameLst>
                                      </p:cBhvr>
                                      <p:to>
                                        <p:strVal val="visible"/>
                                      </p:to>
                                    </p:set>
                                    <p:anim calcmode="lin" valueType="num">
                                      <p:cBhvr additive="repl">
                                        <p:cTn id="23"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24"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7">
                                            <p:txEl>
                                              <p:pRg st="2" end="2"/>
                                            </p:txEl>
                                          </p:spTgt>
                                        </p:tgtEl>
                                        <p:attrNameLst>
                                          <p:attrName>style.visibility</p:attrName>
                                        </p:attrNameLst>
                                      </p:cBhvr>
                                      <p:to>
                                        <p:strVal val="visible"/>
                                      </p:to>
                                    </p:set>
                                    <p:anim calcmode="lin" valueType="num">
                                      <p:cBhvr additive="repl">
                                        <p:cTn id="33" dur="500" fill="hold"/>
                                        <p:tgtEl>
                                          <p:spTgt spid="57">
                                            <p:txEl>
                                              <p:pRg st="2" end="2"/>
                                            </p:txEl>
                                          </p:spTgt>
                                        </p:tgtEl>
                                        <p:attrNameLst>
                                          <p:attrName>ppt_x</p:attrName>
                                        </p:attrNameLst>
                                      </p:cBhvr>
                                      <p:tavLst>
                                        <p:tav tm="0">
                                          <p:val>
                                            <p:strVal val="#ppt_x"/>
                                          </p:val>
                                        </p:tav>
                                        <p:tav tm="100000">
                                          <p:val>
                                            <p:strVal val="#ppt_x"/>
                                          </p:val>
                                        </p:tav>
                                      </p:tavLst>
                                    </p:anim>
                                    <p:anim calcmode="lin" valueType="num">
                                      <p:cBhvr additive="repl">
                                        <p:cTn id="34" dur="500" fill="hold"/>
                                        <p:tgtEl>
                                          <p:spTgt spid="5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57">
                                            <p:txEl>
                                              <p:pRg st="3" end="3"/>
                                            </p:txEl>
                                          </p:spTgt>
                                        </p:tgtEl>
                                        <p:attrNameLst>
                                          <p:attrName>style.visibility</p:attrName>
                                        </p:attrNameLst>
                                      </p:cBhvr>
                                      <p:to>
                                        <p:strVal val="visible"/>
                                      </p:to>
                                    </p:set>
                                    <p:anim calcmode="lin" valueType="num">
                                      <p:cBhvr additive="repl">
                                        <p:cTn id="39" dur="500" fill="hold"/>
                                        <p:tgtEl>
                                          <p:spTgt spid="57">
                                            <p:txEl>
                                              <p:pRg st="3" end="3"/>
                                            </p:txEl>
                                          </p:spTgt>
                                        </p:tgtEl>
                                        <p:attrNameLst>
                                          <p:attrName>ppt_x</p:attrName>
                                        </p:attrNameLst>
                                      </p:cBhvr>
                                      <p:tavLst>
                                        <p:tav tm="0">
                                          <p:val>
                                            <p:strVal val="#ppt_x"/>
                                          </p:val>
                                        </p:tav>
                                        <p:tav tm="100000">
                                          <p:val>
                                            <p:strVal val="#ppt_x"/>
                                          </p:val>
                                        </p:tav>
                                      </p:tavLst>
                                    </p:anim>
                                    <p:anim calcmode="lin" valueType="num">
                                      <p:cBhvr additive="repl">
                                        <p:cTn id="40" dur="500" fill="hold"/>
                                        <p:tgtEl>
                                          <p:spTgt spid="5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57">
                                            <p:txEl>
                                              <p:pRg st="4" end="4"/>
                                            </p:txEl>
                                          </p:spTgt>
                                        </p:tgtEl>
                                        <p:attrNameLst>
                                          <p:attrName>style.visibility</p:attrName>
                                        </p:attrNameLst>
                                      </p:cBhvr>
                                      <p:to>
                                        <p:strVal val="visible"/>
                                      </p:to>
                                    </p:set>
                                    <p:anim calcmode="lin" valueType="num">
                                      <p:cBhvr additive="repl">
                                        <p:cTn id="45" dur="500" fill="hold"/>
                                        <p:tgtEl>
                                          <p:spTgt spid="57">
                                            <p:txEl>
                                              <p:pRg st="4" end="4"/>
                                            </p:txEl>
                                          </p:spTgt>
                                        </p:tgtEl>
                                        <p:attrNameLst>
                                          <p:attrName>ppt_x</p:attrName>
                                        </p:attrNameLst>
                                      </p:cBhvr>
                                      <p:tavLst>
                                        <p:tav tm="0">
                                          <p:val>
                                            <p:strVal val="#ppt_x"/>
                                          </p:val>
                                        </p:tav>
                                        <p:tav tm="100000">
                                          <p:val>
                                            <p:strVal val="#ppt_x"/>
                                          </p:val>
                                        </p:tav>
                                      </p:tavLst>
                                    </p:anim>
                                    <p:anim calcmode="lin" valueType="num">
                                      <p:cBhvr additive="repl">
                                        <p:cTn id="46" dur="500" fill="hold"/>
                                        <p:tgtEl>
                                          <p:spTgt spid="5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57">
                                            <p:txEl>
                                              <p:pRg st="5" end="5"/>
                                            </p:txEl>
                                          </p:spTgt>
                                        </p:tgtEl>
                                        <p:attrNameLst>
                                          <p:attrName>style.visibility</p:attrName>
                                        </p:attrNameLst>
                                      </p:cBhvr>
                                      <p:to>
                                        <p:strVal val="visible"/>
                                      </p:to>
                                    </p:set>
                                    <p:anim calcmode="lin" valueType="num">
                                      <p:cBhvr additive="repl">
                                        <p:cTn id="51" dur="500" fill="hold"/>
                                        <p:tgtEl>
                                          <p:spTgt spid="57">
                                            <p:txEl>
                                              <p:pRg st="5" end="5"/>
                                            </p:txEl>
                                          </p:spTgt>
                                        </p:tgtEl>
                                        <p:attrNameLst>
                                          <p:attrName>ppt_x</p:attrName>
                                        </p:attrNameLst>
                                      </p:cBhvr>
                                      <p:tavLst>
                                        <p:tav tm="0">
                                          <p:val>
                                            <p:strVal val="#ppt_x"/>
                                          </p:val>
                                        </p:tav>
                                        <p:tav tm="100000">
                                          <p:val>
                                            <p:strVal val="#ppt_x"/>
                                          </p:val>
                                        </p:tav>
                                      </p:tavLst>
                                    </p:anim>
                                    <p:anim calcmode="lin" valueType="num">
                                      <p:cBhvr additive="repl">
                                        <p:cTn id="52" dur="500" fill="hold"/>
                                        <p:tgtEl>
                                          <p:spTgt spid="5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pic>
        <p:nvPicPr>
          <p:cNvPr id="49" name="Image 5"/>
          <p:cNvPicPr/>
          <p:nvPr/>
        </p:nvPicPr>
        <p:blipFill>
          <a:blip r:embed="rId2"/>
          <a:stretch/>
        </p:blipFill>
        <p:spPr>
          <a:xfrm>
            <a:off x="0" y="6840"/>
            <a:ext cx="8127720" cy="4565160"/>
          </a:xfrm>
          <a:prstGeom prst="rect">
            <a:avLst/>
          </a:prstGeom>
          <a:ln w="0">
            <a:noFill/>
          </a:ln>
        </p:spPr>
      </p:pic>
      <p:sp>
        <p:nvSpPr>
          <p:cNvPr id="50" name="TextBox 5"/>
          <p:cNvSpPr/>
          <p:nvPr/>
        </p:nvSpPr>
        <p:spPr>
          <a:xfrm>
            <a:off x="211769" y="1929947"/>
            <a:ext cx="6539666" cy="10757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spcBef>
                <a:spcPts val="601"/>
              </a:spcBef>
              <a:buNone/>
            </a:pPr>
            <a:r>
              <a:rPr lang="en-GB" sz="3200" b="1" strike="noStrike" spc="-1" dirty="0">
                <a:solidFill>
                  <a:srgbClr val="0070C0"/>
                </a:solidFill>
                <a:latin typeface="Arial"/>
              </a:rPr>
              <a:t>5. Follow Jesus at all costs. </a:t>
            </a:r>
            <a:br>
              <a:rPr lang="en-GB" sz="3200" b="1" strike="noStrike" spc="-1" dirty="0">
                <a:solidFill>
                  <a:srgbClr val="0070C0"/>
                </a:solidFill>
                <a:latin typeface="Arial"/>
              </a:rPr>
            </a:br>
            <a:r>
              <a:rPr lang="en-GB" sz="3200" b="1" strike="noStrike" spc="-1" dirty="0">
                <a:solidFill>
                  <a:srgbClr val="C00000"/>
                </a:solidFill>
                <a:latin typeface="Arial"/>
              </a:rPr>
              <a:t>18:26-30</a:t>
            </a:r>
          </a:p>
        </p:txBody>
      </p:sp>
    </p:spTree>
    <p:extLst>
      <p:ext uri="{BB962C8B-B14F-4D97-AF65-F5344CB8AC3E}">
        <p14:creationId xmlns:p14="http://schemas.microsoft.com/office/powerpoint/2010/main" val="20249092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539400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trike="noStrike" spc="-1" dirty="0">
                <a:solidFill>
                  <a:srgbClr val="0070C0"/>
                </a:solidFill>
                <a:latin typeface="Verdana"/>
                <a:ea typeface="Verdana"/>
              </a:rPr>
              <a:t>“Who can be saved?”</a:t>
            </a:r>
          </a:p>
        </p:txBody>
      </p:sp>
      <p:sp>
        <p:nvSpPr>
          <p:cNvPr id="57" name="TextBox 5"/>
          <p:cNvSpPr/>
          <p:nvPr/>
        </p:nvSpPr>
        <p:spPr>
          <a:xfrm>
            <a:off x="204480" y="517012"/>
            <a:ext cx="7923520" cy="181442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26 </a:t>
            </a:r>
            <a:r>
              <a:rPr lang="en-GB" sz="2800" b="1" spc="-1" dirty="0">
                <a:latin typeface="+mj-lt"/>
              </a:rPr>
              <a:t>Those who heard this asked, “Who then can be saved?”</a:t>
            </a:r>
          </a:p>
          <a:p>
            <a:pPr indent="357188">
              <a:lnSpc>
                <a:spcPct val="100000"/>
              </a:lnSpc>
              <a:buNone/>
              <a:tabLst>
                <a:tab pos="0" algn="l"/>
              </a:tabLst>
            </a:pPr>
            <a:r>
              <a:rPr lang="en-GB" sz="2800" b="1" spc="-1" baseline="30000" dirty="0">
                <a:solidFill>
                  <a:srgbClr val="C00000"/>
                </a:solidFill>
                <a:latin typeface="+mj-lt"/>
              </a:rPr>
              <a:t>27</a:t>
            </a:r>
            <a:r>
              <a:rPr lang="en-GB" sz="2800" b="1" spc="-1" dirty="0">
                <a:latin typeface="+mj-lt"/>
              </a:rPr>
              <a:t> Jesus replied, “What is impossible with man is possible with God.”</a:t>
            </a:r>
          </a:p>
        </p:txBody>
      </p:sp>
    </p:spTree>
    <p:extLst>
      <p:ext uri="{BB962C8B-B14F-4D97-AF65-F5344CB8AC3E}">
        <p14:creationId xmlns:p14="http://schemas.microsoft.com/office/powerpoint/2010/main" val="25707757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 calcmode="lin" valueType="num">
                                      <p:cBhvr additive="repl">
                                        <p:cTn id="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1" end="1"/>
                                            </p:txEl>
                                          </p:spTgt>
                                        </p:tgtEl>
                                        <p:attrNameLst>
                                          <p:attrName>style.visibility</p:attrName>
                                        </p:attrNameLst>
                                      </p:cBhvr>
                                      <p:to>
                                        <p:strVal val="visible"/>
                                      </p:to>
                                    </p:set>
                                    <p:anim calcmode="lin" valueType="num">
                                      <p:cBhvr additive="repl">
                                        <p:cTn id="13"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539400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trike="noStrike" spc="-1" dirty="0">
                <a:solidFill>
                  <a:srgbClr val="0070C0"/>
                </a:solidFill>
                <a:latin typeface="Verdana"/>
                <a:ea typeface="Verdana"/>
              </a:rPr>
              <a:t>What advantages</a:t>
            </a:r>
          </a:p>
        </p:txBody>
      </p:sp>
      <p:sp>
        <p:nvSpPr>
          <p:cNvPr id="57" name="TextBox 5"/>
          <p:cNvSpPr/>
          <p:nvPr/>
        </p:nvSpPr>
        <p:spPr>
          <a:xfrm>
            <a:off x="204480" y="517012"/>
            <a:ext cx="7923520"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tabLst>
                <a:tab pos="0" algn="l"/>
              </a:tabLst>
            </a:pPr>
            <a:r>
              <a:rPr lang="en-GB" sz="2800" b="1" spc="-1" baseline="30000" dirty="0">
                <a:solidFill>
                  <a:srgbClr val="C00000"/>
                </a:solidFill>
              </a:rPr>
              <a:t>28</a:t>
            </a:r>
            <a:r>
              <a:rPr lang="en-GB" sz="2800" b="1" spc="-1" dirty="0"/>
              <a:t> Peter said to him, “We have left all we had to follow you!”</a:t>
            </a:r>
            <a:br>
              <a:rPr lang="en-GB" sz="2800" b="1" spc="-1" dirty="0"/>
            </a:br>
            <a:r>
              <a:rPr lang="en-GB" sz="2800" b="1" spc="-1" dirty="0">
                <a:solidFill>
                  <a:srgbClr val="C00000"/>
                </a:solidFill>
              </a:rPr>
              <a:t>●</a:t>
            </a:r>
            <a:r>
              <a:rPr lang="en-GB" sz="2800" b="1" spc="-1" dirty="0"/>
              <a:t> </a:t>
            </a:r>
            <a:r>
              <a:rPr lang="en-GB" sz="2800" b="1" spc="-1" dirty="0">
                <a:solidFill>
                  <a:srgbClr val="0070C0"/>
                </a:solidFill>
              </a:rPr>
              <a:t>What advantages come to real Christians?</a:t>
            </a:r>
          </a:p>
          <a:p>
            <a:pPr indent="357188">
              <a:tabLst>
                <a:tab pos="0" algn="l"/>
              </a:tabLst>
            </a:pPr>
            <a:r>
              <a:rPr lang="en-GB" sz="2800" b="1" spc="-1" baseline="30000" dirty="0">
                <a:solidFill>
                  <a:srgbClr val="C00000"/>
                </a:solidFill>
              </a:rPr>
              <a:t>29</a:t>
            </a:r>
            <a:r>
              <a:rPr lang="en-GB" sz="2800" b="1" spc="-1" dirty="0"/>
              <a:t> “Truly I tell you,” Jesus said to them, “no one who has left home or wife or brothers or sisters or parents or children for the sake of the kingdom of God </a:t>
            </a:r>
            <a:r>
              <a:rPr lang="en-GB" sz="2800" b="1" spc="-1" baseline="30000" dirty="0">
                <a:solidFill>
                  <a:srgbClr val="C00000"/>
                </a:solidFill>
              </a:rPr>
              <a:t>30</a:t>
            </a:r>
            <a:r>
              <a:rPr lang="en-GB" sz="2800" b="1" spc="-1" dirty="0"/>
              <a:t> will fail to receive many times as much in this age, and in the age to come eternal life.”</a:t>
            </a:r>
            <a:endParaRPr lang="en-US" sz="2800" b="1" spc="-1" dirty="0">
              <a:latin typeface="+mj-lt"/>
            </a:endParaRPr>
          </a:p>
        </p:txBody>
      </p:sp>
      <p:pic>
        <p:nvPicPr>
          <p:cNvPr id="2050" name="Picture 2" descr="Word of the Week: Confession | ThePreachersWord">
            <a:extLst>
              <a:ext uri="{FF2B5EF4-FFF2-40B4-BE49-F238E27FC236}">
                <a16:creationId xmlns:a16="http://schemas.microsoft.com/office/drawing/2014/main" id="{C4BAEBB6-F5B0-8361-A0F0-4DAB75381A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7284" y="1874644"/>
            <a:ext cx="4050716" cy="2697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87254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 calcmode="lin" valueType="num">
                                      <p:cBhvr additive="repl">
                                        <p:cTn id="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2050"/>
                                        </p:tgtEl>
                                        <p:attrNameLst>
                                          <p:attrName>ppt_x</p:attrName>
                                        </p:attrNameLst>
                                      </p:cBhvr>
                                      <p:tavLst>
                                        <p:tav tm="0">
                                          <p:val>
                                            <p:strVal val="ppt_x"/>
                                          </p:val>
                                        </p:tav>
                                        <p:tav tm="100000">
                                          <p:val>
                                            <p:strVal val="ppt_x"/>
                                          </p:val>
                                        </p:tav>
                                      </p:tavLst>
                                    </p:anim>
                                    <p:anim calcmode="lin" valueType="num">
                                      <p:cBhvr additive="base">
                                        <p:cTn id="13" dur="500"/>
                                        <p:tgtEl>
                                          <p:spTgt spid="2050"/>
                                        </p:tgtEl>
                                        <p:attrNameLst>
                                          <p:attrName>ppt_y</p:attrName>
                                        </p:attrNameLst>
                                      </p:cBhvr>
                                      <p:tavLst>
                                        <p:tav tm="0">
                                          <p:val>
                                            <p:strVal val="ppt_y"/>
                                          </p:val>
                                        </p:tav>
                                        <p:tav tm="100000">
                                          <p:val>
                                            <p:strVal val="1+ppt_h/2"/>
                                          </p:val>
                                        </p:tav>
                                      </p:tavLst>
                                    </p:anim>
                                    <p:set>
                                      <p:cBhvr>
                                        <p:cTn id="14" dur="1" fill="hold">
                                          <p:stCondLst>
                                            <p:cond delay="499"/>
                                          </p:stCondLst>
                                        </p:cTn>
                                        <p:tgtEl>
                                          <p:spTgt spid="205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
                                            <p:txEl>
                                              <p:pRg st="1" end="1"/>
                                            </p:txEl>
                                          </p:spTgt>
                                        </p:tgtEl>
                                        <p:attrNameLst>
                                          <p:attrName>style.visibility</p:attrName>
                                        </p:attrNameLst>
                                      </p:cBhvr>
                                      <p:to>
                                        <p:strVal val="visible"/>
                                      </p:to>
                                    </p:set>
                                    <p:anim calcmode="lin" valueType="num">
                                      <p:cBhvr additive="repl">
                                        <p:cTn id="19"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631062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trike="noStrike" spc="-1" dirty="0">
                <a:solidFill>
                  <a:srgbClr val="0070C0"/>
                </a:solidFill>
                <a:latin typeface="Verdana"/>
                <a:ea typeface="Verdana"/>
              </a:rPr>
              <a:t>What do we get ‘in this age”?</a:t>
            </a:r>
          </a:p>
        </p:txBody>
      </p:sp>
      <p:sp>
        <p:nvSpPr>
          <p:cNvPr id="57" name="TextBox 5"/>
          <p:cNvSpPr/>
          <p:nvPr/>
        </p:nvSpPr>
        <p:spPr>
          <a:xfrm>
            <a:off x="204480" y="517012"/>
            <a:ext cx="7923520"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tabLst>
                <a:tab pos="0" algn="l"/>
              </a:tabLst>
            </a:pPr>
            <a:r>
              <a:rPr lang="fr-FR" sz="2800" b="1" strike="noStrike" spc="-1" baseline="30000" dirty="0">
                <a:solidFill>
                  <a:srgbClr val="C00000"/>
                </a:solidFill>
                <a:latin typeface="+mj-lt"/>
              </a:rPr>
              <a:t>30 </a:t>
            </a:r>
            <a:r>
              <a:rPr lang="en-GB" sz="2800" b="1" spc="-1" dirty="0">
                <a:latin typeface="+mj-lt"/>
              </a:rPr>
              <a:t>“Many times as much in this age.”</a:t>
            </a:r>
          </a:p>
          <a:p>
            <a:pPr>
              <a:tabLst>
                <a:tab pos="0" algn="l"/>
              </a:tabLst>
            </a:pPr>
            <a:r>
              <a:rPr lang="en-GB" sz="2800" b="1" spc="-1" dirty="0">
                <a:solidFill>
                  <a:srgbClr val="0070C0"/>
                </a:solidFill>
                <a:latin typeface="Verdana"/>
                <a:ea typeface="Verdana"/>
              </a:rPr>
              <a:t>When will we get it?</a:t>
            </a:r>
            <a:endParaRPr lang="en-GB" sz="2800" b="1" spc="-1" dirty="0">
              <a:latin typeface="+mj-lt"/>
            </a:endParaRPr>
          </a:p>
          <a:p>
            <a:pPr indent="357188">
              <a:lnSpc>
                <a:spcPct val="100000"/>
              </a:lnSpc>
              <a:buNone/>
              <a:tabLst>
                <a:tab pos="0" algn="l"/>
              </a:tabLst>
            </a:pPr>
            <a:r>
              <a:rPr lang="en-GB" sz="2800" b="1" spc="-1" dirty="0">
                <a:latin typeface="+mj-lt"/>
              </a:rPr>
              <a:t>“Praise be to the God and Father of our Lord Jesus Christ! In his great mercy he has given us new birth into a living hope through the resurrection of Jesus Christ from the dead, and into an inheritance that can never perish, spoil or fade. This inheritance is </a:t>
            </a:r>
            <a:r>
              <a:rPr lang="en-GB" sz="2800" b="1" spc="-1" dirty="0">
                <a:solidFill>
                  <a:srgbClr val="0070C0"/>
                </a:solidFill>
                <a:latin typeface="+mj-lt"/>
              </a:rPr>
              <a:t>kept in heaven for you</a:t>
            </a:r>
            <a:r>
              <a:rPr lang="en-GB" sz="2800" b="1" spc="-1" dirty="0">
                <a:latin typeface="+mj-lt"/>
              </a:rPr>
              <a:t>…” </a:t>
            </a:r>
            <a:r>
              <a:rPr lang="en-GB" sz="2800" i="1" spc="-1" dirty="0">
                <a:latin typeface="+mj-lt"/>
              </a:rPr>
              <a:t>1 Peter 1:3-4</a:t>
            </a:r>
          </a:p>
        </p:txBody>
      </p:sp>
      <p:pic>
        <p:nvPicPr>
          <p:cNvPr id="2" name="roll_stone_away">
            <a:hlinkClick r:id="" action="ppaction://media"/>
            <a:extLst>
              <a:ext uri="{FF2B5EF4-FFF2-40B4-BE49-F238E27FC236}">
                <a16:creationId xmlns:a16="http://schemas.microsoft.com/office/drawing/2014/main" id="{EE9A150A-8D54-652A-7FB4-BA91EFB842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04260" y="1456791"/>
            <a:ext cx="5519479" cy="3115209"/>
          </a:xfrm>
          <a:prstGeom prst="rect">
            <a:avLst/>
          </a:prstGeom>
        </p:spPr>
      </p:pic>
    </p:spTree>
    <p:extLst>
      <p:ext uri="{BB962C8B-B14F-4D97-AF65-F5344CB8AC3E}">
        <p14:creationId xmlns:p14="http://schemas.microsoft.com/office/powerpoint/2010/main" val="85387076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 calcmode="lin" valueType="num">
                                      <p:cBhvr additive="repl">
                                        <p:cTn id="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1" end="1"/>
                                            </p:txEl>
                                          </p:spTgt>
                                        </p:tgtEl>
                                        <p:attrNameLst>
                                          <p:attrName>style.visibility</p:attrName>
                                        </p:attrNameLst>
                                      </p:cBhvr>
                                      <p:to>
                                        <p:strVal val="visible"/>
                                      </p:to>
                                    </p:set>
                                    <p:anim calcmode="lin" valueType="num">
                                      <p:cBhvr additive="repl">
                                        <p:cTn id="13"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2"/>
                                        </p:tgtEl>
                                        <p:attrNameLst>
                                          <p:attrName>ppt_x</p:attrName>
                                        </p:attrNameLst>
                                      </p:cBhvr>
                                      <p:tavLst>
                                        <p:tav tm="0">
                                          <p:val>
                                            <p:strVal val="ppt_x"/>
                                          </p:val>
                                        </p:tav>
                                        <p:tav tm="100000">
                                          <p:val>
                                            <p:strVal val="ppt_x"/>
                                          </p:val>
                                        </p:tav>
                                      </p:tavLst>
                                    </p:anim>
                                    <p:anim calcmode="lin" valueType="num">
                                      <p:cBhvr additive="base">
                                        <p:cTn id="19" dur="500"/>
                                        <p:tgtEl>
                                          <p:spTgt spid="2"/>
                                        </p:tgtEl>
                                        <p:attrNameLst>
                                          <p:attrName>ppt_y</p:attrName>
                                        </p:attrNameLst>
                                      </p:cBhvr>
                                      <p:tavLst>
                                        <p:tav tm="0">
                                          <p:val>
                                            <p:strVal val="ppt_y"/>
                                          </p:val>
                                        </p:tav>
                                        <p:tav tm="100000">
                                          <p:val>
                                            <p:strVal val="1+ppt_h/2"/>
                                          </p:val>
                                        </p:tav>
                                      </p:tavLst>
                                    </p:anim>
                                    <p:set>
                                      <p:cBhvr>
                                        <p:cTn id="20" dur="1" fill="hold">
                                          <p:stCondLst>
                                            <p:cond delay="499"/>
                                          </p:stCondLst>
                                        </p:cTn>
                                        <p:tgtEl>
                                          <p:spTgt spid="2"/>
                                        </p:tgtEl>
                                        <p:attrNameLst>
                                          <p:attrName>style.visibility</p:attrName>
                                        </p:attrNameLst>
                                      </p:cBhvr>
                                      <p:to>
                                        <p:strVal val="hidden"/>
                                      </p:to>
                                    </p:set>
                                    <p:cmd type="call" cmd="stop">
                                      <p:cBhvr>
                                        <p:cTn id="21" dur="1">
                                          <p:stCondLst>
                                            <p:cond delay="499"/>
                                          </p:stCondLst>
                                        </p:cTn>
                                        <p:tgtEl>
                                          <p:spTgt spid="2"/>
                                        </p:tgtEl>
                                      </p:cBhvr>
                                    </p:cmd>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57">
                                            <p:txEl>
                                              <p:pRg st="2" end="2"/>
                                            </p:txEl>
                                          </p:spTgt>
                                        </p:tgtEl>
                                        <p:attrNameLst>
                                          <p:attrName>style.visibility</p:attrName>
                                        </p:attrNameLst>
                                      </p:cBhvr>
                                      <p:to>
                                        <p:strVal val="visible"/>
                                      </p:to>
                                    </p:set>
                                    <p:anim calcmode="lin" valueType="num">
                                      <p:cBhvr additive="repl">
                                        <p:cTn id="26" dur="500" fill="hold"/>
                                        <p:tgtEl>
                                          <p:spTgt spid="57">
                                            <p:txEl>
                                              <p:pRg st="2" end="2"/>
                                            </p:txEl>
                                          </p:spTgt>
                                        </p:tgtEl>
                                        <p:attrNameLst>
                                          <p:attrName>ppt_x</p:attrName>
                                        </p:attrNameLst>
                                      </p:cBhvr>
                                      <p:tavLst>
                                        <p:tav tm="0">
                                          <p:val>
                                            <p:strVal val="#ppt_x"/>
                                          </p:val>
                                        </p:tav>
                                        <p:tav tm="100000">
                                          <p:val>
                                            <p:strVal val="#ppt_x"/>
                                          </p:val>
                                        </p:tav>
                                      </p:tavLst>
                                    </p:anim>
                                    <p:anim calcmode="lin" valueType="num">
                                      <p:cBhvr additive="repl">
                                        <p:cTn id="27" dur="500" fill="hold"/>
                                        <p:tgtEl>
                                          <p:spTgt spid="5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24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pic>
        <p:nvPicPr>
          <p:cNvPr id="49" name="Image 5"/>
          <p:cNvPicPr/>
          <p:nvPr/>
        </p:nvPicPr>
        <p:blipFill>
          <a:blip r:embed="rId2"/>
          <a:stretch/>
        </p:blipFill>
        <p:spPr>
          <a:xfrm>
            <a:off x="0" y="6840"/>
            <a:ext cx="8127720" cy="4565160"/>
          </a:xfrm>
          <a:prstGeom prst="rect">
            <a:avLst/>
          </a:prstGeom>
          <a:ln w="0">
            <a:noFill/>
          </a:ln>
        </p:spPr>
      </p:pic>
      <p:sp>
        <p:nvSpPr>
          <p:cNvPr id="50" name="TextBox 5"/>
          <p:cNvSpPr/>
          <p:nvPr/>
        </p:nvSpPr>
        <p:spPr>
          <a:xfrm>
            <a:off x="211769" y="1929947"/>
            <a:ext cx="6539666" cy="10757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spcBef>
                <a:spcPts val="601"/>
              </a:spcBef>
              <a:buNone/>
            </a:pPr>
            <a:r>
              <a:rPr lang="en-GB" sz="3200" b="1" strike="noStrike" spc="-1" dirty="0">
                <a:solidFill>
                  <a:srgbClr val="0070C0"/>
                </a:solidFill>
                <a:latin typeface="Arial"/>
              </a:rPr>
              <a:t>6. Jesus’ death and resurrection </a:t>
            </a:r>
            <a:r>
              <a:rPr lang="en-GB" sz="3200" b="1" strike="noStrike" spc="-1" dirty="0">
                <a:solidFill>
                  <a:srgbClr val="C00000"/>
                </a:solidFill>
                <a:latin typeface="Arial"/>
              </a:rPr>
              <a:t>18:31-34</a:t>
            </a:r>
          </a:p>
        </p:txBody>
      </p:sp>
    </p:spTree>
    <p:extLst>
      <p:ext uri="{BB962C8B-B14F-4D97-AF65-F5344CB8AC3E}">
        <p14:creationId xmlns:p14="http://schemas.microsoft.com/office/powerpoint/2010/main" val="13430994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7923520"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trike="noStrike" spc="-1" dirty="0">
                <a:solidFill>
                  <a:srgbClr val="0070C0"/>
                </a:solidFill>
                <a:latin typeface="Verdana"/>
                <a:ea typeface="Verdana"/>
              </a:rPr>
              <a:t>Jesus Predicts His Death a Third Time</a:t>
            </a:r>
          </a:p>
        </p:txBody>
      </p:sp>
      <p:sp>
        <p:nvSpPr>
          <p:cNvPr id="57" name="TextBox 5"/>
          <p:cNvSpPr/>
          <p:nvPr/>
        </p:nvSpPr>
        <p:spPr>
          <a:xfrm>
            <a:off x="204480" y="517012"/>
            <a:ext cx="7923520" cy="35379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31 </a:t>
            </a:r>
            <a:r>
              <a:rPr lang="en-GB" sz="2800" b="1" spc="-1" dirty="0">
                <a:latin typeface="+mj-lt"/>
              </a:rPr>
              <a:t>Jesus took the Twelve aside and told them, “We are going up to Jerusalem, and everything that is written by the prophets about the Son of Man will be fulfilled. </a:t>
            </a:r>
            <a:r>
              <a:rPr lang="en-GB" sz="2800" b="1" spc="-1" baseline="30000" dirty="0">
                <a:solidFill>
                  <a:srgbClr val="C00000"/>
                </a:solidFill>
                <a:latin typeface="+mj-lt"/>
              </a:rPr>
              <a:t>32</a:t>
            </a:r>
            <a:r>
              <a:rPr lang="en-GB" sz="2800" b="1" spc="-1" dirty="0">
                <a:latin typeface="+mj-lt"/>
              </a:rPr>
              <a:t> He will be delivered over to the Gentiles. They will mock him, insult him and spit on him; </a:t>
            </a:r>
            <a:br>
              <a:rPr lang="en-GB" sz="2800" b="1" spc="-1" dirty="0">
                <a:latin typeface="+mj-lt"/>
              </a:rPr>
            </a:br>
            <a:r>
              <a:rPr lang="en-GB" sz="2800" b="1" spc="-1" baseline="30000" dirty="0">
                <a:solidFill>
                  <a:srgbClr val="C00000"/>
                </a:solidFill>
                <a:latin typeface="+mj-lt"/>
              </a:rPr>
              <a:t>33</a:t>
            </a:r>
            <a:r>
              <a:rPr lang="en-GB" sz="2800" b="1" spc="-1" dirty="0">
                <a:latin typeface="+mj-lt"/>
              </a:rPr>
              <a:t> they will flog him and kill him. On the third day he will rise again.”</a:t>
            </a:r>
            <a:endParaRPr lang="en-US" sz="2800" b="1" spc="-1" dirty="0">
              <a:latin typeface="+mj-lt"/>
            </a:endParaRPr>
          </a:p>
        </p:txBody>
      </p:sp>
      <p:pic>
        <p:nvPicPr>
          <p:cNvPr id="3074" name="Picture 2" descr="Roman Scourge (Flagrum) by Romulan64 on DeviantArt">
            <a:extLst>
              <a:ext uri="{FF2B5EF4-FFF2-40B4-BE49-F238E27FC236}">
                <a16:creationId xmlns:a16="http://schemas.microsoft.com/office/drawing/2014/main" id="{3032C17D-373C-46D9-2AAC-6E78AC4A13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200" y="0"/>
            <a:ext cx="74676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4992171-088F-9E73-0056-99D819371A2E}"/>
              </a:ext>
            </a:extLst>
          </p:cNvPr>
          <p:cNvSpPr txBox="1"/>
          <p:nvPr/>
        </p:nvSpPr>
        <p:spPr>
          <a:xfrm>
            <a:off x="2472537" y="4276508"/>
            <a:ext cx="3503981" cy="369332"/>
          </a:xfrm>
          <a:prstGeom prst="rect">
            <a:avLst/>
          </a:prstGeom>
          <a:noFill/>
        </p:spPr>
        <p:txBody>
          <a:bodyPr wrap="square" rtlCol="0">
            <a:spAutoFit/>
          </a:bodyPr>
          <a:lstStyle/>
          <a:p>
            <a:r>
              <a:rPr lang="en-US" b="1" dirty="0"/>
              <a:t>By Romulan64 on DeviantArt</a:t>
            </a:r>
          </a:p>
        </p:txBody>
      </p:sp>
    </p:spTree>
    <p:extLst>
      <p:ext uri="{BB962C8B-B14F-4D97-AF65-F5344CB8AC3E}">
        <p14:creationId xmlns:p14="http://schemas.microsoft.com/office/powerpoint/2010/main" val="115060888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3074"/>
                                        </p:tgtEl>
                                        <p:attrNameLst>
                                          <p:attrName>ppt_x</p:attrName>
                                        </p:attrNameLst>
                                      </p:cBhvr>
                                      <p:tavLst>
                                        <p:tav tm="0">
                                          <p:val>
                                            <p:strVal val="ppt_x"/>
                                          </p:val>
                                        </p:tav>
                                        <p:tav tm="100000">
                                          <p:val>
                                            <p:strVal val="ppt_x"/>
                                          </p:val>
                                        </p:tav>
                                      </p:tavLst>
                                    </p:anim>
                                    <p:anim calcmode="lin" valueType="num">
                                      <p:cBhvr additive="base">
                                        <p:cTn id="11" dur="500"/>
                                        <p:tgtEl>
                                          <p:spTgt spid="3074"/>
                                        </p:tgtEl>
                                        <p:attrNameLst>
                                          <p:attrName>ppt_y</p:attrName>
                                        </p:attrNameLst>
                                      </p:cBhvr>
                                      <p:tavLst>
                                        <p:tav tm="0">
                                          <p:val>
                                            <p:strVal val="ppt_y"/>
                                          </p:val>
                                        </p:tav>
                                        <p:tav tm="100000">
                                          <p:val>
                                            <p:strVal val="1+ppt_h/2"/>
                                          </p:val>
                                        </p:tav>
                                      </p:tavLst>
                                    </p:anim>
                                    <p:set>
                                      <p:cBhvr>
                                        <p:cTn id="12" dur="1" fill="hold">
                                          <p:stCondLst>
                                            <p:cond delay="499"/>
                                          </p:stCondLst>
                                        </p:cTn>
                                        <p:tgtEl>
                                          <p:spTgt spid="307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7">
                                            <p:txEl>
                                              <p:pRg st="0" end="0"/>
                                            </p:txEl>
                                          </p:spTgt>
                                        </p:tgtEl>
                                        <p:attrNameLst>
                                          <p:attrName>style.visibility</p:attrName>
                                        </p:attrNameLst>
                                      </p:cBhvr>
                                      <p:to>
                                        <p:strVal val="visible"/>
                                      </p:to>
                                    </p:set>
                                    <p:anim calcmode="lin" valueType="num">
                                      <p:cBhvr additive="repl">
                                        <p:cTn id="1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47" name="TextBox 3"/>
          <p:cNvSpPr/>
          <p:nvPr/>
        </p:nvSpPr>
        <p:spPr>
          <a:xfrm>
            <a:off x="204480" y="0"/>
            <a:ext cx="787434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trike="noStrike" spc="-1" dirty="0">
                <a:solidFill>
                  <a:srgbClr val="0070C0"/>
                </a:solidFill>
                <a:latin typeface="Verdana" panose="020B0604030504040204" pitchFamily="34" charset="0"/>
                <a:ea typeface="Verdana" panose="020B0604030504040204" pitchFamily="34" charset="0"/>
              </a:rPr>
              <a:t>Seven proofs of everlasting life</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p:cNvSpPr/>
          <p:nvPr/>
        </p:nvSpPr>
        <p:spPr>
          <a:xfrm>
            <a:off x="258980" y="610976"/>
            <a:ext cx="7485042" cy="356875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57188" indent="-357188">
              <a:spcBef>
                <a:spcPts val="601"/>
              </a:spcBef>
            </a:pPr>
            <a:r>
              <a:rPr lang="en-GB" sz="2800" b="1" spc="-1" dirty="0">
                <a:solidFill>
                  <a:srgbClr val="C00000"/>
                </a:solidFill>
                <a:latin typeface="+mj-lt"/>
                <a:ea typeface="Verdana"/>
              </a:rPr>
              <a:t>1. </a:t>
            </a:r>
            <a:r>
              <a:rPr lang="en-GB" sz="2800" b="1" spc="-1" dirty="0">
                <a:latin typeface="+mj-lt"/>
                <a:ea typeface="Verdana"/>
              </a:rPr>
              <a:t>Cry out to God till Jesus come. </a:t>
            </a:r>
            <a:r>
              <a:rPr lang="en-GB" sz="2800" spc="-1" dirty="0">
                <a:solidFill>
                  <a:srgbClr val="0070C0"/>
                </a:solidFill>
                <a:latin typeface="+mj-lt"/>
                <a:ea typeface="Verdana"/>
              </a:rPr>
              <a:t>18:1-8.</a:t>
            </a:r>
          </a:p>
          <a:p>
            <a:pPr marL="357188" indent="-357188">
              <a:spcBef>
                <a:spcPts val="601"/>
              </a:spcBef>
            </a:pPr>
            <a:r>
              <a:rPr lang="en-GB" sz="2800" b="1" spc="-1" dirty="0">
                <a:solidFill>
                  <a:srgbClr val="C00000"/>
                </a:solidFill>
                <a:latin typeface="+mj-lt"/>
                <a:ea typeface="Verdana"/>
              </a:rPr>
              <a:t>2. </a:t>
            </a:r>
            <a:r>
              <a:rPr lang="en-GB" sz="2800" b="1" spc="-1" dirty="0">
                <a:latin typeface="+mj-lt"/>
                <a:ea typeface="Verdana"/>
              </a:rPr>
              <a:t>Humble ourselves before God. </a:t>
            </a:r>
            <a:r>
              <a:rPr lang="en-GB" sz="2800" spc="-1" dirty="0">
                <a:solidFill>
                  <a:srgbClr val="0070C0"/>
                </a:solidFill>
                <a:ea typeface="Verdana"/>
              </a:rPr>
              <a:t>18:9-14.</a:t>
            </a:r>
          </a:p>
          <a:p>
            <a:pPr marL="357188" indent="-357188">
              <a:spcBef>
                <a:spcPts val="601"/>
              </a:spcBef>
            </a:pPr>
            <a:r>
              <a:rPr lang="en-GB" sz="2800" b="1" spc="-1" dirty="0">
                <a:solidFill>
                  <a:srgbClr val="C00000"/>
                </a:solidFill>
                <a:ea typeface="Verdana"/>
              </a:rPr>
              <a:t>3. </a:t>
            </a:r>
            <a:r>
              <a:rPr lang="en-GB" sz="2800" b="1" spc="-1" dirty="0">
                <a:latin typeface="+mj-lt"/>
                <a:ea typeface="Verdana"/>
              </a:rPr>
              <a:t>Receive life by simple faith. </a:t>
            </a:r>
            <a:r>
              <a:rPr lang="en-GB" sz="2800" spc="-1" dirty="0">
                <a:solidFill>
                  <a:srgbClr val="0070C0"/>
                </a:solidFill>
                <a:ea typeface="Verdana"/>
              </a:rPr>
              <a:t>18:15-17.</a:t>
            </a:r>
          </a:p>
          <a:p>
            <a:pPr marL="357188" indent="-357188">
              <a:spcBef>
                <a:spcPts val="601"/>
              </a:spcBef>
            </a:pPr>
            <a:r>
              <a:rPr lang="en-GB" sz="2800" b="1" spc="-1" dirty="0">
                <a:solidFill>
                  <a:srgbClr val="C00000"/>
                </a:solidFill>
                <a:ea typeface="Verdana"/>
              </a:rPr>
              <a:t>4. </a:t>
            </a:r>
            <a:r>
              <a:rPr lang="en-GB" sz="2800" b="1" spc="-1" dirty="0">
                <a:latin typeface="+mj-lt"/>
                <a:ea typeface="Verdana"/>
              </a:rPr>
              <a:t>Come follow Me. </a:t>
            </a:r>
            <a:r>
              <a:rPr lang="en-GB" sz="2800" spc="-1" dirty="0">
                <a:solidFill>
                  <a:srgbClr val="0070C0"/>
                </a:solidFill>
                <a:ea typeface="Verdana"/>
              </a:rPr>
              <a:t>18:18-25.</a:t>
            </a:r>
          </a:p>
          <a:p>
            <a:pPr marL="357188" indent="-357188">
              <a:spcBef>
                <a:spcPts val="601"/>
              </a:spcBef>
            </a:pPr>
            <a:r>
              <a:rPr lang="en-GB" sz="2800" b="1" spc="-1" dirty="0">
                <a:solidFill>
                  <a:srgbClr val="C00000"/>
                </a:solidFill>
                <a:ea typeface="Verdana"/>
              </a:rPr>
              <a:t>5. </a:t>
            </a:r>
            <a:r>
              <a:rPr lang="en-GB" sz="2800" b="1" spc="-1" dirty="0">
                <a:latin typeface="+mj-lt"/>
                <a:ea typeface="Verdana"/>
              </a:rPr>
              <a:t>Follow Jesus at all costs. </a:t>
            </a:r>
            <a:r>
              <a:rPr lang="en-GB" sz="2800" spc="-1" dirty="0">
                <a:solidFill>
                  <a:srgbClr val="0070C0"/>
                </a:solidFill>
                <a:ea typeface="Verdana"/>
              </a:rPr>
              <a:t>18:26-30.</a:t>
            </a:r>
          </a:p>
          <a:p>
            <a:pPr marL="357188" indent="-357188">
              <a:spcBef>
                <a:spcPts val="601"/>
              </a:spcBef>
            </a:pPr>
            <a:r>
              <a:rPr lang="en-GB" sz="2800" b="1" spc="-1" dirty="0">
                <a:solidFill>
                  <a:srgbClr val="C00000"/>
                </a:solidFill>
                <a:ea typeface="Verdana"/>
              </a:rPr>
              <a:t>6. </a:t>
            </a:r>
            <a:r>
              <a:rPr lang="en-GB" sz="2800" b="1" spc="-1" dirty="0">
                <a:latin typeface="+mj-lt"/>
                <a:ea typeface="Verdana"/>
              </a:rPr>
              <a:t>Jesus’ death and resurrection. </a:t>
            </a:r>
            <a:r>
              <a:rPr lang="en-GB" sz="2800" spc="-1" dirty="0">
                <a:solidFill>
                  <a:srgbClr val="0070C0"/>
                </a:solidFill>
                <a:ea typeface="Verdana"/>
              </a:rPr>
              <a:t>18:31-34.</a:t>
            </a:r>
          </a:p>
          <a:p>
            <a:pPr marL="357188" indent="-357188">
              <a:spcBef>
                <a:spcPts val="601"/>
              </a:spcBef>
            </a:pPr>
            <a:r>
              <a:rPr lang="en-GB" sz="2800" b="1" spc="-1" dirty="0">
                <a:solidFill>
                  <a:srgbClr val="C00000"/>
                </a:solidFill>
                <a:ea typeface="Verdana"/>
              </a:rPr>
              <a:t>7. </a:t>
            </a:r>
            <a:r>
              <a:rPr lang="en-GB" sz="2800" b="1" spc="-1" dirty="0">
                <a:latin typeface="+mj-lt"/>
                <a:ea typeface="Verdana"/>
              </a:rPr>
              <a:t>Trust Jesus the Messiah.</a:t>
            </a:r>
            <a:r>
              <a:rPr lang="en-GB" sz="2800" b="1" spc="-1" dirty="0">
                <a:solidFill>
                  <a:srgbClr val="0070C0"/>
                </a:solidFill>
                <a:ea typeface="Verdana"/>
              </a:rPr>
              <a:t> </a:t>
            </a:r>
            <a:r>
              <a:rPr lang="en-GB" sz="2800" spc="-1" dirty="0">
                <a:solidFill>
                  <a:srgbClr val="0070C0"/>
                </a:solidFill>
                <a:ea typeface="Verdana"/>
              </a:rPr>
              <a:t>18:35-43.</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anim calcmode="lin" valueType="num">
                                      <p:cBhvr additive="repl">
                                        <p:cTn id="7"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8">
                                            <p:txEl>
                                              <p:pRg st="1" end="1"/>
                                            </p:txEl>
                                          </p:spTgt>
                                        </p:tgtEl>
                                        <p:attrNameLst>
                                          <p:attrName>style.visibility</p:attrName>
                                        </p:attrNameLst>
                                      </p:cBhvr>
                                      <p:to>
                                        <p:strVal val="visible"/>
                                      </p:to>
                                    </p:set>
                                    <p:anim calcmode="lin" valueType="num">
                                      <p:cBhvr additive="repl">
                                        <p:cTn id="13" dur="500" fill="hold"/>
                                        <p:tgtEl>
                                          <p:spTgt spid="48">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4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8">
                                            <p:txEl>
                                              <p:pRg st="2" end="2"/>
                                            </p:txEl>
                                          </p:spTgt>
                                        </p:tgtEl>
                                        <p:attrNameLst>
                                          <p:attrName>style.visibility</p:attrName>
                                        </p:attrNameLst>
                                      </p:cBhvr>
                                      <p:to>
                                        <p:strVal val="visible"/>
                                      </p:to>
                                    </p:set>
                                    <p:anim calcmode="lin" valueType="num">
                                      <p:cBhvr additive="repl">
                                        <p:cTn id="19" dur="500" fill="hold"/>
                                        <p:tgtEl>
                                          <p:spTgt spid="48">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4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8">
                                            <p:txEl>
                                              <p:pRg st="3" end="3"/>
                                            </p:txEl>
                                          </p:spTgt>
                                        </p:tgtEl>
                                        <p:attrNameLst>
                                          <p:attrName>style.visibility</p:attrName>
                                        </p:attrNameLst>
                                      </p:cBhvr>
                                      <p:to>
                                        <p:strVal val="visible"/>
                                      </p:to>
                                    </p:set>
                                    <p:anim calcmode="lin" valueType="num">
                                      <p:cBhvr additive="repl">
                                        <p:cTn id="25" dur="500" fill="hold"/>
                                        <p:tgtEl>
                                          <p:spTgt spid="48">
                                            <p:txEl>
                                              <p:pRg st="3" end="3"/>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4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8">
                                            <p:txEl>
                                              <p:pRg st="4" end="4"/>
                                            </p:txEl>
                                          </p:spTgt>
                                        </p:tgtEl>
                                        <p:attrNameLst>
                                          <p:attrName>style.visibility</p:attrName>
                                        </p:attrNameLst>
                                      </p:cBhvr>
                                      <p:to>
                                        <p:strVal val="visible"/>
                                      </p:to>
                                    </p:set>
                                    <p:anim calcmode="lin" valueType="num">
                                      <p:cBhvr additive="repl">
                                        <p:cTn id="31" dur="500" fill="hold"/>
                                        <p:tgtEl>
                                          <p:spTgt spid="48">
                                            <p:txEl>
                                              <p:pRg st="4" end="4"/>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4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8">
                                            <p:txEl>
                                              <p:pRg st="5" end="5"/>
                                            </p:txEl>
                                          </p:spTgt>
                                        </p:tgtEl>
                                        <p:attrNameLst>
                                          <p:attrName>style.visibility</p:attrName>
                                        </p:attrNameLst>
                                      </p:cBhvr>
                                      <p:to>
                                        <p:strVal val="visible"/>
                                      </p:to>
                                    </p:set>
                                    <p:anim calcmode="lin" valueType="num">
                                      <p:cBhvr additive="repl">
                                        <p:cTn id="37" dur="500" fill="hold"/>
                                        <p:tgtEl>
                                          <p:spTgt spid="48">
                                            <p:txEl>
                                              <p:pRg st="5" end="5"/>
                                            </p:txEl>
                                          </p:spTgt>
                                        </p:tgtEl>
                                        <p:attrNameLst>
                                          <p:attrName>ppt_x</p:attrName>
                                        </p:attrNameLst>
                                      </p:cBhvr>
                                      <p:tavLst>
                                        <p:tav tm="0">
                                          <p:val>
                                            <p:strVal val="#ppt_x"/>
                                          </p:val>
                                        </p:tav>
                                        <p:tav tm="100000">
                                          <p:val>
                                            <p:strVal val="#ppt_x"/>
                                          </p:val>
                                        </p:tav>
                                      </p:tavLst>
                                    </p:anim>
                                    <p:anim calcmode="lin" valueType="num">
                                      <p:cBhvr additive="repl">
                                        <p:cTn id="38" dur="500" fill="hold"/>
                                        <p:tgtEl>
                                          <p:spTgt spid="4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8">
                                            <p:txEl>
                                              <p:pRg st="6" end="6"/>
                                            </p:txEl>
                                          </p:spTgt>
                                        </p:tgtEl>
                                        <p:attrNameLst>
                                          <p:attrName>style.visibility</p:attrName>
                                        </p:attrNameLst>
                                      </p:cBhvr>
                                      <p:to>
                                        <p:strVal val="visible"/>
                                      </p:to>
                                    </p:set>
                                    <p:anim calcmode="lin" valueType="num">
                                      <p:cBhvr additive="repl">
                                        <p:cTn id="43" dur="500" fill="hold"/>
                                        <p:tgtEl>
                                          <p:spTgt spid="48">
                                            <p:txEl>
                                              <p:pRg st="6" end="6"/>
                                            </p:txEl>
                                          </p:spTgt>
                                        </p:tgtEl>
                                        <p:attrNameLst>
                                          <p:attrName>ppt_x</p:attrName>
                                        </p:attrNameLst>
                                      </p:cBhvr>
                                      <p:tavLst>
                                        <p:tav tm="0">
                                          <p:val>
                                            <p:strVal val="#ppt_x"/>
                                          </p:val>
                                        </p:tav>
                                        <p:tav tm="100000">
                                          <p:val>
                                            <p:strVal val="#ppt_x"/>
                                          </p:val>
                                        </p:tav>
                                      </p:tavLst>
                                    </p:anim>
                                    <p:anim calcmode="lin" valueType="num">
                                      <p:cBhvr additive="repl">
                                        <p:cTn id="44" dur="500" fill="hold"/>
                                        <p:tgtEl>
                                          <p:spTgt spid="4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539400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trike="noStrike" spc="-1" dirty="0">
                <a:solidFill>
                  <a:srgbClr val="0070C0"/>
                </a:solidFill>
                <a:latin typeface="Verdana"/>
                <a:ea typeface="Verdana"/>
              </a:rPr>
              <a:t>What?</a:t>
            </a:r>
          </a:p>
        </p:txBody>
      </p:sp>
      <p:sp>
        <p:nvSpPr>
          <p:cNvPr id="57" name="TextBox 5"/>
          <p:cNvSpPr/>
          <p:nvPr/>
        </p:nvSpPr>
        <p:spPr>
          <a:xfrm>
            <a:off x="204480" y="517012"/>
            <a:ext cx="7923520"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34 </a:t>
            </a:r>
            <a:r>
              <a:rPr lang="en-GB" sz="2800" b="1" spc="-1" dirty="0">
                <a:latin typeface="+mj-lt"/>
              </a:rPr>
              <a:t>The disciples did not understand any of this. Its meaning was hidden from them, and they did not know what he was talking about.</a:t>
            </a:r>
            <a:br>
              <a:rPr lang="en-GB" sz="2800" b="1" spc="-1" dirty="0">
                <a:latin typeface="+mj-lt"/>
              </a:rPr>
            </a:br>
            <a:endParaRPr lang="en-GB" sz="2800" b="1" spc="-1" dirty="0">
              <a:latin typeface="+mj-lt"/>
            </a:endParaRPr>
          </a:p>
          <a:p>
            <a:pPr>
              <a:lnSpc>
                <a:spcPct val="100000"/>
              </a:lnSpc>
              <a:buNone/>
            </a:pPr>
            <a:r>
              <a:rPr lang="en-US" sz="2800" b="1" spc="-1" dirty="0">
                <a:solidFill>
                  <a:srgbClr val="0070C0"/>
                </a:solidFill>
                <a:latin typeface="+mj-lt"/>
              </a:rPr>
              <a:t>Why did they not understand any of this?</a:t>
            </a:r>
          </a:p>
          <a:p>
            <a:pPr>
              <a:lnSpc>
                <a:spcPct val="100000"/>
              </a:lnSpc>
              <a:buNone/>
            </a:pPr>
            <a:r>
              <a:rPr lang="en-US" sz="2800" b="1" spc="-1" dirty="0">
                <a:solidFill>
                  <a:srgbClr val="C00000"/>
                </a:solidFill>
              </a:rPr>
              <a:t>● </a:t>
            </a:r>
            <a:r>
              <a:rPr lang="en-US" sz="2800" b="1" spc="-1" dirty="0">
                <a:latin typeface="+mj-lt"/>
              </a:rPr>
              <a:t>They expected the Messiah to be a king.</a:t>
            </a:r>
          </a:p>
          <a:p>
            <a:pPr marL="358775" indent="-358775">
              <a:lnSpc>
                <a:spcPct val="100000"/>
              </a:lnSpc>
              <a:buNone/>
            </a:pPr>
            <a:r>
              <a:rPr lang="en-US" sz="2800" b="1" spc="-1" dirty="0">
                <a:solidFill>
                  <a:srgbClr val="C00000"/>
                </a:solidFill>
              </a:rPr>
              <a:t>● </a:t>
            </a:r>
            <a:r>
              <a:rPr lang="en-US" sz="2800" b="1" spc="-1" dirty="0">
                <a:latin typeface="+mj-lt"/>
              </a:rPr>
              <a:t>It was “my servant” who, Isaiah said, would suffer, not “the Son of Man”.</a:t>
            </a:r>
          </a:p>
          <a:p>
            <a:pPr marL="358775" indent="-358775">
              <a:lnSpc>
                <a:spcPct val="100000"/>
              </a:lnSpc>
              <a:buNone/>
            </a:pPr>
            <a:r>
              <a:rPr lang="en-US" sz="2800" b="1" spc="-1" dirty="0">
                <a:solidFill>
                  <a:srgbClr val="C00000"/>
                </a:solidFill>
              </a:rPr>
              <a:t>● </a:t>
            </a:r>
            <a:r>
              <a:rPr lang="en-US" sz="2800" b="1" spc="-1" dirty="0">
                <a:latin typeface="+mj-lt"/>
              </a:rPr>
              <a:t>The Holy Spirit had not yet come to them.</a:t>
            </a:r>
          </a:p>
        </p:txBody>
      </p:sp>
    </p:spTree>
    <p:extLst>
      <p:ext uri="{BB962C8B-B14F-4D97-AF65-F5344CB8AC3E}">
        <p14:creationId xmlns:p14="http://schemas.microsoft.com/office/powerpoint/2010/main" val="156295844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 calcmode="lin" valueType="num">
                                      <p:cBhvr additive="repl">
                                        <p:cTn id="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1" end="1"/>
                                            </p:txEl>
                                          </p:spTgt>
                                        </p:tgtEl>
                                        <p:attrNameLst>
                                          <p:attrName>style.visibility</p:attrName>
                                        </p:attrNameLst>
                                      </p:cBhvr>
                                      <p:to>
                                        <p:strVal val="visible"/>
                                      </p:to>
                                    </p:set>
                                    <p:anim calcmode="lin" valueType="num">
                                      <p:cBhvr additive="repl">
                                        <p:cTn id="13"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
                                            <p:txEl>
                                              <p:pRg st="2" end="2"/>
                                            </p:txEl>
                                          </p:spTgt>
                                        </p:tgtEl>
                                        <p:attrNameLst>
                                          <p:attrName>style.visibility</p:attrName>
                                        </p:attrNameLst>
                                      </p:cBhvr>
                                      <p:to>
                                        <p:strVal val="visible"/>
                                      </p:to>
                                    </p:set>
                                    <p:anim calcmode="lin" valueType="num">
                                      <p:cBhvr additive="repl">
                                        <p:cTn id="19" dur="500" fill="hold"/>
                                        <p:tgtEl>
                                          <p:spTgt spid="57">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5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7">
                                            <p:txEl>
                                              <p:pRg st="3" end="3"/>
                                            </p:txEl>
                                          </p:spTgt>
                                        </p:tgtEl>
                                        <p:attrNameLst>
                                          <p:attrName>style.visibility</p:attrName>
                                        </p:attrNameLst>
                                      </p:cBhvr>
                                      <p:to>
                                        <p:strVal val="visible"/>
                                      </p:to>
                                    </p:set>
                                    <p:anim calcmode="lin" valueType="num">
                                      <p:cBhvr additive="repl">
                                        <p:cTn id="25" dur="500" fill="hold"/>
                                        <p:tgtEl>
                                          <p:spTgt spid="57">
                                            <p:txEl>
                                              <p:pRg st="3" end="3"/>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5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7">
                                            <p:txEl>
                                              <p:pRg st="4" end="4"/>
                                            </p:txEl>
                                          </p:spTgt>
                                        </p:tgtEl>
                                        <p:attrNameLst>
                                          <p:attrName>style.visibility</p:attrName>
                                        </p:attrNameLst>
                                      </p:cBhvr>
                                      <p:to>
                                        <p:strVal val="visible"/>
                                      </p:to>
                                    </p:set>
                                    <p:anim calcmode="lin" valueType="num">
                                      <p:cBhvr additive="repl">
                                        <p:cTn id="31" dur="500" fill="hold"/>
                                        <p:tgtEl>
                                          <p:spTgt spid="57">
                                            <p:txEl>
                                              <p:pRg st="4" end="4"/>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5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pic>
        <p:nvPicPr>
          <p:cNvPr id="49" name="Image 5"/>
          <p:cNvPicPr/>
          <p:nvPr/>
        </p:nvPicPr>
        <p:blipFill>
          <a:blip r:embed="rId2"/>
          <a:stretch/>
        </p:blipFill>
        <p:spPr>
          <a:xfrm>
            <a:off x="0" y="6840"/>
            <a:ext cx="8127720" cy="4565160"/>
          </a:xfrm>
          <a:prstGeom prst="rect">
            <a:avLst/>
          </a:prstGeom>
          <a:ln w="0">
            <a:noFill/>
          </a:ln>
        </p:spPr>
      </p:pic>
      <p:sp>
        <p:nvSpPr>
          <p:cNvPr id="50" name="TextBox 5"/>
          <p:cNvSpPr/>
          <p:nvPr/>
        </p:nvSpPr>
        <p:spPr>
          <a:xfrm>
            <a:off x="211769" y="1929947"/>
            <a:ext cx="6539666" cy="10757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spcBef>
                <a:spcPts val="601"/>
              </a:spcBef>
              <a:buNone/>
            </a:pPr>
            <a:r>
              <a:rPr lang="en-GB" sz="3200" b="1" strike="noStrike" spc="-1" dirty="0">
                <a:solidFill>
                  <a:srgbClr val="0070C0"/>
                </a:solidFill>
                <a:latin typeface="Arial"/>
              </a:rPr>
              <a:t>7. Trust Jesus the Messiah</a:t>
            </a:r>
            <a:br>
              <a:rPr lang="en-GB" sz="3200" b="1" strike="noStrike" spc="-1" dirty="0">
                <a:solidFill>
                  <a:srgbClr val="0070C0"/>
                </a:solidFill>
                <a:latin typeface="Arial"/>
              </a:rPr>
            </a:br>
            <a:r>
              <a:rPr lang="en-GB" sz="3200" b="1" strike="noStrike" spc="-1" dirty="0">
                <a:solidFill>
                  <a:srgbClr val="C00000"/>
                </a:solidFill>
                <a:latin typeface="Arial"/>
              </a:rPr>
              <a:t>18:35-43</a:t>
            </a:r>
          </a:p>
        </p:txBody>
      </p:sp>
    </p:spTree>
    <p:extLst>
      <p:ext uri="{BB962C8B-B14F-4D97-AF65-F5344CB8AC3E}">
        <p14:creationId xmlns:p14="http://schemas.microsoft.com/office/powerpoint/2010/main" val="28071621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539400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trike="noStrike" spc="-1" dirty="0">
                <a:solidFill>
                  <a:srgbClr val="0070C0"/>
                </a:solidFill>
                <a:latin typeface="Verdana"/>
                <a:ea typeface="Verdana"/>
              </a:rPr>
              <a:t>“Son of David!”</a:t>
            </a:r>
          </a:p>
        </p:txBody>
      </p:sp>
      <p:sp>
        <p:nvSpPr>
          <p:cNvPr id="57" name="TextBox 5"/>
          <p:cNvSpPr/>
          <p:nvPr/>
        </p:nvSpPr>
        <p:spPr>
          <a:xfrm>
            <a:off x="204480" y="517012"/>
            <a:ext cx="7923520"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35 </a:t>
            </a:r>
            <a:r>
              <a:rPr lang="en-GB" sz="2800" b="1" spc="-1" dirty="0">
                <a:latin typeface="+mj-lt"/>
              </a:rPr>
              <a:t>As Jesus approached Jericho, a blind man was sitting by the roadside begging. </a:t>
            </a:r>
            <a:br>
              <a:rPr lang="en-GB" sz="2800" b="1" spc="-1" dirty="0">
                <a:latin typeface="+mj-lt"/>
              </a:rPr>
            </a:br>
            <a:r>
              <a:rPr lang="en-GB" sz="2800" b="1" spc="-1" baseline="30000" dirty="0">
                <a:solidFill>
                  <a:srgbClr val="C00000"/>
                </a:solidFill>
                <a:latin typeface="+mj-lt"/>
              </a:rPr>
              <a:t>36</a:t>
            </a:r>
            <a:r>
              <a:rPr lang="en-GB" sz="2800" b="1" spc="-1" dirty="0">
                <a:latin typeface="+mj-lt"/>
              </a:rPr>
              <a:t> When he heard the crowd going by, he asked what was happening. </a:t>
            </a:r>
            <a:r>
              <a:rPr lang="en-GB" sz="2800" b="1" spc="-1" baseline="30000" dirty="0">
                <a:solidFill>
                  <a:srgbClr val="C00000"/>
                </a:solidFill>
                <a:latin typeface="+mj-lt"/>
              </a:rPr>
              <a:t>37</a:t>
            </a:r>
            <a:r>
              <a:rPr lang="en-GB" sz="2800" b="1" spc="-1" dirty="0">
                <a:latin typeface="+mj-lt"/>
              </a:rPr>
              <a:t> They told him, “Jesus of Nazareth is passing by.”</a:t>
            </a:r>
          </a:p>
          <a:p>
            <a:pPr indent="357188">
              <a:lnSpc>
                <a:spcPct val="100000"/>
              </a:lnSpc>
              <a:buNone/>
              <a:tabLst>
                <a:tab pos="0" algn="l"/>
              </a:tabLst>
            </a:pPr>
            <a:r>
              <a:rPr lang="en-GB" sz="2800" b="1" spc="-1" baseline="30000" dirty="0">
                <a:solidFill>
                  <a:srgbClr val="C00000"/>
                </a:solidFill>
                <a:latin typeface="+mj-lt"/>
              </a:rPr>
              <a:t>38</a:t>
            </a:r>
            <a:r>
              <a:rPr lang="en-GB" sz="2800" b="1" spc="-1" dirty="0">
                <a:latin typeface="+mj-lt"/>
              </a:rPr>
              <a:t> He called out, “Jesus, Son of David, have mercy on me!”</a:t>
            </a:r>
          </a:p>
          <a:p>
            <a:pPr marL="358775" indent="-358775">
              <a:lnSpc>
                <a:spcPct val="100000"/>
              </a:lnSpc>
              <a:buNone/>
            </a:pPr>
            <a:r>
              <a:rPr lang="en-US" sz="2800" b="1" spc="-1" dirty="0">
                <a:solidFill>
                  <a:srgbClr val="C00000"/>
                </a:solidFill>
                <a:latin typeface="+mj-lt"/>
              </a:rPr>
              <a:t>●</a:t>
            </a:r>
            <a:r>
              <a:rPr lang="en-US" sz="2800" b="1" spc="-1" dirty="0">
                <a:latin typeface="+mj-lt"/>
              </a:rPr>
              <a:t> </a:t>
            </a:r>
            <a:r>
              <a:rPr lang="en-US" sz="2800" b="1" spc="-1" dirty="0">
                <a:solidFill>
                  <a:srgbClr val="0070C0"/>
                </a:solidFill>
                <a:latin typeface="+mj-lt"/>
              </a:rPr>
              <a:t>What is significant about the title “Son of David”?</a:t>
            </a:r>
          </a:p>
        </p:txBody>
      </p:sp>
      <p:pic>
        <p:nvPicPr>
          <p:cNvPr id="5122" name="Picture 2" descr="FreeBibleimages :: Two blind men and a mute man healed :: Jesus ...">
            <a:extLst>
              <a:ext uri="{FF2B5EF4-FFF2-40B4-BE49-F238E27FC236}">
                <a16:creationId xmlns:a16="http://schemas.microsoft.com/office/drawing/2014/main" id="{54920029-1ED0-525A-28FA-8117EB3CFE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6968" y="0"/>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743B115-2C1C-77D9-71FD-5FEB438BFE81}"/>
              </a:ext>
            </a:extLst>
          </p:cNvPr>
          <p:cNvSpPr txBox="1"/>
          <p:nvPr/>
        </p:nvSpPr>
        <p:spPr>
          <a:xfrm>
            <a:off x="3976625" y="4217299"/>
            <a:ext cx="3357676" cy="369332"/>
          </a:xfrm>
          <a:prstGeom prst="rect">
            <a:avLst/>
          </a:prstGeom>
          <a:noFill/>
        </p:spPr>
        <p:txBody>
          <a:bodyPr wrap="square" rtlCol="0">
            <a:spAutoFit/>
          </a:bodyPr>
          <a:lstStyle/>
          <a:p>
            <a:pPr algn="r"/>
            <a:r>
              <a:rPr lang="en-US" b="1" dirty="0"/>
              <a:t>freebibleimages.org</a:t>
            </a:r>
          </a:p>
        </p:txBody>
      </p:sp>
    </p:spTree>
    <p:extLst>
      <p:ext uri="{BB962C8B-B14F-4D97-AF65-F5344CB8AC3E}">
        <p14:creationId xmlns:p14="http://schemas.microsoft.com/office/powerpoint/2010/main" val="264510739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5122"/>
                                        </p:tgtEl>
                                        <p:attrNameLst>
                                          <p:attrName>ppt_x</p:attrName>
                                        </p:attrNameLst>
                                      </p:cBhvr>
                                      <p:tavLst>
                                        <p:tav tm="0">
                                          <p:val>
                                            <p:strVal val="ppt_x"/>
                                          </p:val>
                                        </p:tav>
                                        <p:tav tm="100000">
                                          <p:val>
                                            <p:strVal val="ppt_x"/>
                                          </p:val>
                                        </p:tav>
                                      </p:tavLst>
                                    </p:anim>
                                    <p:anim calcmode="lin" valueType="num">
                                      <p:cBhvr additive="base">
                                        <p:cTn id="11" dur="500"/>
                                        <p:tgtEl>
                                          <p:spTgt spid="5122"/>
                                        </p:tgtEl>
                                        <p:attrNameLst>
                                          <p:attrName>ppt_y</p:attrName>
                                        </p:attrNameLst>
                                      </p:cBhvr>
                                      <p:tavLst>
                                        <p:tav tm="0">
                                          <p:val>
                                            <p:strVal val="ppt_y"/>
                                          </p:val>
                                        </p:tav>
                                        <p:tav tm="100000">
                                          <p:val>
                                            <p:strVal val="1+ppt_h/2"/>
                                          </p:val>
                                        </p:tav>
                                      </p:tavLst>
                                    </p:anim>
                                    <p:set>
                                      <p:cBhvr>
                                        <p:cTn id="12" dur="1" fill="hold">
                                          <p:stCondLst>
                                            <p:cond delay="499"/>
                                          </p:stCondLst>
                                        </p:cTn>
                                        <p:tgtEl>
                                          <p:spTgt spid="512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7">
                                            <p:txEl>
                                              <p:pRg st="0" end="0"/>
                                            </p:txEl>
                                          </p:spTgt>
                                        </p:tgtEl>
                                        <p:attrNameLst>
                                          <p:attrName>style.visibility</p:attrName>
                                        </p:attrNameLst>
                                      </p:cBhvr>
                                      <p:to>
                                        <p:strVal val="visible"/>
                                      </p:to>
                                    </p:set>
                                    <p:anim calcmode="lin" valueType="num">
                                      <p:cBhvr additive="repl">
                                        <p:cTn id="1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7">
                                            <p:txEl>
                                              <p:pRg st="1" end="1"/>
                                            </p:txEl>
                                          </p:spTgt>
                                        </p:tgtEl>
                                        <p:attrNameLst>
                                          <p:attrName>style.visibility</p:attrName>
                                        </p:attrNameLst>
                                      </p:cBhvr>
                                      <p:to>
                                        <p:strVal val="visible"/>
                                      </p:to>
                                    </p:set>
                                    <p:anim calcmode="lin" valueType="num">
                                      <p:cBhvr additive="repl">
                                        <p:cTn id="23"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24"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7">
                                            <p:txEl>
                                              <p:pRg st="2" end="2"/>
                                            </p:txEl>
                                          </p:spTgt>
                                        </p:tgtEl>
                                        <p:attrNameLst>
                                          <p:attrName>style.visibility</p:attrName>
                                        </p:attrNameLst>
                                      </p:cBhvr>
                                      <p:to>
                                        <p:strVal val="visible"/>
                                      </p:to>
                                    </p:set>
                                    <p:anim calcmode="lin" valueType="num">
                                      <p:cBhvr additive="repl">
                                        <p:cTn id="29" dur="500" fill="hold"/>
                                        <p:tgtEl>
                                          <p:spTgt spid="57">
                                            <p:txEl>
                                              <p:pRg st="2" end="2"/>
                                            </p:txEl>
                                          </p:spTgt>
                                        </p:tgtEl>
                                        <p:attrNameLst>
                                          <p:attrName>ppt_x</p:attrName>
                                        </p:attrNameLst>
                                      </p:cBhvr>
                                      <p:tavLst>
                                        <p:tav tm="0">
                                          <p:val>
                                            <p:strVal val="#ppt_x"/>
                                          </p:val>
                                        </p:tav>
                                        <p:tav tm="100000">
                                          <p:val>
                                            <p:strVal val="#ppt_x"/>
                                          </p:val>
                                        </p:tav>
                                      </p:tavLst>
                                    </p:anim>
                                    <p:anim calcmode="lin" valueType="num">
                                      <p:cBhvr additive="repl">
                                        <p:cTn id="30" dur="500" fill="hold"/>
                                        <p:tgtEl>
                                          <p:spTgt spid="5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539400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“Lord, I want to see!”</a:t>
            </a:r>
            <a:endParaRPr lang="en-GB" sz="2800" b="1" strike="noStrike" spc="-1" dirty="0">
              <a:solidFill>
                <a:srgbClr val="0070C0"/>
              </a:solidFill>
              <a:latin typeface="Verdana"/>
              <a:ea typeface="Verdana"/>
            </a:endParaRPr>
          </a:p>
        </p:txBody>
      </p:sp>
      <p:sp>
        <p:nvSpPr>
          <p:cNvPr id="57" name="TextBox 5"/>
          <p:cNvSpPr/>
          <p:nvPr/>
        </p:nvSpPr>
        <p:spPr>
          <a:xfrm>
            <a:off x="204480" y="517012"/>
            <a:ext cx="7923520" cy="35379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39 </a:t>
            </a:r>
            <a:r>
              <a:rPr lang="en-GB" sz="2800" b="1" spc="-1" dirty="0">
                <a:latin typeface="+mj-lt"/>
              </a:rPr>
              <a:t>Those who led the way rebuked him and told him to be quiet, but he shouted all the more, “Son of David, have mercy on me!”</a:t>
            </a:r>
          </a:p>
          <a:p>
            <a:pPr indent="357188">
              <a:lnSpc>
                <a:spcPct val="100000"/>
              </a:lnSpc>
              <a:buNone/>
              <a:tabLst>
                <a:tab pos="0" algn="l"/>
              </a:tabLst>
            </a:pPr>
            <a:r>
              <a:rPr lang="en-GB" sz="2800" b="1" spc="-1" baseline="30000" dirty="0">
                <a:solidFill>
                  <a:srgbClr val="C00000"/>
                </a:solidFill>
                <a:latin typeface="+mj-lt"/>
              </a:rPr>
              <a:t>40</a:t>
            </a:r>
            <a:r>
              <a:rPr lang="en-GB" sz="2800" b="1" spc="-1" dirty="0">
                <a:latin typeface="+mj-lt"/>
              </a:rPr>
              <a:t> Jesus stopped and ordered the man </a:t>
            </a:r>
            <a:br>
              <a:rPr lang="en-GB" sz="2800" b="1" spc="-1" dirty="0">
                <a:latin typeface="+mj-lt"/>
              </a:rPr>
            </a:br>
            <a:r>
              <a:rPr lang="en-GB" sz="2800" b="1" spc="-1" dirty="0">
                <a:latin typeface="+mj-lt"/>
              </a:rPr>
              <a:t>to be brought to him. When he came near, Jesus asked him, </a:t>
            </a:r>
            <a:r>
              <a:rPr lang="en-GB" sz="2800" b="1" spc="-1" baseline="30000" dirty="0">
                <a:solidFill>
                  <a:srgbClr val="C00000"/>
                </a:solidFill>
                <a:latin typeface="+mj-lt"/>
              </a:rPr>
              <a:t>41</a:t>
            </a:r>
            <a:r>
              <a:rPr lang="en-GB" sz="2800" b="1" spc="-1" dirty="0">
                <a:latin typeface="+mj-lt"/>
              </a:rPr>
              <a:t> “What do you want me </a:t>
            </a:r>
            <a:br>
              <a:rPr lang="en-GB" sz="2800" b="1" spc="-1" dirty="0">
                <a:latin typeface="+mj-lt"/>
              </a:rPr>
            </a:br>
            <a:r>
              <a:rPr lang="en-GB" sz="2800" b="1" spc="-1" dirty="0">
                <a:latin typeface="+mj-lt"/>
              </a:rPr>
              <a:t>to do for you?”</a:t>
            </a:r>
          </a:p>
          <a:p>
            <a:pPr indent="357188">
              <a:lnSpc>
                <a:spcPct val="100000"/>
              </a:lnSpc>
              <a:buNone/>
              <a:tabLst>
                <a:tab pos="0" algn="l"/>
              </a:tabLst>
            </a:pPr>
            <a:r>
              <a:rPr lang="en-GB" sz="2800" b="1" spc="-1" dirty="0">
                <a:latin typeface="+mj-lt"/>
              </a:rPr>
              <a:t>“Lord, I want to see </a:t>
            </a:r>
            <a:r>
              <a:rPr lang="en-GB" sz="2800" b="1" spc="-1" dirty="0">
                <a:solidFill>
                  <a:srgbClr val="00B050"/>
                </a:solidFill>
                <a:latin typeface="+mj-lt"/>
              </a:rPr>
              <a:t>[~again]</a:t>
            </a:r>
            <a:r>
              <a:rPr lang="en-GB" sz="2800" b="1" spc="-1" dirty="0">
                <a:latin typeface="+mj-lt"/>
              </a:rPr>
              <a:t>,” he replied.</a:t>
            </a:r>
            <a:endParaRPr lang="en-US" sz="2800" b="1" spc="-1" dirty="0">
              <a:latin typeface="+mj-lt"/>
            </a:endParaRPr>
          </a:p>
        </p:txBody>
      </p:sp>
      <p:pic>
        <p:nvPicPr>
          <p:cNvPr id="6146" name="Picture 2" descr="When Jesus went into the house, the blind men came to Him. Jesus said to them, ‘Do you believe that I am able to do this?’ They said to Him, ‘Yes, Lord.’ – Slide 2">
            <a:extLst>
              <a:ext uri="{FF2B5EF4-FFF2-40B4-BE49-F238E27FC236}">
                <a16:creationId xmlns:a16="http://schemas.microsoft.com/office/drawing/2014/main" id="{BF0815DD-3418-9751-4969-346960099D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9554" y="517011"/>
            <a:ext cx="5394009" cy="404550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F454F11-9528-F641-88AF-CD02E0DCFE48}"/>
              </a:ext>
            </a:extLst>
          </p:cNvPr>
          <p:cNvSpPr txBox="1"/>
          <p:nvPr/>
        </p:nvSpPr>
        <p:spPr>
          <a:xfrm>
            <a:off x="1577240" y="4193186"/>
            <a:ext cx="3357676" cy="369332"/>
          </a:xfrm>
          <a:prstGeom prst="rect">
            <a:avLst/>
          </a:prstGeom>
          <a:noFill/>
        </p:spPr>
        <p:txBody>
          <a:bodyPr wrap="square" rtlCol="0">
            <a:spAutoFit/>
          </a:bodyPr>
          <a:lstStyle/>
          <a:p>
            <a:r>
              <a:rPr lang="en-US" b="1" dirty="0"/>
              <a:t>freebibleimages.org</a:t>
            </a:r>
          </a:p>
        </p:txBody>
      </p:sp>
    </p:spTree>
    <p:extLst>
      <p:ext uri="{BB962C8B-B14F-4D97-AF65-F5344CB8AC3E}">
        <p14:creationId xmlns:p14="http://schemas.microsoft.com/office/powerpoint/2010/main" val="133382759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grpId="1"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6146"/>
                                        </p:tgtEl>
                                        <p:attrNameLst>
                                          <p:attrName>ppt_x</p:attrName>
                                        </p:attrNameLst>
                                      </p:cBhvr>
                                      <p:tavLst>
                                        <p:tav tm="0">
                                          <p:val>
                                            <p:strVal val="ppt_x"/>
                                          </p:val>
                                        </p:tav>
                                        <p:tav tm="100000">
                                          <p:val>
                                            <p:strVal val="ppt_x"/>
                                          </p:val>
                                        </p:tav>
                                      </p:tavLst>
                                    </p:anim>
                                    <p:anim calcmode="lin" valueType="num">
                                      <p:cBhvr additive="base">
                                        <p:cTn id="11" dur="500"/>
                                        <p:tgtEl>
                                          <p:spTgt spid="6146"/>
                                        </p:tgtEl>
                                        <p:attrNameLst>
                                          <p:attrName>ppt_y</p:attrName>
                                        </p:attrNameLst>
                                      </p:cBhvr>
                                      <p:tavLst>
                                        <p:tav tm="0">
                                          <p:val>
                                            <p:strVal val="ppt_y"/>
                                          </p:val>
                                        </p:tav>
                                        <p:tav tm="100000">
                                          <p:val>
                                            <p:strVal val="1+ppt_h/2"/>
                                          </p:val>
                                        </p:tav>
                                      </p:tavLst>
                                    </p:anim>
                                    <p:set>
                                      <p:cBhvr>
                                        <p:cTn id="12" dur="1" fill="hold">
                                          <p:stCondLst>
                                            <p:cond delay="499"/>
                                          </p:stCondLst>
                                        </p:cTn>
                                        <p:tgtEl>
                                          <p:spTgt spid="614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7">
                                            <p:txEl>
                                              <p:pRg st="0" end="0"/>
                                            </p:txEl>
                                          </p:spTgt>
                                        </p:tgtEl>
                                        <p:attrNameLst>
                                          <p:attrName>style.visibility</p:attrName>
                                        </p:attrNameLst>
                                      </p:cBhvr>
                                      <p:to>
                                        <p:strVal val="visible"/>
                                      </p:to>
                                    </p:set>
                                    <p:anim calcmode="lin" valueType="num">
                                      <p:cBhvr additive="repl">
                                        <p:cTn id="1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7">
                                            <p:txEl>
                                              <p:pRg st="1" end="1"/>
                                            </p:txEl>
                                          </p:spTgt>
                                        </p:tgtEl>
                                        <p:attrNameLst>
                                          <p:attrName>style.visibility</p:attrName>
                                        </p:attrNameLst>
                                      </p:cBhvr>
                                      <p:to>
                                        <p:strVal val="visible"/>
                                      </p:to>
                                    </p:set>
                                    <p:anim calcmode="lin" valueType="num">
                                      <p:cBhvr additive="repl">
                                        <p:cTn id="23"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24"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7">
                                            <p:txEl>
                                              <p:pRg st="2" end="2"/>
                                            </p:txEl>
                                          </p:spTgt>
                                        </p:tgtEl>
                                        <p:attrNameLst>
                                          <p:attrName>style.visibility</p:attrName>
                                        </p:attrNameLst>
                                      </p:cBhvr>
                                      <p:to>
                                        <p:strVal val="visible"/>
                                      </p:to>
                                    </p:set>
                                    <p:anim calcmode="lin" valueType="num">
                                      <p:cBhvr additive="repl">
                                        <p:cTn id="29" dur="500" fill="hold"/>
                                        <p:tgtEl>
                                          <p:spTgt spid="57">
                                            <p:txEl>
                                              <p:pRg st="2" end="2"/>
                                            </p:txEl>
                                          </p:spTgt>
                                        </p:tgtEl>
                                        <p:attrNameLst>
                                          <p:attrName>ppt_x</p:attrName>
                                        </p:attrNameLst>
                                      </p:cBhvr>
                                      <p:tavLst>
                                        <p:tav tm="0">
                                          <p:val>
                                            <p:strVal val="#ppt_x"/>
                                          </p:val>
                                        </p:tav>
                                        <p:tav tm="100000">
                                          <p:val>
                                            <p:strVal val="#ppt_x"/>
                                          </p:val>
                                        </p:tav>
                                      </p:tavLst>
                                    </p:anim>
                                    <p:anim calcmode="lin" valueType="num">
                                      <p:cBhvr additive="repl">
                                        <p:cTn id="30" dur="500" fill="hold"/>
                                        <p:tgtEl>
                                          <p:spTgt spid="5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0" nodeType="clickEffect">
                                  <p:stCondLst>
                                    <p:cond delay="0"/>
                                  </p:stCondLst>
                                  <p:childTnLst>
                                    <p:anim calcmode="lin" valueType="num">
                                      <p:cBhvr additive="base">
                                        <p:cTn id="34" dur="500"/>
                                        <p:tgtEl>
                                          <p:spTgt spid="2"/>
                                        </p:tgtEl>
                                        <p:attrNameLst>
                                          <p:attrName>ppt_x</p:attrName>
                                        </p:attrNameLst>
                                      </p:cBhvr>
                                      <p:tavLst>
                                        <p:tav tm="0">
                                          <p:val>
                                            <p:strVal val="ppt_x"/>
                                          </p:val>
                                        </p:tav>
                                        <p:tav tm="100000">
                                          <p:val>
                                            <p:strVal val="ppt_x"/>
                                          </p:val>
                                        </p:tav>
                                      </p:tavLst>
                                    </p:anim>
                                    <p:anim calcmode="lin" valueType="num">
                                      <p:cBhvr additive="base">
                                        <p:cTn id="35" dur="500"/>
                                        <p:tgtEl>
                                          <p:spTgt spid="2"/>
                                        </p:tgtEl>
                                        <p:attrNameLst>
                                          <p:attrName>ppt_y</p:attrName>
                                        </p:attrNameLst>
                                      </p:cBhvr>
                                      <p:tavLst>
                                        <p:tav tm="0">
                                          <p:val>
                                            <p:strVal val="ppt_y"/>
                                          </p:val>
                                        </p:tav>
                                        <p:tav tm="100000">
                                          <p:val>
                                            <p:strVal val="1+ppt_h/2"/>
                                          </p:val>
                                        </p:tav>
                                      </p:tavLst>
                                    </p:anim>
                                    <p:set>
                                      <p:cBhvr>
                                        <p:cTn id="3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539400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“Lord, I want to see!”</a:t>
            </a:r>
            <a:endParaRPr lang="en-GB" sz="2800" b="1" strike="noStrike" spc="-1" dirty="0">
              <a:solidFill>
                <a:srgbClr val="0070C0"/>
              </a:solidFill>
              <a:latin typeface="Verdana"/>
              <a:ea typeface="Verdana"/>
            </a:endParaRPr>
          </a:p>
        </p:txBody>
      </p:sp>
      <p:sp>
        <p:nvSpPr>
          <p:cNvPr id="57" name="TextBox 5"/>
          <p:cNvSpPr/>
          <p:nvPr/>
        </p:nvSpPr>
        <p:spPr>
          <a:xfrm>
            <a:off x="204480" y="517012"/>
            <a:ext cx="7923520"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42 </a:t>
            </a:r>
            <a:r>
              <a:rPr lang="en-GB" sz="2800" b="1" spc="-1" dirty="0">
                <a:latin typeface="+mj-lt"/>
              </a:rPr>
              <a:t>Jesus said to him, “Receive your sight; your faith has healed you.” </a:t>
            </a:r>
            <a:r>
              <a:rPr lang="en-GB" sz="2800" b="1" spc="-1" baseline="30000" dirty="0">
                <a:solidFill>
                  <a:srgbClr val="C00000"/>
                </a:solidFill>
                <a:latin typeface="+mj-lt"/>
              </a:rPr>
              <a:t>43</a:t>
            </a:r>
            <a:r>
              <a:rPr lang="en-GB" sz="2800" b="1" spc="-1" dirty="0">
                <a:latin typeface="+mj-lt"/>
              </a:rPr>
              <a:t> Immediately </a:t>
            </a:r>
            <a:br>
              <a:rPr lang="en-GB" sz="2800" b="1" spc="-1" dirty="0">
                <a:latin typeface="+mj-lt"/>
              </a:rPr>
            </a:br>
            <a:r>
              <a:rPr lang="en-GB" sz="2800" b="1" spc="-1" dirty="0">
                <a:latin typeface="+mj-lt"/>
              </a:rPr>
              <a:t>he received his sight and followed Jesus, praising God. When all the people saw it, they also praised God.</a:t>
            </a:r>
          </a:p>
          <a:p>
            <a:pPr marL="358775" indent="-358775">
              <a:lnSpc>
                <a:spcPct val="100000"/>
              </a:lnSpc>
              <a:buNone/>
              <a:tabLst>
                <a:tab pos="0" algn="l"/>
              </a:tabLst>
            </a:pPr>
            <a:r>
              <a:rPr lang="en-US" sz="2800" b="1" spc="-1" dirty="0">
                <a:solidFill>
                  <a:srgbClr val="0070C0"/>
                </a:solidFill>
                <a:latin typeface="+mj-lt"/>
              </a:rPr>
              <a:t>Faith can mean:</a:t>
            </a:r>
          </a:p>
          <a:p>
            <a:pPr marL="358775" indent="-358775">
              <a:lnSpc>
                <a:spcPct val="100000"/>
              </a:lnSpc>
              <a:buNone/>
              <a:tabLst>
                <a:tab pos="0" algn="l"/>
              </a:tabLst>
            </a:pPr>
            <a:r>
              <a:rPr lang="en-US" sz="2800" b="1" spc="-1" dirty="0">
                <a:solidFill>
                  <a:srgbClr val="C00000"/>
                </a:solidFill>
              </a:rPr>
              <a:t>● </a:t>
            </a:r>
            <a:r>
              <a:rPr lang="en-US" sz="2800" b="1" spc="-1" dirty="0"/>
              <a:t>Believe in myself.</a:t>
            </a:r>
          </a:p>
          <a:p>
            <a:pPr marL="358775" indent="-358775">
              <a:lnSpc>
                <a:spcPct val="100000"/>
              </a:lnSpc>
              <a:buNone/>
              <a:tabLst>
                <a:tab pos="0" algn="l"/>
              </a:tabLst>
            </a:pPr>
            <a:r>
              <a:rPr lang="en-US" sz="2800" b="1" spc="-1" dirty="0">
                <a:solidFill>
                  <a:srgbClr val="C00000"/>
                </a:solidFill>
              </a:rPr>
              <a:t>● </a:t>
            </a:r>
            <a:r>
              <a:rPr lang="en-US" sz="2800" b="1" spc="-1" dirty="0"/>
              <a:t>Adopt others’ ideas.</a:t>
            </a:r>
          </a:p>
          <a:p>
            <a:pPr marL="358775" indent="-358775">
              <a:lnSpc>
                <a:spcPct val="100000"/>
              </a:lnSpc>
              <a:buNone/>
              <a:tabLst>
                <a:tab pos="0" algn="l"/>
              </a:tabLst>
            </a:pPr>
            <a:r>
              <a:rPr lang="en-US" sz="2800" b="1" spc="-1" dirty="0">
                <a:solidFill>
                  <a:srgbClr val="C00000"/>
                </a:solidFill>
              </a:rPr>
              <a:t>● </a:t>
            </a:r>
            <a:r>
              <a:rPr lang="en-US" sz="2800" b="1" spc="-1" dirty="0"/>
              <a:t>Trust someone else.</a:t>
            </a:r>
            <a:endParaRPr lang="en-US" sz="2800" b="1" spc="-1" dirty="0">
              <a:latin typeface="+mj-lt"/>
            </a:endParaRPr>
          </a:p>
        </p:txBody>
      </p:sp>
      <p:pic>
        <p:nvPicPr>
          <p:cNvPr id="7170" name="Picture 2" descr="Then Jesus sternly warned them, ‘See that no one knows about this.’ But they went out and spread the news about Him throughout that entire region. – Slide 4">
            <a:extLst>
              <a:ext uri="{FF2B5EF4-FFF2-40B4-BE49-F238E27FC236}">
                <a16:creationId xmlns:a16="http://schemas.microsoft.com/office/drawing/2014/main" id="{C7E994ED-5C5B-C175-3AF9-9CB6D33F97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0" y="2286000"/>
            <a:ext cx="3048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FF49C96-CD58-1320-DA18-F6028C253C02}"/>
              </a:ext>
            </a:extLst>
          </p:cNvPr>
          <p:cNvSpPr txBox="1"/>
          <p:nvPr/>
        </p:nvSpPr>
        <p:spPr>
          <a:xfrm>
            <a:off x="5433390" y="4226317"/>
            <a:ext cx="2436881" cy="369332"/>
          </a:xfrm>
          <a:prstGeom prst="rect">
            <a:avLst/>
          </a:prstGeom>
          <a:noFill/>
        </p:spPr>
        <p:txBody>
          <a:bodyPr wrap="square" rtlCol="0">
            <a:spAutoFit/>
          </a:bodyPr>
          <a:lstStyle/>
          <a:p>
            <a:pPr algn="r"/>
            <a:r>
              <a:rPr lang="en-US" b="1" dirty="0"/>
              <a:t>freebibleimages.org</a:t>
            </a:r>
          </a:p>
        </p:txBody>
      </p:sp>
    </p:spTree>
    <p:extLst>
      <p:ext uri="{BB962C8B-B14F-4D97-AF65-F5344CB8AC3E}">
        <p14:creationId xmlns:p14="http://schemas.microsoft.com/office/powerpoint/2010/main" val="208102804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 calcmode="lin" valueType="num">
                                      <p:cBhvr additive="repl">
                                        <p:cTn id="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1" end="1"/>
                                            </p:txEl>
                                          </p:spTgt>
                                        </p:tgtEl>
                                        <p:attrNameLst>
                                          <p:attrName>style.visibility</p:attrName>
                                        </p:attrNameLst>
                                      </p:cBhvr>
                                      <p:to>
                                        <p:strVal val="visible"/>
                                      </p:to>
                                    </p:set>
                                    <p:anim calcmode="lin" valueType="num">
                                      <p:cBhvr additive="repl">
                                        <p:cTn id="13"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
                                            <p:txEl>
                                              <p:pRg st="2" end="2"/>
                                            </p:txEl>
                                          </p:spTgt>
                                        </p:tgtEl>
                                        <p:attrNameLst>
                                          <p:attrName>style.visibility</p:attrName>
                                        </p:attrNameLst>
                                      </p:cBhvr>
                                      <p:to>
                                        <p:strVal val="visible"/>
                                      </p:to>
                                    </p:set>
                                    <p:anim calcmode="lin" valueType="num">
                                      <p:cBhvr additive="repl">
                                        <p:cTn id="19" dur="500" fill="hold"/>
                                        <p:tgtEl>
                                          <p:spTgt spid="57">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5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7">
                                            <p:txEl>
                                              <p:pRg st="3" end="3"/>
                                            </p:txEl>
                                          </p:spTgt>
                                        </p:tgtEl>
                                        <p:attrNameLst>
                                          <p:attrName>style.visibility</p:attrName>
                                        </p:attrNameLst>
                                      </p:cBhvr>
                                      <p:to>
                                        <p:strVal val="visible"/>
                                      </p:to>
                                    </p:set>
                                    <p:anim calcmode="lin" valueType="num">
                                      <p:cBhvr additive="repl">
                                        <p:cTn id="25" dur="500" fill="hold"/>
                                        <p:tgtEl>
                                          <p:spTgt spid="57">
                                            <p:txEl>
                                              <p:pRg st="3" end="3"/>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5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7">
                                            <p:txEl>
                                              <p:pRg st="4" end="4"/>
                                            </p:txEl>
                                          </p:spTgt>
                                        </p:tgtEl>
                                        <p:attrNameLst>
                                          <p:attrName>style.visibility</p:attrName>
                                        </p:attrNameLst>
                                      </p:cBhvr>
                                      <p:to>
                                        <p:strVal val="visible"/>
                                      </p:to>
                                    </p:set>
                                    <p:anim calcmode="lin" valueType="num">
                                      <p:cBhvr additive="repl">
                                        <p:cTn id="31" dur="500" fill="hold"/>
                                        <p:tgtEl>
                                          <p:spTgt spid="57">
                                            <p:txEl>
                                              <p:pRg st="4" end="4"/>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5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130" name="TextBox 3"/>
          <p:cNvSpPr/>
          <p:nvPr/>
        </p:nvSpPr>
        <p:spPr>
          <a:xfrm>
            <a:off x="204480" y="0"/>
            <a:ext cx="701244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800" b="1" strike="noStrike" spc="-1" dirty="0">
                <a:solidFill>
                  <a:srgbClr val="0070C0"/>
                </a:solidFill>
                <a:latin typeface="Verdana"/>
                <a:ea typeface="Verdana"/>
              </a:rPr>
              <a:t>What did you discover?</a:t>
            </a:r>
            <a:endParaRPr lang="fr-FR" sz="2800" b="0" strike="noStrike" spc="-1" dirty="0">
              <a:latin typeface="Arial"/>
            </a:endParaRPr>
          </a:p>
        </p:txBody>
      </p:sp>
      <p:sp>
        <p:nvSpPr>
          <p:cNvPr id="131" name="TextBox 5"/>
          <p:cNvSpPr/>
          <p:nvPr/>
        </p:nvSpPr>
        <p:spPr>
          <a:xfrm>
            <a:off x="204480" y="516240"/>
            <a:ext cx="7923240" cy="353797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1280" indent="-341280">
              <a:lnSpc>
                <a:spcPct val="100000"/>
              </a:lnSpc>
              <a:buNone/>
              <a:tabLst>
                <a:tab pos="0" algn="l"/>
              </a:tabLst>
            </a:pPr>
            <a:r>
              <a:rPr lang="en-US" sz="2800" b="1" strike="noStrike" spc="-1" dirty="0">
                <a:solidFill>
                  <a:srgbClr val="C00000"/>
                </a:solidFill>
                <a:latin typeface="Arial"/>
                <a:ea typeface="Verdana"/>
              </a:rPr>
              <a:t>● </a:t>
            </a:r>
            <a:r>
              <a:rPr lang="en-US" sz="2800" b="1" strike="noStrike" spc="-1" dirty="0">
                <a:solidFill>
                  <a:srgbClr val="000000"/>
                </a:solidFill>
                <a:latin typeface="Arial"/>
                <a:ea typeface="Verdana"/>
              </a:rPr>
              <a:t>Truths to affirm?</a:t>
            </a:r>
            <a:endParaRPr lang="fr-FR" sz="2800" b="0" strike="noStrike" spc="-1" dirty="0">
              <a:latin typeface="Arial"/>
            </a:endParaRPr>
          </a:p>
          <a:p>
            <a:pPr marL="341280" indent="-341280">
              <a:lnSpc>
                <a:spcPct val="100000"/>
              </a:lnSpc>
              <a:buNone/>
              <a:tabLst>
                <a:tab pos="0" algn="l"/>
              </a:tabLst>
            </a:pPr>
            <a:r>
              <a:rPr lang="en-US" sz="2800" b="1" strike="noStrike" spc="-1" dirty="0">
                <a:solidFill>
                  <a:srgbClr val="C00000"/>
                </a:solidFill>
                <a:latin typeface="Arial"/>
                <a:ea typeface="Verdana"/>
              </a:rPr>
              <a:t>●</a:t>
            </a:r>
            <a:r>
              <a:rPr lang="en-US" sz="2800" b="1" strike="noStrike" spc="-1" dirty="0">
                <a:solidFill>
                  <a:srgbClr val="000000"/>
                </a:solidFill>
                <a:latin typeface="Arial"/>
                <a:ea typeface="Verdana"/>
              </a:rPr>
              <a:t> Promises to claim?</a:t>
            </a:r>
            <a:endParaRPr lang="fr-FR" sz="2800" b="0" strike="noStrike" spc="-1" dirty="0">
              <a:latin typeface="Arial"/>
            </a:endParaRPr>
          </a:p>
          <a:p>
            <a:pPr marL="341280" indent="-341280">
              <a:lnSpc>
                <a:spcPct val="100000"/>
              </a:lnSpc>
              <a:buNone/>
              <a:tabLst>
                <a:tab pos="0" algn="l"/>
              </a:tabLst>
            </a:pPr>
            <a:r>
              <a:rPr lang="en-US" sz="2800" b="1" strike="noStrike" spc="-1" dirty="0">
                <a:solidFill>
                  <a:srgbClr val="C00000"/>
                </a:solidFill>
                <a:latin typeface="Arial"/>
                <a:ea typeface="Verdana"/>
              </a:rPr>
              <a:t>●</a:t>
            </a:r>
            <a:r>
              <a:rPr lang="en-US" sz="2800" b="1" strike="noStrike" spc="-1" dirty="0">
                <a:solidFill>
                  <a:srgbClr val="000000"/>
                </a:solidFill>
                <a:latin typeface="Arial"/>
                <a:ea typeface="Verdana"/>
              </a:rPr>
              <a:t> Commands to obey?</a:t>
            </a:r>
            <a:endParaRPr lang="fr-FR" sz="2800" b="0" strike="noStrike" spc="-1" dirty="0">
              <a:latin typeface="Arial"/>
            </a:endParaRPr>
          </a:p>
          <a:p>
            <a:pPr marL="341280" indent="-341280">
              <a:lnSpc>
                <a:spcPct val="100000"/>
              </a:lnSpc>
              <a:buNone/>
              <a:tabLst>
                <a:tab pos="0" algn="l"/>
              </a:tabLst>
            </a:pPr>
            <a:endParaRPr lang="fr-FR" sz="2800" b="0" strike="noStrike" spc="-1" dirty="0">
              <a:latin typeface="Arial"/>
            </a:endParaRPr>
          </a:p>
          <a:p>
            <a:pPr marL="341280" indent="-341280">
              <a:lnSpc>
                <a:spcPct val="100000"/>
              </a:lnSpc>
              <a:buNone/>
              <a:tabLst>
                <a:tab pos="0" algn="l"/>
              </a:tabLst>
            </a:pPr>
            <a:r>
              <a:rPr lang="en-US" sz="2800" b="1" strike="noStrike" spc="-1" dirty="0">
                <a:solidFill>
                  <a:srgbClr val="0070C0"/>
                </a:solidFill>
                <a:latin typeface="Arial"/>
                <a:ea typeface="Verdana"/>
              </a:rPr>
              <a:t>Assignment</a:t>
            </a:r>
            <a:endParaRPr lang="fr-FR" sz="2800" b="0" strike="noStrike" spc="-1" dirty="0">
              <a:latin typeface="Arial"/>
            </a:endParaRPr>
          </a:p>
          <a:p>
            <a:pPr marL="341280" indent="-341280">
              <a:lnSpc>
                <a:spcPct val="100000"/>
              </a:lnSpc>
              <a:buNone/>
              <a:tabLst>
                <a:tab pos="0" algn="l"/>
              </a:tabLst>
            </a:pPr>
            <a:r>
              <a:rPr lang="en-US" sz="2800" b="1" strike="noStrike" spc="-1" dirty="0">
                <a:solidFill>
                  <a:srgbClr val="C00000"/>
                </a:solidFill>
                <a:latin typeface="Arial"/>
                <a:ea typeface="Verdana"/>
              </a:rPr>
              <a:t>● </a:t>
            </a:r>
            <a:r>
              <a:rPr lang="en-US" sz="2800" b="1" strike="noStrike" spc="-1" dirty="0">
                <a:solidFill>
                  <a:srgbClr val="0070C0"/>
                </a:solidFill>
                <a:latin typeface="Arial"/>
                <a:ea typeface="Verdana"/>
              </a:rPr>
              <a:t>Read: </a:t>
            </a:r>
            <a:r>
              <a:rPr lang="en-US" sz="2800" b="1" strike="noStrike" spc="-1" dirty="0">
                <a:solidFill>
                  <a:srgbClr val="000000"/>
                </a:solidFill>
                <a:latin typeface="Arial"/>
                <a:ea typeface="Verdana"/>
              </a:rPr>
              <a:t>Luke chapter </a:t>
            </a:r>
            <a:r>
              <a:rPr lang="en-US" sz="2800" b="1" strike="noStrike" spc="-1" dirty="0">
                <a:solidFill>
                  <a:srgbClr val="C00000"/>
                </a:solidFill>
                <a:latin typeface="Arial"/>
                <a:ea typeface="Verdana"/>
              </a:rPr>
              <a:t>19</a:t>
            </a:r>
            <a:endParaRPr lang="en-US" sz="2800" b="1" spc="-1" dirty="0">
              <a:solidFill>
                <a:srgbClr val="C00000"/>
              </a:solidFill>
              <a:latin typeface="Arial"/>
              <a:ea typeface="Verdana"/>
            </a:endParaRPr>
          </a:p>
          <a:p>
            <a:pPr marL="341280" indent="-341280">
              <a:lnSpc>
                <a:spcPct val="100000"/>
              </a:lnSpc>
              <a:buNone/>
              <a:tabLst>
                <a:tab pos="0" algn="l"/>
              </a:tabLst>
            </a:pPr>
            <a:r>
              <a:rPr lang="en-US" sz="2800" b="1" strike="noStrike" spc="-1" dirty="0">
                <a:solidFill>
                  <a:srgbClr val="C00000"/>
                </a:solidFill>
                <a:latin typeface="Arial"/>
                <a:ea typeface="Verdana"/>
              </a:rPr>
              <a:t>● </a:t>
            </a:r>
            <a:r>
              <a:rPr lang="en-US" sz="2800" b="1" strike="noStrike" spc="-1" dirty="0">
                <a:solidFill>
                  <a:srgbClr val="0070C0"/>
                </a:solidFill>
                <a:latin typeface="Arial"/>
                <a:ea typeface="Verdana"/>
              </a:rPr>
              <a:t>Visit: </a:t>
            </a:r>
            <a:r>
              <a:rPr lang="en-US" sz="2800" b="1" strike="noStrike" spc="-1" dirty="0" err="1">
                <a:solidFill>
                  <a:srgbClr val="00B050"/>
                </a:solidFill>
                <a:latin typeface="Arial"/>
                <a:ea typeface="Verdana"/>
              </a:rPr>
              <a:t>luke.currah.download</a:t>
            </a:r>
            <a:endParaRPr lang="fr-FR" sz="2800" b="0" strike="noStrike" spc="-1" dirty="0">
              <a:solidFill>
                <a:srgbClr val="00B050"/>
              </a:solidFill>
              <a:latin typeface="Arial"/>
            </a:endParaRPr>
          </a:p>
          <a:p>
            <a:pPr marL="341280" indent="-341280">
              <a:lnSpc>
                <a:spcPct val="100000"/>
              </a:lnSpc>
              <a:buNone/>
              <a:tabLst>
                <a:tab pos="0" algn="l"/>
              </a:tabLst>
            </a:pPr>
            <a:r>
              <a:rPr lang="en-US" sz="2800" b="1" strike="noStrike" spc="-1" dirty="0">
                <a:solidFill>
                  <a:srgbClr val="C00000"/>
                </a:solidFill>
                <a:latin typeface="Arial"/>
                <a:ea typeface="Verdana"/>
              </a:rPr>
              <a:t>● </a:t>
            </a:r>
            <a:r>
              <a:rPr lang="en-US" sz="2800" b="1" strike="noStrike" spc="-1" dirty="0">
                <a:solidFill>
                  <a:srgbClr val="0070C0"/>
                </a:solidFill>
                <a:latin typeface="Arial"/>
                <a:ea typeface="Verdana"/>
              </a:rPr>
              <a:t>Compile: </a:t>
            </a:r>
            <a:r>
              <a:rPr lang="en-US" sz="2800" b="1" strike="noStrike" spc="-1" dirty="0">
                <a:solidFill>
                  <a:srgbClr val="000000"/>
                </a:solidFill>
                <a:latin typeface="Arial"/>
                <a:ea typeface="Verdana"/>
              </a:rPr>
              <a:t>insights, queries &amp; observations.</a:t>
            </a:r>
            <a:endParaRPr lang="fr-FR" sz="2800" b="0" strike="noStrike" spc="-1" dirty="0">
              <a:latin typeface="Arial"/>
            </a:endParaRPr>
          </a:p>
        </p:txBody>
      </p:sp>
      <p:pic>
        <p:nvPicPr>
          <p:cNvPr id="2" name="Picture 2" descr="A Response: Why Are Black People Obsessed With The Bible That Was Used To  Enslave Them?">
            <a:extLst>
              <a:ext uri="{FF2B5EF4-FFF2-40B4-BE49-F238E27FC236}">
                <a16:creationId xmlns:a16="http://schemas.microsoft.com/office/drawing/2014/main" id="{A4C42503-F10E-2568-C70B-3403CFCFE606}"/>
              </a:ext>
            </a:extLst>
          </p:cNvPr>
          <p:cNvPicPr/>
          <p:nvPr/>
        </p:nvPicPr>
        <p:blipFill>
          <a:blip r:embed="rId2"/>
          <a:stretch/>
        </p:blipFill>
        <p:spPr>
          <a:xfrm>
            <a:off x="5009322" y="0"/>
            <a:ext cx="3118398" cy="2014330"/>
          </a:xfrm>
          <a:prstGeom prst="rect">
            <a:avLst/>
          </a:prstGeom>
          <a:ln w="0">
            <a:noFill/>
          </a:ln>
        </p:spPr>
      </p:pic>
    </p:spTree>
    <p:extLst>
      <p:ext uri="{BB962C8B-B14F-4D97-AF65-F5344CB8AC3E}">
        <p14:creationId xmlns:p14="http://schemas.microsoft.com/office/powerpoint/2010/main" val="29565302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1">
                                            <p:txEl>
                                              <p:pRg st="0" end="0"/>
                                            </p:txEl>
                                          </p:spTgt>
                                        </p:tgtEl>
                                        <p:attrNameLst>
                                          <p:attrName>style.visibility</p:attrName>
                                        </p:attrNameLst>
                                      </p:cBhvr>
                                      <p:to>
                                        <p:strVal val="visible"/>
                                      </p:to>
                                    </p:set>
                                    <p:anim calcmode="lin" valueType="num">
                                      <p:cBhvr additive="repl">
                                        <p:cTn id="7" dur="500" fill="hold"/>
                                        <p:tgtEl>
                                          <p:spTgt spid="131">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1">
                                            <p:txEl>
                                              <p:pRg st="1" end="1"/>
                                            </p:txEl>
                                          </p:spTgt>
                                        </p:tgtEl>
                                        <p:attrNameLst>
                                          <p:attrName>style.visibility</p:attrName>
                                        </p:attrNameLst>
                                      </p:cBhvr>
                                      <p:to>
                                        <p:strVal val="visible"/>
                                      </p:to>
                                    </p:set>
                                    <p:anim calcmode="lin" valueType="num">
                                      <p:cBhvr additive="repl">
                                        <p:cTn id="13" dur="500" fill="hold"/>
                                        <p:tgtEl>
                                          <p:spTgt spid="131">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1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1">
                                            <p:txEl>
                                              <p:pRg st="2" end="2"/>
                                            </p:txEl>
                                          </p:spTgt>
                                        </p:tgtEl>
                                        <p:attrNameLst>
                                          <p:attrName>style.visibility</p:attrName>
                                        </p:attrNameLst>
                                      </p:cBhvr>
                                      <p:to>
                                        <p:strVal val="visible"/>
                                      </p:to>
                                    </p:set>
                                    <p:anim calcmode="lin" valueType="num">
                                      <p:cBhvr additive="repl">
                                        <p:cTn id="19" dur="500" fill="hold"/>
                                        <p:tgtEl>
                                          <p:spTgt spid="131">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1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1">
                                            <p:txEl>
                                              <p:pRg st="4" end="4"/>
                                            </p:txEl>
                                          </p:spTgt>
                                        </p:tgtEl>
                                        <p:attrNameLst>
                                          <p:attrName>style.visibility</p:attrName>
                                        </p:attrNameLst>
                                      </p:cBhvr>
                                      <p:to>
                                        <p:strVal val="visible"/>
                                      </p:to>
                                    </p:set>
                                    <p:anim calcmode="lin" valueType="num">
                                      <p:cBhvr additive="repl">
                                        <p:cTn id="25" dur="500" fill="hold"/>
                                        <p:tgtEl>
                                          <p:spTgt spid="131">
                                            <p:txEl>
                                              <p:pRg st="4" end="4"/>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13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1">
                                            <p:txEl>
                                              <p:pRg st="5" end="5"/>
                                            </p:txEl>
                                          </p:spTgt>
                                        </p:tgtEl>
                                        <p:attrNameLst>
                                          <p:attrName>style.visibility</p:attrName>
                                        </p:attrNameLst>
                                      </p:cBhvr>
                                      <p:to>
                                        <p:strVal val="visible"/>
                                      </p:to>
                                    </p:set>
                                    <p:anim calcmode="lin" valueType="num">
                                      <p:cBhvr additive="repl">
                                        <p:cTn id="31" dur="500" fill="hold"/>
                                        <p:tgtEl>
                                          <p:spTgt spid="131">
                                            <p:txEl>
                                              <p:pRg st="5" end="5"/>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13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1">
                                            <p:txEl>
                                              <p:pRg st="6" end="6"/>
                                            </p:txEl>
                                          </p:spTgt>
                                        </p:tgtEl>
                                        <p:attrNameLst>
                                          <p:attrName>style.visibility</p:attrName>
                                        </p:attrNameLst>
                                      </p:cBhvr>
                                      <p:to>
                                        <p:strVal val="visible"/>
                                      </p:to>
                                    </p:set>
                                    <p:anim calcmode="lin" valueType="num">
                                      <p:cBhvr additive="repl">
                                        <p:cTn id="37" dur="500" fill="hold"/>
                                        <p:tgtEl>
                                          <p:spTgt spid="131">
                                            <p:txEl>
                                              <p:pRg st="6" end="6"/>
                                            </p:txEl>
                                          </p:spTgt>
                                        </p:tgtEl>
                                        <p:attrNameLst>
                                          <p:attrName>ppt_x</p:attrName>
                                        </p:attrNameLst>
                                      </p:cBhvr>
                                      <p:tavLst>
                                        <p:tav tm="0">
                                          <p:val>
                                            <p:strVal val="#ppt_x"/>
                                          </p:val>
                                        </p:tav>
                                        <p:tav tm="100000">
                                          <p:val>
                                            <p:strVal val="#ppt_x"/>
                                          </p:val>
                                        </p:tav>
                                      </p:tavLst>
                                    </p:anim>
                                    <p:anim calcmode="lin" valueType="num">
                                      <p:cBhvr additive="repl">
                                        <p:cTn id="38" dur="500" fill="hold"/>
                                        <p:tgtEl>
                                          <p:spTgt spid="13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31">
                                            <p:txEl>
                                              <p:pRg st="7" end="7"/>
                                            </p:txEl>
                                          </p:spTgt>
                                        </p:tgtEl>
                                        <p:attrNameLst>
                                          <p:attrName>style.visibility</p:attrName>
                                        </p:attrNameLst>
                                      </p:cBhvr>
                                      <p:to>
                                        <p:strVal val="visible"/>
                                      </p:to>
                                    </p:set>
                                    <p:anim calcmode="lin" valueType="num">
                                      <p:cBhvr additive="repl">
                                        <p:cTn id="43" dur="500" fill="hold"/>
                                        <p:tgtEl>
                                          <p:spTgt spid="131">
                                            <p:txEl>
                                              <p:pRg st="7" end="7"/>
                                            </p:txEl>
                                          </p:spTgt>
                                        </p:tgtEl>
                                        <p:attrNameLst>
                                          <p:attrName>ppt_x</p:attrName>
                                        </p:attrNameLst>
                                      </p:cBhvr>
                                      <p:tavLst>
                                        <p:tav tm="0">
                                          <p:val>
                                            <p:strVal val="#ppt_x"/>
                                          </p:val>
                                        </p:tav>
                                        <p:tav tm="100000">
                                          <p:val>
                                            <p:strVal val="#ppt_x"/>
                                          </p:val>
                                        </p:tav>
                                      </p:tavLst>
                                    </p:anim>
                                    <p:anim calcmode="lin" valueType="num">
                                      <p:cBhvr additive="repl">
                                        <p:cTn id="44" dur="500" fill="hold"/>
                                        <p:tgtEl>
                                          <p:spTgt spid="13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47" name="TextBox 3"/>
          <p:cNvSpPr/>
          <p:nvPr/>
        </p:nvSpPr>
        <p:spPr>
          <a:xfrm>
            <a:off x="204480" y="0"/>
            <a:ext cx="787434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trike="noStrike" spc="-1" dirty="0">
                <a:solidFill>
                  <a:srgbClr val="0070C0"/>
                </a:solidFill>
                <a:latin typeface="Verdana" panose="020B0604030504040204" pitchFamily="34" charset="0"/>
                <a:ea typeface="Verdana" panose="020B0604030504040204" pitchFamily="34" charset="0"/>
              </a:rPr>
              <a:t>During this lesson</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p:cNvSpPr/>
          <p:nvPr/>
        </p:nvSpPr>
        <p:spPr>
          <a:xfrm>
            <a:off x="258980" y="610976"/>
            <a:ext cx="5717750" cy="204526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57188" indent="-357188">
              <a:spcBef>
                <a:spcPts val="601"/>
              </a:spcBef>
            </a:pPr>
            <a:r>
              <a:rPr lang="en-GB" sz="2800" b="1" spc="-1" dirty="0">
                <a:solidFill>
                  <a:srgbClr val="0070C0"/>
                </a:solidFill>
                <a:latin typeface="+mj-lt"/>
                <a:ea typeface="Verdana"/>
              </a:rPr>
              <a:t>Discover at least ONE new idea:</a:t>
            </a:r>
          </a:p>
          <a:p>
            <a:pPr marL="357188" indent="-357188">
              <a:spcBef>
                <a:spcPts val="601"/>
              </a:spcBef>
            </a:pPr>
            <a:r>
              <a:rPr lang="en-GB" sz="2800" b="1" spc="-1" dirty="0">
                <a:solidFill>
                  <a:srgbClr val="C00000"/>
                </a:solidFill>
                <a:latin typeface="+mj-lt"/>
                <a:ea typeface="Verdana"/>
              </a:rPr>
              <a:t>● </a:t>
            </a:r>
            <a:r>
              <a:rPr lang="en-GB" sz="2800" b="1" spc="-1" dirty="0">
                <a:latin typeface="+mj-lt"/>
                <a:ea typeface="Verdana"/>
              </a:rPr>
              <a:t>A truth to believe.</a:t>
            </a:r>
          </a:p>
          <a:p>
            <a:pPr marL="357188" indent="-357188">
              <a:spcBef>
                <a:spcPts val="601"/>
              </a:spcBef>
            </a:pPr>
            <a:r>
              <a:rPr lang="en-GB" sz="2800" b="1" spc="-1" dirty="0">
                <a:solidFill>
                  <a:srgbClr val="C00000"/>
                </a:solidFill>
                <a:latin typeface="+mj-lt"/>
                <a:ea typeface="Verdana"/>
              </a:rPr>
              <a:t>●</a:t>
            </a:r>
            <a:r>
              <a:rPr lang="en-GB" sz="2800" b="1" spc="-1" dirty="0">
                <a:latin typeface="+mj-lt"/>
                <a:ea typeface="Verdana"/>
              </a:rPr>
              <a:t> A promise to claim.</a:t>
            </a:r>
          </a:p>
          <a:p>
            <a:pPr marL="357188" indent="-357188">
              <a:spcBef>
                <a:spcPts val="601"/>
              </a:spcBef>
            </a:pPr>
            <a:r>
              <a:rPr lang="en-GB" sz="2800" b="1" spc="-1" dirty="0">
                <a:solidFill>
                  <a:srgbClr val="C00000"/>
                </a:solidFill>
                <a:latin typeface="+mj-lt"/>
                <a:ea typeface="Verdana"/>
              </a:rPr>
              <a:t>●</a:t>
            </a:r>
            <a:r>
              <a:rPr lang="en-GB" sz="2800" b="1" spc="-1" dirty="0">
                <a:latin typeface="+mj-lt"/>
                <a:ea typeface="Verdana"/>
              </a:rPr>
              <a:t> A command to obey.</a:t>
            </a:r>
          </a:p>
        </p:txBody>
      </p:sp>
      <p:pic>
        <p:nvPicPr>
          <p:cNvPr id="8194" name="Picture 2" descr="695 Thinking Carefully Stock Photos - Free &amp; Royalty-Free Stock ...">
            <a:extLst>
              <a:ext uri="{FF2B5EF4-FFF2-40B4-BE49-F238E27FC236}">
                <a16:creationId xmlns:a16="http://schemas.microsoft.com/office/drawing/2014/main" id="{BB2048C3-8A1C-7313-77E0-14BB7171C2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9766" y="1772173"/>
            <a:ext cx="3868234" cy="27998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AAF8D03-ACCC-7A4A-82A7-C085F83A4948}"/>
              </a:ext>
            </a:extLst>
          </p:cNvPr>
          <p:cNvSpPr txBox="1"/>
          <p:nvPr/>
        </p:nvSpPr>
        <p:spPr>
          <a:xfrm>
            <a:off x="4966172" y="4202668"/>
            <a:ext cx="2614071" cy="369332"/>
          </a:xfrm>
          <a:prstGeom prst="rect">
            <a:avLst/>
          </a:prstGeom>
          <a:noFill/>
        </p:spPr>
        <p:txBody>
          <a:bodyPr wrap="square" rtlCol="0">
            <a:spAutoFit/>
          </a:bodyPr>
          <a:lstStyle/>
          <a:p>
            <a:r>
              <a:rPr lang="en-US" b="1" dirty="0">
                <a:solidFill>
                  <a:schemeClr val="bg1"/>
                </a:solidFill>
              </a:rPr>
              <a:t>www.dreamstime.com</a:t>
            </a:r>
          </a:p>
        </p:txBody>
      </p:sp>
    </p:spTree>
    <p:extLst>
      <p:ext uri="{BB962C8B-B14F-4D97-AF65-F5344CB8AC3E}">
        <p14:creationId xmlns:p14="http://schemas.microsoft.com/office/powerpoint/2010/main" val="204423527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anim calcmode="lin" valueType="num">
                                      <p:cBhvr additive="repl">
                                        <p:cTn id="7"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8">
                                            <p:txEl>
                                              <p:pRg st="1" end="1"/>
                                            </p:txEl>
                                          </p:spTgt>
                                        </p:tgtEl>
                                        <p:attrNameLst>
                                          <p:attrName>style.visibility</p:attrName>
                                        </p:attrNameLst>
                                      </p:cBhvr>
                                      <p:to>
                                        <p:strVal val="visible"/>
                                      </p:to>
                                    </p:set>
                                    <p:anim calcmode="lin" valueType="num">
                                      <p:cBhvr additive="repl">
                                        <p:cTn id="13" dur="500" fill="hold"/>
                                        <p:tgtEl>
                                          <p:spTgt spid="48">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4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8">
                                            <p:txEl>
                                              <p:pRg st="2" end="2"/>
                                            </p:txEl>
                                          </p:spTgt>
                                        </p:tgtEl>
                                        <p:attrNameLst>
                                          <p:attrName>style.visibility</p:attrName>
                                        </p:attrNameLst>
                                      </p:cBhvr>
                                      <p:to>
                                        <p:strVal val="visible"/>
                                      </p:to>
                                    </p:set>
                                    <p:anim calcmode="lin" valueType="num">
                                      <p:cBhvr additive="repl">
                                        <p:cTn id="19" dur="500" fill="hold"/>
                                        <p:tgtEl>
                                          <p:spTgt spid="48">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4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8">
                                            <p:txEl>
                                              <p:pRg st="3" end="3"/>
                                            </p:txEl>
                                          </p:spTgt>
                                        </p:tgtEl>
                                        <p:attrNameLst>
                                          <p:attrName>style.visibility</p:attrName>
                                        </p:attrNameLst>
                                      </p:cBhvr>
                                      <p:to>
                                        <p:strVal val="visible"/>
                                      </p:to>
                                    </p:set>
                                    <p:anim calcmode="lin" valueType="num">
                                      <p:cBhvr additive="repl">
                                        <p:cTn id="25" dur="500" fill="hold"/>
                                        <p:tgtEl>
                                          <p:spTgt spid="48">
                                            <p:txEl>
                                              <p:pRg st="3" end="3"/>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4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pic>
        <p:nvPicPr>
          <p:cNvPr id="49" name="Image 5"/>
          <p:cNvPicPr/>
          <p:nvPr/>
        </p:nvPicPr>
        <p:blipFill>
          <a:blip r:embed="rId2"/>
          <a:stretch/>
        </p:blipFill>
        <p:spPr>
          <a:xfrm>
            <a:off x="0" y="6840"/>
            <a:ext cx="8127720" cy="4565160"/>
          </a:xfrm>
          <a:prstGeom prst="rect">
            <a:avLst/>
          </a:prstGeom>
          <a:ln w="0">
            <a:noFill/>
          </a:ln>
        </p:spPr>
      </p:pic>
      <p:sp>
        <p:nvSpPr>
          <p:cNvPr id="50" name="TextBox 5"/>
          <p:cNvSpPr/>
          <p:nvPr/>
        </p:nvSpPr>
        <p:spPr>
          <a:xfrm>
            <a:off x="211769" y="1929947"/>
            <a:ext cx="6361920" cy="107576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spcBef>
                <a:spcPts val="601"/>
              </a:spcBef>
              <a:buNone/>
            </a:pPr>
            <a:r>
              <a:rPr lang="en-GB" sz="3200" b="1" strike="noStrike" spc="-1" dirty="0">
                <a:solidFill>
                  <a:srgbClr val="0070C0"/>
                </a:solidFill>
                <a:latin typeface="Arial"/>
              </a:rPr>
              <a:t>1. Cry out to God for justice</a:t>
            </a:r>
            <a:br>
              <a:rPr lang="en-GB" sz="3200" b="1" strike="noStrike" spc="-1" dirty="0">
                <a:solidFill>
                  <a:srgbClr val="0070C0"/>
                </a:solidFill>
                <a:latin typeface="Arial"/>
              </a:rPr>
            </a:br>
            <a:r>
              <a:rPr lang="en-GB" sz="3200" b="1" spc="-1" dirty="0">
                <a:solidFill>
                  <a:srgbClr val="C00000"/>
                </a:solidFill>
                <a:latin typeface="Arial"/>
              </a:rPr>
              <a:t>18:1-8</a:t>
            </a:r>
            <a:endParaRPr lang="en-GB" sz="2800" b="1" spc="-1" dirty="0">
              <a:solidFill>
                <a:srgbClr val="C00000"/>
              </a:solidFill>
              <a:latin typeface="Arial"/>
            </a:endParaRPr>
          </a:p>
        </p:txBody>
      </p:sp>
    </p:spTree>
    <p:extLst>
      <p:ext uri="{BB962C8B-B14F-4D97-AF65-F5344CB8AC3E}">
        <p14:creationId xmlns:p14="http://schemas.microsoft.com/office/powerpoint/2010/main" val="1071334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7923520"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trike="noStrike" spc="-1" dirty="0">
                <a:solidFill>
                  <a:srgbClr val="0070C0"/>
                </a:solidFill>
                <a:latin typeface="Verdana"/>
                <a:ea typeface="Verdana"/>
              </a:rPr>
              <a:t>A secular judge and persistent widow </a:t>
            </a:r>
          </a:p>
        </p:txBody>
      </p:sp>
      <p:sp>
        <p:nvSpPr>
          <p:cNvPr id="57" name="TextBox 5"/>
          <p:cNvSpPr/>
          <p:nvPr/>
        </p:nvSpPr>
        <p:spPr>
          <a:xfrm>
            <a:off x="204480" y="517012"/>
            <a:ext cx="7923520" cy="35379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1 </a:t>
            </a:r>
            <a:r>
              <a:rPr lang="en-GB" sz="2800" b="1" spc="-1" dirty="0">
                <a:latin typeface="+mj-lt"/>
              </a:rPr>
              <a:t>Jesus told his disciples a parable to show them that they should always pray and not give up. </a:t>
            </a:r>
            <a:r>
              <a:rPr lang="en-GB" sz="2800" b="1" spc="-1" baseline="30000" dirty="0">
                <a:solidFill>
                  <a:srgbClr val="C00000"/>
                </a:solidFill>
                <a:latin typeface="+mj-lt"/>
              </a:rPr>
              <a:t>2</a:t>
            </a:r>
            <a:r>
              <a:rPr lang="en-GB" sz="2800" b="1" spc="-1" dirty="0">
                <a:latin typeface="+mj-lt"/>
              </a:rPr>
              <a:t> He said: “In a certain town there was a judge who neither feared God nor cared what people thought. </a:t>
            </a:r>
            <a:r>
              <a:rPr lang="en-GB" sz="2800" b="1" spc="-1" baseline="30000" dirty="0">
                <a:solidFill>
                  <a:srgbClr val="C00000"/>
                </a:solidFill>
                <a:latin typeface="+mj-lt"/>
              </a:rPr>
              <a:t>3</a:t>
            </a:r>
            <a:r>
              <a:rPr lang="en-GB" sz="2800" b="1" spc="-1" dirty="0">
                <a:latin typeface="+mj-lt"/>
              </a:rPr>
              <a:t> And there was </a:t>
            </a:r>
            <a:br>
              <a:rPr lang="en-GB" sz="2800" b="1" spc="-1" dirty="0">
                <a:latin typeface="+mj-lt"/>
              </a:rPr>
            </a:br>
            <a:r>
              <a:rPr lang="en-GB" sz="2800" b="1" spc="-1" dirty="0">
                <a:latin typeface="+mj-lt"/>
              </a:rPr>
              <a:t>a widow in that town who kept coming to him with the plea, ‘Grant me justice against my adversary.’</a:t>
            </a:r>
            <a:endParaRPr lang="en-US" sz="2800" b="1" spc="-1" dirty="0">
              <a:latin typeface="+mj-lt"/>
            </a:endParaRPr>
          </a:p>
        </p:txBody>
      </p:sp>
    </p:spTree>
    <p:extLst>
      <p:ext uri="{BB962C8B-B14F-4D97-AF65-F5344CB8AC3E}">
        <p14:creationId xmlns:p14="http://schemas.microsoft.com/office/powerpoint/2010/main" val="311265955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 calcmode="lin" valueType="num">
                                      <p:cBhvr additive="repl">
                                        <p:cTn id="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7607335"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“I will see that she gets justice”</a:t>
            </a:r>
          </a:p>
        </p:txBody>
      </p:sp>
      <p:sp>
        <p:nvSpPr>
          <p:cNvPr id="57" name="TextBox 5"/>
          <p:cNvSpPr/>
          <p:nvPr/>
        </p:nvSpPr>
        <p:spPr>
          <a:xfrm>
            <a:off x="204480" y="517012"/>
            <a:ext cx="7923520" cy="35379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4 </a:t>
            </a:r>
            <a:r>
              <a:rPr lang="en-GB" sz="2800" b="1" spc="-1" dirty="0">
                <a:latin typeface="+mj-lt"/>
              </a:rPr>
              <a:t>“For some time he refused. But finally he said to himself, ‘Even though I don’t fear God or care what people think, </a:t>
            </a:r>
            <a:r>
              <a:rPr lang="en-GB" sz="2800" b="1" spc="-1" baseline="30000" dirty="0">
                <a:solidFill>
                  <a:srgbClr val="C00000"/>
                </a:solidFill>
                <a:latin typeface="+mj-lt"/>
              </a:rPr>
              <a:t>5</a:t>
            </a:r>
            <a:r>
              <a:rPr lang="en-GB" sz="2800" b="1" spc="-1" dirty="0">
                <a:latin typeface="+mj-lt"/>
              </a:rPr>
              <a:t> yet because this widow keeps bothering me, I will see that she gets justice, so that she won’t eventually come and attack me </a:t>
            </a:r>
            <a:r>
              <a:rPr lang="en-GB" sz="2800" b="1" spc="-1" dirty="0">
                <a:solidFill>
                  <a:srgbClr val="00B050"/>
                </a:solidFill>
                <a:latin typeface="+mj-lt"/>
              </a:rPr>
              <a:t>[~wear me out]</a:t>
            </a:r>
            <a:r>
              <a:rPr lang="en-GB" sz="2800" b="1" spc="-1" dirty="0">
                <a:latin typeface="+mj-lt"/>
              </a:rPr>
              <a:t>!’”</a:t>
            </a:r>
          </a:p>
          <a:p>
            <a:pPr indent="357188">
              <a:lnSpc>
                <a:spcPct val="100000"/>
              </a:lnSpc>
              <a:buNone/>
              <a:tabLst>
                <a:tab pos="0" algn="l"/>
              </a:tabLst>
            </a:pPr>
            <a:r>
              <a:rPr lang="en-GB" sz="2800" b="1" spc="-1" baseline="30000" dirty="0">
                <a:solidFill>
                  <a:srgbClr val="C00000"/>
                </a:solidFill>
                <a:latin typeface="+mj-lt"/>
              </a:rPr>
              <a:t>6</a:t>
            </a:r>
            <a:r>
              <a:rPr lang="en-GB" sz="2800" b="1" spc="-1" dirty="0">
                <a:latin typeface="+mj-lt"/>
              </a:rPr>
              <a:t> And the Lord said, “Listen to what the unjust judge says…</a:t>
            </a:r>
            <a:endParaRPr lang="en-US" sz="2800" b="1" spc="-1" dirty="0">
              <a:latin typeface="+mj-lt"/>
            </a:endParaRPr>
          </a:p>
        </p:txBody>
      </p:sp>
      <p:pic>
        <p:nvPicPr>
          <p:cNvPr id="3" name="Picture 2">
            <a:extLst>
              <a:ext uri="{FF2B5EF4-FFF2-40B4-BE49-F238E27FC236}">
                <a16:creationId xmlns:a16="http://schemas.microsoft.com/office/drawing/2014/main" id="{8613443C-AE37-7E0F-0E6E-0CB582C6EAA6}"/>
              </a:ext>
            </a:extLst>
          </p:cNvPr>
          <p:cNvPicPr>
            <a:picLocks noChangeAspect="1"/>
          </p:cNvPicPr>
          <p:nvPr/>
        </p:nvPicPr>
        <p:blipFill>
          <a:blip r:embed="rId2"/>
          <a:stretch>
            <a:fillRect/>
          </a:stretch>
        </p:blipFill>
        <p:spPr>
          <a:xfrm>
            <a:off x="982505" y="0"/>
            <a:ext cx="6162989" cy="4572000"/>
          </a:xfrm>
          <a:prstGeom prst="rect">
            <a:avLst/>
          </a:prstGeom>
        </p:spPr>
      </p:pic>
      <p:sp>
        <p:nvSpPr>
          <p:cNvPr id="4" name="TextBox 3">
            <a:extLst>
              <a:ext uri="{FF2B5EF4-FFF2-40B4-BE49-F238E27FC236}">
                <a16:creationId xmlns:a16="http://schemas.microsoft.com/office/drawing/2014/main" id="{6B864CE0-2384-6D86-87F1-590DC20CDB1B}"/>
              </a:ext>
            </a:extLst>
          </p:cNvPr>
          <p:cNvSpPr txBox="1"/>
          <p:nvPr/>
        </p:nvSpPr>
        <p:spPr>
          <a:xfrm>
            <a:off x="982505" y="4195580"/>
            <a:ext cx="6162989" cy="369332"/>
          </a:xfrm>
          <a:prstGeom prst="rect">
            <a:avLst/>
          </a:prstGeom>
          <a:noFill/>
        </p:spPr>
        <p:txBody>
          <a:bodyPr wrap="square" rtlCol="0">
            <a:spAutoFit/>
          </a:bodyPr>
          <a:lstStyle/>
          <a:p>
            <a:pPr algn="ctr"/>
            <a:r>
              <a:rPr lang="en-GB" b="1" dirty="0"/>
              <a:t>John Everett Millais, British (1829–1896)</a:t>
            </a:r>
            <a:endParaRPr lang="en-US" b="1" dirty="0"/>
          </a:p>
        </p:txBody>
      </p:sp>
    </p:spTree>
    <p:extLst>
      <p:ext uri="{BB962C8B-B14F-4D97-AF65-F5344CB8AC3E}">
        <p14:creationId xmlns:p14="http://schemas.microsoft.com/office/powerpoint/2010/main" val="335564040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3"/>
                                        </p:tgtEl>
                                        <p:attrNameLst>
                                          <p:attrName>ppt_x</p:attrName>
                                        </p:attrNameLst>
                                      </p:cBhvr>
                                      <p:tavLst>
                                        <p:tav tm="0">
                                          <p:val>
                                            <p:strVal val="ppt_x"/>
                                          </p:val>
                                        </p:tav>
                                        <p:tav tm="100000">
                                          <p:val>
                                            <p:strVal val="ppt_x"/>
                                          </p:val>
                                        </p:tav>
                                      </p:tavLst>
                                    </p:anim>
                                    <p:anim calcmode="lin" valueType="num">
                                      <p:cBhvr additive="base">
                                        <p:cTn id="11" dur="500"/>
                                        <p:tgtEl>
                                          <p:spTgt spid="3"/>
                                        </p:tgtEl>
                                        <p:attrNameLst>
                                          <p:attrName>ppt_y</p:attrName>
                                        </p:attrNameLst>
                                      </p:cBhvr>
                                      <p:tavLst>
                                        <p:tav tm="0">
                                          <p:val>
                                            <p:strVal val="ppt_y"/>
                                          </p:val>
                                        </p:tav>
                                        <p:tav tm="100000">
                                          <p:val>
                                            <p:strVal val="1+ppt_h/2"/>
                                          </p:val>
                                        </p:tav>
                                      </p:tavLst>
                                    </p:anim>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7">
                                            <p:txEl>
                                              <p:pRg st="0" end="0"/>
                                            </p:txEl>
                                          </p:spTgt>
                                        </p:tgtEl>
                                        <p:attrNameLst>
                                          <p:attrName>style.visibility</p:attrName>
                                        </p:attrNameLst>
                                      </p:cBhvr>
                                      <p:to>
                                        <p:strVal val="visible"/>
                                      </p:to>
                                    </p:set>
                                    <p:anim calcmode="lin" valueType="num">
                                      <p:cBhvr additive="repl">
                                        <p:cTn id="1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7">
                                            <p:txEl>
                                              <p:pRg st="1" end="1"/>
                                            </p:txEl>
                                          </p:spTgt>
                                        </p:tgtEl>
                                        <p:attrNameLst>
                                          <p:attrName>style.visibility</p:attrName>
                                        </p:attrNameLst>
                                      </p:cBhvr>
                                      <p:to>
                                        <p:strVal val="visible"/>
                                      </p:to>
                                    </p:set>
                                    <p:anim calcmode="lin" valueType="num">
                                      <p:cBhvr additive="repl">
                                        <p:cTn id="23"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24"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5926963"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God will bring about justice</a:t>
            </a:r>
            <a:endParaRPr lang="en-GB" sz="2800" b="1" strike="noStrike" spc="-1" dirty="0">
              <a:solidFill>
                <a:srgbClr val="0070C0"/>
              </a:solidFill>
              <a:latin typeface="Verdana"/>
              <a:ea typeface="Verdana"/>
            </a:endParaRPr>
          </a:p>
        </p:txBody>
      </p:sp>
      <p:sp>
        <p:nvSpPr>
          <p:cNvPr id="57" name="TextBox 5"/>
          <p:cNvSpPr/>
          <p:nvPr/>
        </p:nvSpPr>
        <p:spPr>
          <a:xfrm>
            <a:off x="204480" y="517012"/>
            <a:ext cx="7719041"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7 </a:t>
            </a:r>
            <a:r>
              <a:rPr lang="en-GB" sz="2800" b="1" spc="-1" dirty="0">
                <a:latin typeface="+mj-lt"/>
              </a:rPr>
              <a:t>And will not God bring about justice for his chosen ones, who cry out to him day and night? Will he keep putting them off?</a:t>
            </a:r>
            <a:br>
              <a:rPr lang="en-GB" sz="2800" b="1" spc="-1" dirty="0">
                <a:latin typeface="+mj-lt"/>
              </a:rPr>
            </a:br>
            <a:r>
              <a:rPr lang="en-GB" sz="2800" b="1" spc="-1" baseline="30000" dirty="0">
                <a:solidFill>
                  <a:srgbClr val="C00000"/>
                </a:solidFill>
                <a:latin typeface="+mj-lt"/>
              </a:rPr>
              <a:t>8</a:t>
            </a:r>
            <a:r>
              <a:rPr lang="en-GB" sz="2800" b="1" spc="-1" dirty="0">
                <a:latin typeface="+mj-lt"/>
              </a:rPr>
              <a:t> I tell you, he will see that they get justice, and quickly. However, when the Son of Man comes, will he find faith on the earth?”</a:t>
            </a:r>
            <a:br>
              <a:rPr lang="en-US" sz="2800" b="1" spc="-1" dirty="0">
                <a:latin typeface="+mj-lt"/>
              </a:rPr>
            </a:br>
            <a:endParaRPr lang="en-US" sz="2800" b="1" spc="-1" dirty="0">
              <a:latin typeface="+mj-lt"/>
            </a:endParaRPr>
          </a:p>
          <a:p>
            <a:pPr>
              <a:lnSpc>
                <a:spcPct val="100000"/>
              </a:lnSpc>
              <a:buNone/>
              <a:tabLst>
                <a:tab pos="0" algn="l"/>
              </a:tabLst>
            </a:pPr>
            <a:r>
              <a:rPr lang="en-US" sz="2800" b="1" spc="-1" dirty="0">
                <a:solidFill>
                  <a:srgbClr val="C00000"/>
                </a:solidFill>
                <a:latin typeface="+mj-lt"/>
              </a:rPr>
              <a:t>● </a:t>
            </a:r>
            <a:r>
              <a:rPr lang="en-US" sz="2800" b="1" spc="-1" dirty="0">
                <a:solidFill>
                  <a:srgbClr val="0070C0"/>
                </a:solidFill>
                <a:latin typeface="+mj-lt"/>
              </a:rPr>
              <a:t>What is the main faith task of Christians?</a:t>
            </a:r>
          </a:p>
          <a:p>
            <a:pPr>
              <a:lnSpc>
                <a:spcPct val="100000"/>
              </a:lnSpc>
              <a:buNone/>
              <a:tabLst>
                <a:tab pos="0" algn="l"/>
              </a:tabLst>
            </a:pPr>
            <a:r>
              <a:rPr lang="en-US" sz="2800" b="1" spc="-1" dirty="0">
                <a:solidFill>
                  <a:srgbClr val="C00000"/>
                </a:solidFill>
              </a:rPr>
              <a:t>● </a:t>
            </a:r>
            <a:r>
              <a:rPr lang="en-US" sz="2800" b="1" spc="-1" dirty="0">
                <a:solidFill>
                  <a:srgbClr val="0070C0"/>
                </a:solidFill>
                <a:latin typeface="+mj-lt"/>
              </a:rPr>
              <a:t>What do American churches do least?</a:t>
            </a:r>
            <a:endParaRPr lang="en-GB" sz="2800" b="1" spc="-1" dirty="0">
              <a:solidFill>
                <a:srgbClr val="0070C0"/>
              </a:solidFill>
              <a:latin typeface="+mj-lt"/>
            </a:endParaRPr>
          </a:p>
        </p:txBody>
      </p:sp>
    </p:spTree>
    <p:extLst>
      <p:ext uri="{BB962C8B-B14F-4D97-AF65-F5344CB8AC3E}">
        <p14:creationId xmlns:p14="http://schemas.microsoft.com/office/powerpoint/2010/main" val="9745513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 calcmode="lin" valueType="num">
                                      <p:cBhvr additive="repl">
                                        <p:cTn id="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1" end="1"/>
                                            </p:txEl>
                                          </p:spTgt>
                                        </p:tgtEl>
                                        <p:attrNameLst>
                                          <p:attrName>style.visibility</p:attrName>
                                        </p:attrNameLst>
                                      </p:cBhvr>
                                      <p:to>
                                        <p:strVal val="visible"/>
                                      </p:to>
                                    </p:set>
                                    <p:anim calcmode="lin" valueType="num">
                                      <p:cBhvr additive="repl">
                                        <p:cTn id="13"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
                                            <p:txEl>
                                              <p:pRg st="2" end="2"/>
                                            </p:txEl>
                                          </p:spTgt>
                                        </p:tgtEl>
                                        <p:attrNameLst>
                                          <p:attrName>style.visibility</p:attrName>
                                        </p:attrNameLst>
                                      </p:cBhvr>
                                      <p:to>
                                        <p:strVal val="visible"/>
                                      </p:to>
                                    </p:set>
                                    <p:anim calcmode="lin" valueType="num">
                                      <p:cBhvr additive="repl">
                                        <p:cTn id="19" dur="500" fill="hold"/>
                                        <p:tgtEl>
                                          <p:spTgt spid="57">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5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pic>
        <p:nvPicPr>
          <p:cNvPr id="49" name="Image 5"/>
          <p:cNvPicPr/>
          <p:nvPr/>
        </p:nvPicPr>
        <p:blipFill>
          <a:blip r:embed="rId2"/>
          <a:stretch/>
        </p:blipFill>
        <p:spPr>
          <a:xfrm>
            <a:off x="0" y="6840"/>
            <a:ext cx="8127720" cy="4565160"/>
          </a:xfrm>
          <a:prstGeom prst="rect">
            <a:avLst/>
          </a:prstGeom>
          <a:ln w="0">
            <a:noFill/>
          </a:ln>
        </p:spPr>
      </p:pic>
      <p:sp>
        <p:nvSpPr>
          <p:cNvPr id="50" name="TextBox 5"/>
          <p:cNvSpPr/>
          <p:nvPr/>
        </p:nvSpPr>
        <p:spPr>
          <a:xfrm>
            <a:off x="211769" y="1929947"/>
            <a:ext cx="6539666" cy="10757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spcBef>
                <a:spcPts val="601"/>
              </a:spcBef>
              <a:buNone/>
            </a:pPr>
            <a:r>
              <a:rPr lang="en-GB" sz="3200" b="1" strike="noStrike" spc="-1" dirty="0">
                <a:solidFill>
                  <a:srgbClr val="0070C0"/>
                </a:solidFill>
                <a:latin typeface="Arial"/>
              </a:rPr>
              <a:t>2. Humble ourselves before God </a:t>
            </a:r>
            <a:r>
              <a:rPr lang="en-GB" sz="3200" b="1" strike="noStrike" spc="-1" dirty="0">
                <a:solidFill>
                  <a:srgbClr val="C00000"/>
                </a:solidFill>
                <a:latin typeface="Arial"/>
              </a:rPr>
              <a:t>18:9-14</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14068</TotalTime>
  <Words>1909</Words>
  <Application>Microsoft Office PowerPoint</Application>
  <PresentationFormat>Custom</PresentationFormat>
  <Paragraphs>126</Paragraphs>
  <Slides>35</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vt:lpstr>
      <vt:lpstr>Calibri</vt:lpstr>
      <vt:lpstr>Calibri Light</vt:lpstr>
      <vt:lpstr>Symbol</vt:lpstr>
      <vt:lpstr>Times New Roman</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Galen Currah</dc:creator>
  <dc:description/>
  <cp:lastModifiedBy>Galen Currah</cp:lastModifiedBy>
  <cp:revision>438</cp:revision>
  <dcterms:created xsi:type="dcterms:W3CDTF">2023-05-03T23:33:27Z</dcterms:created>
  <dcterms:modified xsi:type="dcterms:W3CDTF">2024-01-15T06:20:51Z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Personnalisé</vt:lpwstr>
  </property>
  <property fmtid="{D5CDD505-2E9C-101B-9397-08002B2CF9AE}" pid="3" name="Slides">
    <vt:i4>37</vt:i4>
  </property>
</Properties>
</file>