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56" r:id="rId2"/>
    <p:sldId id="258" r:id="rId3"/>
    <p:sldId id="435" r:id="rId4"/>
    <p:sldId id="401" r:id="rId5"/>
    <p:sldId id="434" r:id="rId6"/>
    <p:sldId id="315" r:id="rId7"/>
    <p:sldId id="407" r:id="rId8"/>
    <p:sldId id="419" r:id="rId9"/>
    <p:sldId id="259" r:id="rId10"/>
    <p:sldId id="374" r:id="rId11"/>
    <p:sldId id="420" r:id="rId12"/>
    <p:sldId id="421" r:id="rId13"/>
    <p:sldId id="404" r:id="rId14"/>
    <p:sldId id="411" r:id="rId15"/>
    <p:sldId id="422" r:id="rId16"/>
    <p:sldId id="423" r:id="rId17"/>
    <p:sldId id="424" r:id="rId18"/>
    <p:sldId id="425" r:id="rId19"/>
    <p:sldId id="426" r:id="rId20"/>
    <p:sldId id="368" r:id="rId21"/>
    <p:sldId id="409" r:id="rId22"/>
    <p:sldId id="427" r:id="rId23"/>
    <p:sldId id="428" r:id="rId24"/>
    <p:sldId id="383" r:id="rId25"/>
    <p:sldId id="417" r:id="rId26"/>
    <p:sldId id="429" r:id="rId27"/>
    <p:sldId id="402" r:id="rId28"/>
    <p:sldId id="416" r:id="rId29"/>
    <p:sldId id="415" r:id="rId30"/>
    <p:sldId id="430" r:id="rId31"/>
    <p:sldId id="432" r:id="rId32"/>
    <p:sldId id="403" r:id="rId33"/>
    <p:sldId id="413" r:id="rId34"/>
    <p:sldId id="433" r:id="rId35"/>
    <p:sldId id="299" r:id="rId36"/>
  </p:sldIdLst>
  <p:sldSz cx="8128000" cy="4572000"/>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9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2" d="100"/>
          <a:sy n="112" d="100"/>
        </p:scale>
        <p:origin x="76" y="1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D9986BF6-7663-4FED-948F-25D55EA38AD5}" type="datetimeFigureOut">
              <a:rPr lang="en-US" smtClean="0"/>
              <a:t>1/31/2024</a:t>
            </a:fld>
            <a:endParaRPr lang="en-US"/>
          </a:p>
        </p:txBody>
      </p:sp>
      <p:sp>
        <p:nvSpPr>
          <p:cNvPr id="4" name="Slide Image Placeholder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9D0E40E4-FA43-4333-B253-49B0F91E5DF5}" type="slidenum">
              <a:rPr lang="en-US" smtClean="0"/>
              <a:t>‹#›</a:t>
            </a:fld>
            <a:endParaRPr lang="en-US"/>
          </a:p>
        </p:txBody>
      </p:sp>
    </p:spTree>
    <p:extLst>
      <p:ext uri="{BB962C8B-B14F-4D97-AF65-F5344CB8AC3E}">
        <p14:creationId xmlns:p14="http://schemas.microsoft.com/office/powerpoint/2010/main" val="2569565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903B0689-CF06-4D42-8580-A4C1CFF78393}" type="slidenum">
              <a:t>‹#›</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7" name="PlaceHolder 2"/>
          <p:cNvSpPr>
            <a:spLocks noGrp="1"/>
          </p:cNvSpPr>
          <p:nvPr>
            <p:ph/>
          </p:nvPr>
        </p:nvSpPr>
        <p:spPr>
          <a:xfrm>
            <a:off x="406080" y="1069560"/>
            <a:ext cx="731484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8" name="PlaceHolder 3"/>
          <p:cNvSpPr>
            <a:spLocks noGrp="1"/>
          </p:cNvSpPr>
          <p:nvPr>
            <p:ph/>
          </p:nvPr>
        </p:nvSpPr>
        <p:spPr>
          <a:xfrm>
            <a:off x="406080" y="2454480"/>
            <a:ext cx="731484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DA43C09C-D894-426B-917A-DA311EC242F7}"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0" name="PlaceHolder 2"/>
          <p:cNvSpPr>
            <a:spLocks noGrp="1"/>
          </p:cNvSpPr>
          <p:nvPr>
            <p:ph/>
          </p:nvPr>
        </p:nvSpPr>
        <p:spPr>
          <a:xfrm>
            <a:off x="40608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1" name="PlaceHolder 3"/>
          <p:cNvSpPr>
            <a:spLocks noGrp="1"/>
          </p:cNvSpPr>
          <p:nvPr>
            <p:ph/>
          </p:nvPr>
        </p:nvSpPr>
        <p:spPr>
          <a:xfrm>
            <a:off x="415440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2" name="PlaceHolder 4"/>
          <p:cNvSpPr>
            <a:spLocks noGrp="1"/>
          </p:cNvSpPr>
          <p:nvPr>
            <p:ph/>
          </p:nvPr>
        </p:nvSpPr>
        <p:spPr>
          <a:xfrm>
            <a:off x="40608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3" name="PlaceHolder 5"/>
          <p:cNvSpPr>
            <a:spLocks noGrp="1"/>
          </p:cNvSpPr>
          <p:nvPr>
            <p:ph/>
          </p:nvPr>
        </p:nvSpPr>
        <p:spPr>
          <a:xfrm>
            <a:off x="415440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6BF95510-F0D7-4DE2-972D-F86C664462F3}" type="slidenum">
              <a:t>‹#›</a:t>
            </a:fld>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5" name="PlaceHolder 2"/>
          <p:cNvSpPr>
            <a:spLocks noGrp="1"/>
          </p:cNvSpPr>
          <p:nvPr>
            <p:ph/>
          </p:nvPr>
        </p:nvSpPr>
        <p:spPr>
          <a:xfrm>
            <a:off x="406080" y="106956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6" name="PlaceHolder 3"/>
          <p:cNvSpPr>
            <a:spLocks noGrp="1"/>
          </p:cNvSpPr>
          <p:nvPr>
            <p:ph/>
          </p:nvPr>
        </p:nvSpPr>
        <p:spPr>
          <a:xfrm>
            <a:off x="2879280" y="106956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7" name="PlaceHolder 4"/>
          <p:cNvSpPr>
            <a:spLocks noGrp="1"/>
          </p:cNvSpPr>
          <p:nvPr>
            <p:ph/>
          </p:nvPr>
        </p:nvSpPr>
        <p:spPr>
          <a:xfrm>
            <a:off x="5352480" y="106956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8" name="PlaceHolder 5"/>
          <p:cNvSpPr>
            <a:spLocks noGrp="1"/>
          </p:cNvSpPr>
          <p:nvPr>
            <p:ph/>
          </p:nvPr>
        </p:nvSpPr>
        <p:spPr>
          <a:xfrm>
            <a:off x="406080" y="245448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9" name="PlaceHolder 6"/>
          <p:cNvSpPr>
            <a:spLocks noGrp="1"/>
          </p:cNvSpPr>
          <p:nvPr>
            <p:ph/>
          </p:nvPr>
        </p:nvSpPr>
        <p:spPr>
          <a:xfrm>
            <a:off x="2879280" y="245448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40" name="PlaceHolder 7"/>
          <p:cNvSpPr>
            <a:spLocks noGrp="1"/>
          </p:cNvSpPr>
          <p:nvPr>
            <p:ph/>
          </p:nvPr>
        </p:nvSpPr>
        <p:spPr>
          <a:xfrm>
            <a:off x="5352480" y="245448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F51C5074-2D87-498D-B891-9E41406ACBE7}" type="slidenum">
              <a:t>‹#›</a:t>
            </a:fld>
            <a:endParaRPr/>
          </a:p>
        </p:txBody>
      </p:sp>
      <p:sp>
        <p:nvSpPr>
          <p:cNvPr id="11" name="PlaceHolder 10"/>
          <p:cNvSpPr>
            <a:spLocks noGrp="1"/>
          </p:cNvSpPr>
          <p:nvPr>
            <p:ph type="dt" idx="1"/>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6" name="PlaceHolder 2"/>
          <p:cNvSpPr>
            <a:spLocks noGrp="1"/>
          </p:cNvSpPr>
          <p:nvPr>
            <p:ph type="subTitle"/>
          </p:nvPr>
        </p:nvSpPr>
        <p:spPr>
          <a:xfrm>
            <a:off x="406080" y="1069560"/>
            <a:ext cx="7314840" cy="265104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5F6752DA-AA17-47F3-A744-8E80D8FF8CAA}" type="slidenum">
              <a:t>‹#›</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8" name="PlaceHolder 2"/>
          <p:cNvSpPr>
            <a:spLocks noGrp="1"/>
          </p:cNvSpPr>
          <p:nvPr>
            <p:ph/>
          </p:nvPr>
        </p:nvSpPr>
        <p:spPr>
          <a:xfrm>
            <a:off x="406080" y="1069560"/>
            <a:ext cx="731484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7289AD34-83C0-4EDD-9317-6700EAE77648}" type="slidenum">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0" name="PlaceHolder 2"/>
          <p:cNvSpPr>
            <a:spLocks noGrp="1"/>
          </p:cNvSpPr>
          <p:nvPr>
            <p:ph/>
          </p:nvPr>
        </p:nvSpPr>
        <p:spPr>
          <a:xfrm>
            <a:off x="40608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11" name="PlaceHolder 3"/>
          <p:cNvSpPr>
            <a:spLocks noGrp="1"/>
          </p:cNvSpPr>
          <p:nvPr>
            <p:ph/>
          </p:nvPr>
        </p:nvSpPr>
        <p:spPr>
          <a:xfrm>
            <a:off x="415440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F44491A5-86EA-46BD-9282-C00A265B1624}"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F11FB2FC-0F7E-4C3B-BE1F-688048B6EEFF}"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1015920" y="748080"/>
            <a:ext cx="6095520" cy="737712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D59B3686-FBCE-4CA7-8254-D470CB74C055}"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5" name="PlaceHolder 2"/>
          <p:cNvSpPr>
            <a:spLocks noGrp="1"/>
          </p:cNvSpPr>
          <p:nvPr>
            <p:ph/>
          </p:nvPr>
        </p:nvSpPr>
        <p:spPr>
          <a:xfrm>
            <a:off x="40608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16" name="PlaceHolder 3"/>
          <p:cNvSpPr>
            <a:spLocks noGrp="1"/>
          </p:cNvSpPr>
          <p:nvPr>
            <p:ph/>
          </p:nvPr>
        </p:nvSpPr>
        <p:spPr>
          <a:xfrm>
            <a:off x="415440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17" name="PlaceHolder 4"/>
          <p:cNvSpPr>
            <a:spLocks noGrp="1"/>
          </p:cNvSpPr>
          <p:nvPr>
            <p:ph/>
          </p:nvPr>
        </p:nvSpPr>
        <p:spPr>
          <a:xfrm>
            <a:off x="40608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A58E56FA-EBBB-4266-BA74-1A4BD826C1C9}"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9" name="PlaceHolder 2"/>
          <p:cNvSpPr>
            <a:spLocks noGrp="1"/>
          </p:cNvSpPr>
          <p:nvPr>
            <p:ph/>
          </p:nvPr>
        </p:nvSpPr>
        <p:spPr>
          <a:xfrm>
            <a:off x="40608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0" name="PlaceHolder 3"/>
          <p:cNvSpPr>
            <a:spLocks noGrp="1"/>
          </p:cNvSpPr>
          <p:nvPr>
            <p:ph/>
          </p:nvPr>
        </p:nvSpPr>
        <p:spPr>
          <a:xfrm>
            <a:off x="415440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1" name="PlaceHolder 4"/>
          <p:cNvSpPr>
            <a:spLocks noGrp="1"/>
          </p:cNvSpPr>
          <p:nvPr>
            <p:ph/>
          </p:nvPr>
        </p:nvSpPr>
        <p:spPr>
          <a:xfrm>
            <a:off x="415440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BA7309F7-FF66-4271-A2FF-855E2A6F22C2}"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3" name="PlaceHolder 2"/>
          <p:cNvSpPr>
            <a:spLocks noGrp="1"/>
          </p:cNvSpPr>
          <p:nvPr>
            <p:ph/>
          </p:nvPr>
        </p:nvSpPr>
        <p:spPr>
          <a:xfrm>
            <a:off x="40608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4" name="PlaceHolder 3"/>
          <p:cNvSpPr>
            <a:spLocks noGrp="1"/>
          </p:cNvSpPr>
          <p:nvPr>
            <p:ph/>
          </p:nvPr>
        </p:nvSpPr>
        <p:spPr>
          <a:xfrm>
            <a:off x="415440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5" name="PlaceHolder 4"/>
          <p:cNvSpPr>
            <a:spLocks noGrp="1"/>
          </p:cNvSpPr>
          <p:nvPr>
            <p:ph/>
          </p:nvPr>
        </p:nvSpPr>
        <p:spPr>
          <a:xfrm>
            <a:off x="406080" y="2454480"/>
            <a:ext cx="731484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8F1B7A9C-154B-4F20-BB2E-A239FBF4910C}"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015920" y="748080"/>
            <a:ext cx="6095520" cy="1591200"/>
          </a:xfrm>
          <a:prstGeom prst="rect">
            <a:avLst/>
          </a:prstGeom>
          <a:noFill/>
          <a:ln w="0">
            <a:noFill/>
          </a:ln>
        </p:spPr>
        <p:txBody>
          <a:bodyPr anchor="b">
            <a:noAutofit/>
          </a:bodyPr>
          <a:lstStyle/>
          <a:p>
            <a:pPr algn="ctr">
              <a:lnSpc>
                <a:spcPct val="90000"/>
              </a:lnSpc>
              <a:buNone/>
            </a:pPr>
            <a:r>
              <a:rPr lang="fr-CA" sz="4000" b="0" strike="noStrike" spc="-1">
                <a:solidFill>
                  <a:srgbClr val="000000"/>
                </a:solidFill>
                <a:latin typeface="Calibri Light"/>
              </a:rPr>
              <a:t>Modifier le style du titre</a:t>
            </a:r>
            <a:endParaRPr lang="en-US" sz="4000" b="0" strike="noStrike" spc="-1">
              <a:solidFill>
                <a:srgbClr val="000000"/>
              </a:solidFill>
              <a:latin typeface="Calibri"/>
            </a:endParaRPr>
          </a:p>
        </p:txBody>
      </p:sp>
      <p:sp>
        <p:nvSpPr>
          <p:cNvPr id="6" name="PlaceHolder 2"/>
          <p:cNvSpPr>
            <a:spLocks noGrp="1"/>
          </p:cNvSpPr>
          <p:nvPr>
            <p:ph type="dt" idx="1"/>
          </p:nvPr>
        </p:nvSpPr>
        <p:spPr>
          <a:xfrm>
            <a:off x="558720" y="4237560"/>
            <a:ext cx="1828440" cy="243000"/>
          </a:xfrm>
          <a:prstGeom prst="rect">
            <a:avLst/>
          </a:prstGeom>
          <a:noFill/>
          <a:ln w="0">
            <a:noFill/>
          </a:ln>
        </p:spPr>
        <p:txBody>
          <a:bodyPr anchor="ctr">
            <a:noAutofit/>
          </a:bodyPr>
          <a:lstStyle>
            <a:lvl1pPr>
              <a:lnSpc>
                <a:spcPct val="100000"/>
              </a:lnSpc>
              <a:buNone/>
              <a:defRPr lang="en-US" sz="800" b="0" strike="noStrike" spc="-1">
                <a:solidFill>
                  <a:srgbClr val="8B8B8B"/>
                </a:solidFill>
                <a:latin typeface="Calibri"/>
              </a:defRPr>
            </a:lvl1pPr>
          </a:lstStyle>
          <a:p>
            <a:pPr>
              <a:lnSpc>
                <a:spcPct val="100000"/>
              </a:lnSpc>
              <a:buNone/>
            </a:pPr>
            <a:r>
              <a:rPr lang="en-US" sz="800" b="0" strike="noStrike" spc="-1">
                <a:solidFill>
                  <a:srgbClr val="8B8B8B"/>
                </a:solidFill>
                <a:latin typeface="Calibri"/>
              </a:rPr>
              <a:t>&lt;date/heure&gt;</a:t>
            </a:r>
            <a:endParaRPr lang="fr-FR" sz="800" b="0" strike="noStrike" spc="-1">
              <a:latin typeface="Times New Roman"/>
            </a:endParaRPr>
          </a:p>
        </p:txBody>
      </p:sp>
      <p:sp>
        <p:nvSpPr>
          <p:cNvPr id="2" name="PlaceHolder 3"/>
          <p:cNvSpPr>
            <a:spLocks noGrp="1"/>
          </p:cNvSpPr>
          <p:nvPr>
            <p:ph type="ftr" idx="2"/>
          </p:nvPr>
        </p:nvSpPr>
        <p:spPr>
          <a:xfrm>
            <a:off x="2692440" y="4237560"/>
            <a:ext cx="2742840" cy="243000"/>
          </a:xfrm>
          <a:prstGeom prst="rect">
            <a:avLst/>
          </a:prstGeom>
          <a:noFill/>
          <a:ln w="0">
            <a:noFill/>
          </a:ln>
        </p:spPr>
        <p:txBody>
          <a:bodyPr anchor="ctr">
            <a:noAutofit/>
          </a:bodyPr>
          <a:lstStyle>
            <a:lvl1pPr algn="ctr">
              <a:buNone/>
              <a:defRPr lang="fr-FR" sz="1400" b="0" strike="noStrike" spc="-1">
                <a:latin typeface="Times New Roman"/>
              </a:defRPr>
            </a:lvl1pPr>
          </a:lstStyle>
          <a:p>
            <a:pPr algn="ctr">
              <a:buNone/>
            </a:pPr>
            <a:r>
              <a:rPr lang="fr-FR" sz="1400" b="0" strike="noStrike" spc="-1">
                <a:latin typeface="Times New Roman"/>
              </a:rPr>
              <a:t>&lt;pied de page&gt;</a:t>
            </a:r>
          </a:p>
        </p:txBody>
      </p:sp>
      <p:sp>
        <p:nvSpPr>
          <p:cNvPr id="3" name="PlaceHolder 4"/>
          <p:cNvSpPr>
            <a:spLocks noGrp="1"/>
          </p:cNvSpPr>
          <p:nvPr>
            <p:ph type="sldNum" idx="3"/>
          </p:nvPr>
        </p:nvSpPr>
        <p:spPr>
          <a:xfrm>
            <a:off x="5740560" y="4237560"/>
            <a:ext cx="1828440" cy="243000"/>
          </a:xfrm>
          <a:prstGeom prst="rect">
            <a:avLst/>
          </a:prstGeom>
          <a:noFill/>
          <a:ln w="0">
            <a:noFill/>
          </a:ln>
        </p:spPr>
        <p:txBody>
          <a:bodyPr anchor="ctr">
            <a:noAutofit/>
          </a:bodyPr>
          <a:lstStyle>
            <a:lvl1pPr algn="r">
              <a:lnSpc>
                <a:spcPct val="100000"/>
              </a:lnSpc>
              <a:buNone/>
              <a:defRPr lang="en-US" sz="800" b="0" strike="noStrike" spc="-1">
                <a:solidFill>
                  <a:srgbClr val="8B8B8B"/>
                </a:solidFill>
                <a:latin typeface="Calibri"/>
              </a:defRPr>
            </a:lvl1pPr>
          </a:lstStyle>
          <a:p>
            <a:pPr algn="r">
              <a:lnSpc>
                <a:spcPct val="100000"/>
              </a:lnSpc>
              <a:buNone/>
            </a:pPr>
            <a:fld id="{D2818C23-3011-4565-BB34-3BE41C9DEB96}" type="slidenum">
              <a:rPr lang="en-US" sz="800" b="0" strike="noStrike" spc="-1">
                <a:solidFill>
                  <a:srgbClr val="8B8B8B"/>
                </a:solidFill>
                <a:latin typeface="Calibri"/>
              </a:rPr>
              <a:t>‹#›</a:t>
            </a:fld>
            <a:endParaRPr lang="fr-FR" sz="800" b="0" strike="noStrike" spc="-1">
              <a:latin typeface="Times New Roman"/>
            </a:endParaRPr>
          </a:p>
        </p:txBody>
      </p:sp>
      <p:sp>
        <p:nvSpPr>
          <p:cNvPr id="4" name="PlaceHolder 5"/>
          <p:cNvSpPr>
            <a:spLocks noGrp="1"/>
          </p:cNvSpPr>
          <p:nvPr>
            <p:ph type="body"/>
          </p:nvPr>
        </p:nvSpPr>
        <p:spPr>
          <a:xfrm>
            <a:off x="406080" y="1069560"/>
            <a:ext cx="7314840" cy="265104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870" b="0" strike="noStrike" spc="-1">
                <a:solidFill>
                  <a:srgbClr val="000000"/>
                </a:solidFill>
                <a:latin typeface="Calibri"/>
              </a:rPr>
              <a:t>Cliquez pour éditer le format du plan de texte</a:t>
            </a:r>
          </a:p>
          <a:p>
            <a:pPr marL="864000" lvl="1" indent="-324000">
              <a:lnSpc>
                <a:spcPct val="90000"/>
              </a:lnSpc>
              <a:spcBef>
                <a:spcPts val="1134"/>
              </a:spcBef>
              <a:buClr>
                <a:srgbClr val="000000"/>
              </a:buClr>
              <a:buSzPct val="75000"/>
              <a:buFont typeface="Symbol" charset="2"/>
              <a:buChar char=""/>
            </a:pPr>
            <a:r>
              <a:rPr lang="en-US" sz="1340" b="0" strike="noStrike" spc="-1">
                <a:solidFill>
                  <a:srgbClr val="000000"/>
                </a:solidFill>
                <a:latin typeface="Calibri"/>
              </a:rPr>
              <a:t>Second niveau de plan</a:t>
            </a:r>
          </a:p>
          <a:p>
            <a:pPr marL="1296000" lvl="2" indent="-288000">
              <a:lnSpc>
                <a:spcPct val="90000"/>
              </a:lnSpc>
              <a:spcBef>
                <a:spcPts val="850"/>
              </a:spcBef>
              <a:buClr>
                <a:srgbClr val="000000"/>
              </a:buClr>
              <a:buSzPct val="45000"/>
              <a:buFont typeface="Wingdings" charset="2"/>
              <a:buChar char=""/>
            </a:pPr>
            <a:r>
              <a:rPr lang="en-US" sz="1200" b="0" strike="noStrike" spc="-1">
                <a:solidFill>
                  <a:srgbClr val="000000"/>
                </a:solidFill>
                <a:latin typeface="Calibri"/>
              </a:rPr>
              <a:t>Troisième niveau de plan</a:t>
            </a:r>
          </a:p>
          <a:p>
            <a:pPr marL="1728000" lvl="3" indent="-216000">
              <a:lnSpc>
                <a:spcPct val="90000"/>
              </a:lnSpc>
              <a:spcBef>
                <a:spcPts val="567"/>
              </a:spcBef>
              <a:buClr>
                <a:srgbClr val="000000"/>
              </a:buClr>
              <a:buSzPct val="75000"/>
              <a:buFont typeface="Symbol" charset="2"/>
              <a:buChar char=""/>
            </a:pPr>
            <a:r>
              <a:rPr lang="en-US" sz="1200" b="0" strike="noStrike" spc="-1">
                <a:solidFill>
                  <a:srgbClr val="000000"/>
                </a:solidFill>
                <a:latin typeface="Calibri"/>
              </a:rPr>
              <a:t>Quatrième niveau de plan</a:t>
            </a:r>
          </a:p>
          <a:p>
            <a:pPr marL="2160000" lvl="4"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Cinquième niveau de plan</a:t>
            </a:r>
          </a:p>
          <a:p>
            <a:pPr marL="2592000" lvl="5"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Sixième niveau de plan</a:t>
            </a:r>
          </a:p>
          <a:p>
            <a:pPr marL="3024000" lvl="6"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1" name="Image 2"/>
          <p:cNvPicPr/>
          <p:nvPr/>
        </p:nvPicPr>
        <p:blipFill>
          <a:blip r:embed="rId2"/>
          <a:stretch/>
        </p:blipFill>
        <p:spPr>
          <a:xfrm>
            <a:off x="0" y="3240"/>
            <a:ext cx="8127720" cy="4565160"/>
          </a:xfrm>
          <a:prstGeom prst="rect">
            <a:avLst/>
          </a:prstGeom>
          <a:ln w="0">
            <a:noFill/>
          </a:ln>
        </p:spPr>
      </p:pic>
      <p:sp>
        <p:nvSpPr>
          <p:cNvPr id="42" name="TextBox 6"/>
          <p:cNvSpPr/>
          <p:nvPr/>
        </p:nvSpPr>
        <p:spPr>
          <a:xfrm>
            <a:off x="0" y="27000"/>
            <a:ext cx="6644309" cy="126043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en-US" sz="2800" b="1" strike="noStrike" spc="-1" dirty="0">
                <a:solidFill>
                  <a:srgbClr val="0070C0"/>
                </a:solidFill>
                <a:latin typeface="Verdana"/>
                <a:ea typeface="Verdana"/>
              </a:rPr>
              <a:t>Gospel of Luke </a:t>
            </a:r>
            <a:r>
              <a:rPr lang="en-US" sz="2800" b="1" spc="-1" dirty="0">
                <a:solidFill>
                  <a:srgbClr val="0070C0"/>
                </a:solidFill>
                <a:latin typeface="Verdana"/>
                <a:ea typeface="Verdana"/>
              </a:rPr>
              <a:t>19:45–20:47</a:t>
            </a:r>
            <a:endParaRPr lang="fr-FR" sz="2800" b="0" strike="noStrike" spc="-1" dirty="0">
              <a:latin typeface="Arial"/>
            </a:endParaRPr>
          </a:p>
          <a:p>
            <a:pPr algn="ctr">
              <a:lnSpc>
                <a:spcPct val="100000"/>
              </a:lnSpc>
              <a:buNone/>
            </a:pPr>
            <a:r>
              <a:rPr lang="en-US" sz="2400" b="1" strike="noStrike" spc="-1" dirty="0">
                <a:solidFill>
                  <a:srgbClr val="000000"/>
                </a:solidFill>
                <a:latin typeface="Arial"/>
                <a:ea typeface="Verdana"/>
              </a:rPr>
              <a:t>‘</a:t>
            </a:r>
            <a:r>
              <a:rPr lang="en-GB" sz="2400" b="1" spc="-1" dirty="0">
                <a:solidFill>
                  <a:srgbClr val="000000"/>
                </a:solidFill>
                <a:ea typeface="Verdana"/>
              </a:rPr>
              <a:t>David’s son becomes his Lord</a:t>
            </a:r>
            <a:r>
              <a:rPr lang="en-US" sz="2400" b="1" strike="noStrike" spc="-1" dirty="0">
                <a:solidFill>
                  <a:srgbClr val="000000"/>
                </a:solidFill>
                <a:latin typeface="Arial"/>
                <a:ea typeface="Verdana"/>
              </a:rPr>
              <a:t>’</a:t>
            </a:r>
            <a:endParaRPr lang="fr-FR" sz="2400" b="0" strike="noStrike" spc="-1" dirty="0">
              <a:latin typeface="Arial"/>
            </a:endParaRPr>
          </a:p>
          <a:p>
            <a:pPr algn="ctr">
              <a:lnSpc>
                <a:spcPct val="100000"/>
              </a:lnSpc>
              <a:buNone/>
            </a:pPr>
            <a:r>
              <a:rPr lang="en-US" sz="2400" b="1" strike="noStrike" spc="-1" dirty="0">
                <a:solidFill>
                  <a:srgbClr val="C00000"/>
                </a:solidFill>
                <a:latin typeface="Arial"/>
                <a:ea typeface="Verdana"/>
              </a:rPr>
              <a:t>28 January &amp; 01 February 2024</a:t>
            </a:r>
            <a:endParaRPr lang="fr-FR" sz="2400" b="0" strike="noStrike" spc="-1" dirty="0">
              <a:latin typeface="Arial"/>
            </a:endParaRPr>
          </a:p>
        </p:txBody>
      </p:sp>
      <p:pic>
        <p:nvPicPr>
          <p:cNvPr id="43" name="Image 3"/>
          <p:cNvPicPr/>
          <p:nvPr/>
        </p:nvPicPr>
        <p:blipFill>
          <a:blip r:embed="rId3"/>
          <a:stretch/>
        </p:blipFill>
        <p:spPr>
          <a:xfrm>
            <a:off x="839857" y="1287430"/>
            <a:ext cx="5079263" cy="328421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 calcmode="lin" valueType="num">
                                      <p:cBhvr additive="repl">
                                        <p:cTn id="7"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2">
                                            <p:txEl>
                                              <p:pRg st="1" end="1"/>
                                            </p:txEl>
                                          </p:spTgt>
                                        </p:tgtEl>
                                        <p:attrNameLst>
                                          <p:attrName>style.visibility</p:attrName>
                                        </p:attrNameLst>
                                      </p:cBhvr>
                                      <p:to>
                                        <p:strVal val="visible"/>
                                      </p:to>
                                    </p:set>
                                    <p:anim calcmode="lin" valueType="num">
                                      <p:cBhvr additive="repl">
                                        <p:cTn id="13" dur="500" fill="hold"/>
                                        <p:tgtEl>
                                          <p:spTgt spid="42">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2">
                                            <p:txEl>
                                              <p:pRg st="2" end="2"/>
                                            </p:txEl>
                                          </p:spTgt>
                                        </p:tgtEl>
                                        <p:attrNameLst>
                                          <p:attrName>style.visibility</p:attrName>
                                        </p:attrNameLst>
                                      </p:cBhvr>
                                      <p:to>
                                        <p:strVal val="visible"/>
                                      </p:to>
                                    </p:set>
                                    <p:anim calcmode="lin" valueType="num">
                                      <p:cBhvr additive="repl">
                                        <p:cTn id="19" dur="500" fill="hold"/>
                                        <p:tgtEl>
                                          <p:spTgt spid="42">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4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499247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“By what authority”</a:t>
            </a:r>
            <a:endParaRPr lang="en-GB" sz="2800" b="1" strike="noStrike" spc="-1" dirty="0">
              <a:solidFill>
                <a:srgbClr val="0070C0"/>
              </a:solidFill>
              <a:latin typeface="Verdana"/>
              <a:ea typeface="Verdana"/>
            </a:endParaRPr>
          </a:p>
        </p:txBody>
      </p:sp>
      <p:sp>
        <p:nvSpPr>
          <p:cNvPr id="57" name="TextBox 5"/>
          <p:cNvSpPr/>
          <p:nvPr/>
        </p:nvSpPr>
        <p:spPr>
          <a:xfrm>
            <a:off x="204480" y="517012"/>
            <a:ext cx="7719041" cy="310708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pc="-1" dirty="0">
                <a:solidFill>
                  <a:srgbClr val="0070C0"/>
                </a:solidFill>
                <a:latin typeface="+mj-lt"/>
              </a:rPr>
              <a:t>20 </a:t>
            </a:r>
            <a:r>
              <a:rPr lang="fr-FR" sz="2800" b="1" strike="noStrike" spc="-1" baseline="30000" dirty="0">
                <a:solidFill>
                  <a:srgbClr val="C00000"/>
                </a:solidFill>
                <a:latin typeface="+mj-lt"/>
              </a:rPr>
              <a:t>1 </a:t>
            </a:r>
            <a:r>
              <a:rPr lang="en-GB" sz="2800" b="1" spc="-1" dirty="0">
                <a:latin typeface="+mj-lt"/>
              </a:rPr>
              <a:t>One day as Jesus was teaching the people in the temple courts and proclaiming the good news, the chief priests and the teachers of the law, together with the elders, came up to him. </a:t>
            </a:r>
            <a:r>
              <a:rPr lang="en-GB" sz="2800" b="1" spc="-1" baseline="30000" dirty="0">
                <a:solidFill>
                  <a:srgbClr val="C00000"/>
                </a:solidFill>
                <a:latin typeface="+mj-lt"/>
              </a:rPr>
              <a:t>2</a:t>
            </a:r>
            <a:r>
              <a:rPr lang="en-GB" sz="2800" b="1" spc="-1" dirty="0">
                <a:latin typeface="+mj-lt"/>
              </a:rPr>
              <a:t> “Tell us by what authority you are doing these things,” they said. “Who gave you this authority?”</a:t>
            </a:r>
            <a:endParaRPr lang="en-US" sz="2800" b="1" spc="-1" dirty="0">
              <a:solidFill>
                <a:srgbClr val="0070C0"/>
              </a:solidFill>
              <a:latin typeface="+mj-lt"/>
            </a:endParaRPr>
          </a:p>
        </p:txBody>
      </p:sp>
    </p:spTree>
    <p:extLst>
      <p:ext uri="{BB962C8B-B14F-4D97-AF65-F5344CB8AC3E}">
        <p14:creationId xmlns:p14="http://schemas.microsoft.com/office/powerpoint/2010/main" val="9745513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499247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“John’s baptism”</a:t>
            </a:r>
            <a:endParaRPr lang="en-GB" sz="2800" b="1" strike="noStrike" spc="-1" dirty="0">
              <a:solidFill>
                <a:srgbClr val="0070C0"/>
              </a:solidFill>
              <a:latin typeface="Verdana"/>
              <a:ea typeface="Verdana"/>
            </a:endParaRPr>
          </a:p>
        </p:txBody>
      </p:sp>
      <p:sp>
        <p:nvSpPr>
          <p:cNvPr id="57" name="TextBox 5"/>
          <p:cNvSpPr/>
          <p:nvPr/>
        </p:nvSpPr>
        <p:spPr>
          <a:xfrm>
            <a:off x="204480" y="517012"/>
            <a:ext cx="7870741"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3 </a:t>
            </a:r>
            <a:r>
              <a:rPr lang="en-GB" sz="2800" b="1" spc="-1" dirty="0">
                <a:latin typeface="+mj-lt"/>
              </a:rPr>
              <a:t>He replied, “I will also ask you a question. Tell me: </a:t>
            </a:r>
            <a:r>
              <a:rPr lang="en-GB" sz="2800" b="1" spc="-1" baseline="30000" dirty="0">
                <a:solidFill>
                  <a:srgbClr val="C00000"/>
                </a:solidFill>
                <a:latin typeface="+mj-lt"/>
              </a:rPr>
              <a:t>4</a:t>
            </a:r>
            <a:r>
              <a:rPr lang="en-GB" sz="2800" b="1" spc="-1" dirty="0">
                <a:latin typeface="+mj-lt"/>
              </a:rPr>
              <a:t> John’s baptism — was it from heaven, or of human origin?”</a:t>
            </a:r>
          </a:p>
          <a:p>
            <a:pPr indent="357188">
              <a:lnSpc>
                <a:spcPct val="100000"/>
              </a:lnSpc>
              <a:buNone/>
              <a:tabLst>
                <a:tab pos="0" algn="l"/>
              </a:tabLst>
            </a:pPr>
            <a:r>
              <a:rPr lang="en-GB" sz="2800" b="1" spc="-1" baseline="30000" dirty="0">
                <a:solidFill>
                  <a:srgbClr val="C00000"/>
                </a:solidFill>
                <a:latin typeface="+mj-lt"/>
              </a:rPr>
              <a:t>5</a:t>
            </a:r>
            <a:r>
              <a:rPr lang="en-GB" sz="2800" b="1" spc="-1" dirty="0">
                <a:solidFill>
                  <a:srgbClr val="0070C0"/>
                </a:solidFill>
                <a:latin typeface="+mj-lt"/>
              </a:rPr>
              <a:t> </a:t>
            </a:r>
            <a:r>
              <a:rPr lang="en-GB" sz="2800" b="1" spc="-1" dirty="0">
                <a:latin typeface="+mj-lt"/>
              </a:rPr>
              <a:t>They discussed it among themselves and said, “If we say, ‘From heaven,’ [then] he will ask, ‘Why didn’t you believe him?’ </a:t>
            </a:r>
            <a:r>
              <a:rPr lang="en-GB" sz="2800" b="1" spc="-1" baseline="30000" dirty="0">
                <a:solidFill>
                  <a:srgbClr val="C00000"/>
                </a:solidFill>
                <a:latin typeface="+mj-lt"/>
              </a:rPr>
              <a:t>6</a:t>
            </a:r>
            <a:r>
              <a:rPr lang="en-GB" sz="2800" b="1" spc="-1" dirty="0">
                <a:latin typeface="+mj-lt"/>
              </a:rPr>
              <a:t> But if we say, ‘Of human origin,’ [then] all the people will stone us, because they are persuaded that John was a prophet.”</a:t>
            </a:r>
            <a:endParaRPr lang="en-US" sz="2800" b="1" spc="-1" dirty="0">
              <a:latin typeface="+mj-lt"/>
            </a:endParaRPr>
          </a:p>
        </p:txBody>
      </p:sp>
      <p:pic>
        <p:nvPicPr>
          <p:cNvPr id="9218" name="Picture 2" descr="tidak cukup Validasi Bersalah john the baptist jordan petunjuk Seharusnya  Telanjang">
            <a:extLst>
              <a:ext uri="{FF2B5EF4-FFF2-40B4-BE49-F238E27FC236}">
                <a16:creationId xmlns:a16="http://schemas.microsoft.com/office/drawing/2014/main" id="{4B27DDAF-028A-0F9F-F1ED-B63190F7FD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133" y="517012"/>
            <a:ext cx="7749734" cy="4054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17101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218"/>
                                        </p:tgtEl>
                                        <p:attrNameLst>
                                          <p:attrName>ppt_x</p:attrName>
                                        </p:attrNameLst>
                                      </p:cBhvr>
                                      <p:tavLst>
                                        <p:tav tm="0">
                                          <p:val>
                                            <p:strVal val="ppt_x"/>
                                          </p:val>
                                        </p:tav>
                                        <p:tav tm="100000">
                                          <p:val>
                                            <p:strVal val="ppt_x"/>
                                          </p:val>
                                        </p:tav>
                                      </p:tavLst>
                                    </p:anim>
                                    <p:anim calcmode="lin" valueType="num">
                                      <p:cBhvr additive="base">
                                        <p:cTn id="7" dur="500"/>
                                        <p:tgtEl>
                                          <p:spTgt spid="9218"/>
                                        </p:tgtEl>
                                        <p:attrNameLst>
                                          <p:attrName>ppt_y</p:attrName>
                                        </p:attrNameLst>
                                      </p:cBhvr>
                                      <p:tavLst>
                                        <p:tav tm="0">
                                          <p:val>
                                            <p:strVal val="ppt_y"/>
                                          </p:val>
                                        </p:tav>
                                        <p:tav tm="100000">
                                          <p:val>
                                            <p:strVal val="1+ppt_h/2"/>
                                          </p:val>
                                        </p:tav>
                                      </p:tavLst>
                                    </p:anim>
                                    <p:set>
                                      <p:cBhvr>
                                        <p:cTn id="8" dur="1" fill="hold">
                                          <p:stCondLst>
                                            <p:cond delay="499"/>
                                          </p:stCondLst>
                                        </p:cTn>
                                        <p:tgtEl>
                                          <p:spTgt spid="921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1" end="1"/>
                                            </p:txEl>
                                          </p:spTgt>
                                        </p:tgtEl>
                                        <p:attrNameLst>
                                          <p:attrName>style.visibility</p:attrName>
                                        </p:attrNameLst>
                                      </p:cBhvr>
                                      <p:to>
                                        <p:strVal val="visible"/>
                                      </p:to>
                                    </p:set>
                                    <p:anim calcmode="lin" valueType="num">
                                      <p:cBhvr additive="repl">
                                        <p:cTn id="19"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499247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“We don’t know”</a:t>
            </a:r>
          </a:p>
        </p:txBody>
      </p:sp>
      <p:sp>
        <p:nvSpPr>
          <p:cNvPr id="57" name="TextBox 5"/>
          <p:cNvSpPr/>
          <p:nvPr/>
        </p:nvSpPr>
        <p:spPr>
          <a:xfrm>
            <a:off x="204480" y="517012"/>
            <a:ext cx="7719041"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7</a:t>
            </a:r>
            <a:r>
              <a:rPr lang="en-GB" sz="2800" b="1" spc="-1" dirty="0">
                <a:latin typeface="+mj-lt"/>
              </a:rPr>
              <a:t> So they answered, “We don’t know where it was from.”</a:t>
            </a:r>
          </a:p>
          <a:p>
            <a:pPr indent="357188">
              <a:lnSpc>
                <a:spcPct val="100000"/>
              </a:lnSpc>
              <a:buNone/>
              <a:tabLst>
                <a:tab pos="0" algn="l"/>
              </a:tabLst>
            </a:pPr>
            <a:r>
              <a:rPr lang="en-GB" sz="2800" b="1" spc="-1" baseline="30000" dirty="0">
                <a:solidFill>
                  <a:srgbClr val="C00000"/>
                </a:solidFill>
                <a:latin typeface="+mj-lt"/>
              </a:rPr>
              <a:t>8</a:t>
            </a:r>
            <a:r>
              <a:rPr lang="en-GB" sz="2800" b="1" spc="-1" dirty="0">
                <a:latin typeface="+mj-lt"/>
              </a:rPr>
              <a:t> Jesus said, “Neither will I tell you by what authority I am doing these things.”</a:t>
            </a:r>
          </a:p>
          <a:p>
            <a:pPr marL="355600" indent="-355600">
              <a:lnSpc>
                <a:spcPct val="100000"/>
              </a:lnSpc>
              <a:buNone/>
            </a:pPr>
            <a:r>
              <a:rPr lang="en-US" sz="2800" b="1" spc="-1" dirty="0">
                <a:solidFill>
                  <a:srgbClr val="C00000"/>
                </a:solidFill>
              </a:rPr>
              <a:t>● </a:t>
            </a:r>
            <a:r>
              <a:rPr lang="en-US" sz="2800" b="1" spc="-1" dirty="0">
                <a:solidFill>
                  <a:srgbClr val="0070C0"/>
                </a:solidFill>
              </a:rPr>
              <a:t>Why did Jesus decline to assert his authority?</a:t>
            </a:r>
          </a:p>
          <a:p>
            <a:pPr marL="355600">
              <a:lnSpc>
                <a:spcPct val="100000"/>
              </a:lnSpc>
              <a:buNone/>
            </a:pPr>
            <a:r>
              <a:rPr lang="en-US" sz="2800" b="1" spc="-1" dirty="0">
                <a:latin typeface="+mj-lt"/>
              </a:rPr>
              <a:t>He had already demonstrated it.</a:t>
            </a:r>
          </a:p>
          <a:p>
            <a:pPr marL="355600">
              <a:lnSpc>
                <a:spcPct val="100000"/>
              </a:lnSpc>
              <a:buNone/>
            </a:pPr>
            <a:r>
              <a:rPr lang="en-US" sz="2800" b="1" spc="-1" dirty="0">
                <a:latin typeface="+mj-lt"/>
              </a:rPr>
              <a:t>They had already rejected him.</a:t>
            </a:r>
          </a:p>
          <a:p>
            <a:pPr marL="355600">
              <a:lnSpc>
                <a:spcPct val="100000"/>
              </a:lnSpc>
              <a:buNone/>
            </a:pPr>
            <a:r>
              <a:rPr lang="en-US" sz="2800" b="1" spc="-1" dirty="0">
                <a:latin typeface="+mj-lt"/>
              </a:rPr>
              <a:t>He enjoyed outwitting the arrogant.</a:t>
            </a:r>
          </a:p>
        </p:txBody>
      </p:sp>
    </p:spTree>
    <p:extLst>
      <p:ext uri="{BB962C8B-B14F-4D97-AF65-F5344CB8AC3E}">
        <p14:creationId xmlns:p14="http://schemas.microsoft.com/office/powerpoint/2010/main" val="306765934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1" end="1"/>
                                            </p:txEl>
                                          </p:spTgt>
                                        </p:tgtEl>
                                        <p:attrNameLst>
                                          <p:attrName>style.visibility</p:attrName>
                                        </p:attrNameLst>
                                      </p:cBhvr>
                                      <p:to>
                                        <p:strVal val="visible"/>
                                      </p:to>
                                    </p:set>
                                    <p:anim calcmode="lin" valueType="num">
                                      <p:cBhvr additive="repl">
                                        <p:cTn id="1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2" end="2"/>
                                            </p:txEl>
                                          </p:spTgt>
                                        </p:tgtEl>
                                        <p:attrNameLst>
                                          <p:attrName>style.visibility</p:attrName>
                                        </p:attrNameLst>
                                      </p:cBhvr>
                                      <p:to>
                                        <p:strVal val="visible"/>
                                      </p:to>
                                    </p:set>
                                    <p:anim calcmode="lin" valueType="num">
                                      <p:cBhvr additive="repl">
                                        <p:cTn id="19"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7">
                                            <p:txEl>
                                              <p:pRg st="3" end="3"/>
                                            </p:txEl>
                                          </p:spTgt>
                                        </p:tgtEl>
                                        <p:attrNameLst>
                                          <p:attrName>style.visibility</p:attrName>
                                        </p:attrNameLst>
                                      </p:cBhvr>
                                      <p:to>
                                        <p:strVal val="visible"/>
                                      </p:to>
                                    </p:set>
                                    <p:anim calcmode="lin" valueType="num">
                                      <p:cBhvr additive="repl">
                                        <p:cTn id="25" dur="500" fill="hold"/>
                                        <p:tgtEl>
                                          <p:spTgt spid="57">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5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7">
                                            <p:txEl>
                                              <p:pRg st="4" end="4"/>
                                            </p:txEl>
                                          </p:spTgt>
                                        </p:tgtEl>
                                        <p:attrNameLst>
                                          <p:attrName>style.visibility</p:attrName>
                                        </p:attrNameLst>
                                      </p:cBhvr>
                                      <p:to>
                                        <p:strVal val="visible"/>
                                      </p:to>
                                    </p:set>
                                    <p:anim calcmode="lin" valueType="num">
                                      <p:cBhvr additive="repl">
                                        <p:cTn id="31" dur="500" fill="hold"/>
                                        <p:tgtEl>
                                          <p:spTgt spid="57">
                                            <p:txEl>
                                              <p:pRg st="4" end="4"/>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5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7">
                                            <p:txEl>
                                              <p:pRg st="5" end="5"/>
                                            </p:txEl>
                                          </p:spTgt>
                                        </p:tgtEl>
                                        <p:attrNameLst>
                                          <p:attrName>style.visibility</p:attrName>
                                        </p:attrNameLst>
                                      </p:cBhvr>
                                      <p:to>
                                        <p:strVal val="visible"/>
                                      </p:to>
                                    </p:set>
                                    <p:anim calcmode="lin" valueType="num">
                                      <p:cBhvr additive="repl">
                                        <p:cTn id="37" dur="500" fill="hold"/>
                                        <p:tgtEl>
                                          <p:spTgt spid="57">
                                            <p:txEl>
                                              <p:pRg st="5" end="5"/>
                                            </p:txEl>
                                          </p:spTgt>
                                        </p:tgtEl>
                                        <p:attrNameLst>
                                          <p:attrName>ppt_x</p:attrName>
                                        </p:attrNameLst>
                                      </p:cBhvr>
                                      <p:tavLst>
                                        <p:tav tm="0">
                                          <p:val>
                                            <p:strVal val="#ppt_x"/>
                                          </p:val>
                                        </p:tav>
                                        <p:tav tm="100000">
                                          <p:val>
                                            <p:strVal val="#ppt_x"/>
                                          </p:val>
                                        </p:tav>
                                      </p:tavLst>
                                    </p:anim>
                                    <p:anim calcmode="lin" valueType="num">
                                      <p:cBhvr additive="repl">
                                        <p:cTn id="38" dur="500" fill="hold"/>
                                        <p:tgtEl>
                                          <p:spTgt spid="5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9" name="Image 5"/>
          <p:cNvPicPr/>
          <p:nvPr/>
        </p:nvPicPr>
        <p:blipFill>
          <a:blip r:embed="rId2"/>
          <a:stretch/>
        </p:blipFill>
        <p:spPr>
          <a:xfrm>
            <a:off x="0" y="6840"/>
            <a:ext cx="8127720" cy="4565160"/>
          </a:xfrm>
          <a:prstGeom prst="rect">
            <a:avLst/>
          </a:prstGeom>
          <a:ln w="0">
            <a:noFill/>
          </a:ln>
        </p:spPr>
      </p:pic>
      <p:sp>
        <p:nvSpPr>
          <p:cNvPr id="50" name="TextBox 5"/>
          <p:cNvSpPr/>
          <p:nvPr/>
        </p:nvSpPr>
        <p:spPr>
          <a:xfrm>
            <a:off x="211768" y="1929947"/>
            <a:ext cx="6818423" cy="10757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spcBef>
                <a:spcPts val="601"/>
              </a:spcBef>
              <a:buNone/>
            </a:pPr>
            <a:r>
              <a:rPr lang="en-GB" sz="3200" b="1" strike="noStrike" spc="-1" dirty="0">
                <a:solidFill>
                  <a:srgbClr val="0070C0"/>
                </a:solidFill>
                <a:latin typeface="Arial"/>
              </a:rPr>
              <a:t>3. Jesus doubts their authority, </a:t>
            </a:r>
            <a:r>
              <a:rPr lang="en-GB" sz="3200" b="1" spc="-1" dirty="0">
                <a:solidFill>
                  <a:srgbClr val="C00000"/>
                </a:solidFill>
                <a:latin typeface="Arial"/>
              </a:rPr>
              <a:t>20:9-19</a:t>
            </a:r>
          </a:p>
        </p:txBody>
      </p:sp>
    </p:spTree>
    <p:extLst>
      <p:ext uri="{BB962C8B-B14F-4D97-AF65-F5344CB8AC3E}">
        <p14:creationId xmlns:p14="http://schemas.microsoft.com/office/powerpoint/2010/main" val="4214060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499247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“Planted a vineyard”</a:t>
            </a:r>
            <a:endParaRPr lang="en-GB" sz="2800" b="1" strike="noStrike" spc="-1" dirty="0">
              <a:solidFill>
                <a:srgbClr val="0070C0"/>
              </a:solidFill>
              <a:latin typeface="Verdana"/>
              <a:ea typeface="Verdana"/>
            </a:endParaRPr>
          </a:p>
        </p:txBody>
      </p:sp>
      <p:sp>
        <p:nvSpPr>
          <p:cNvPr id="57" name="TextBox 5"/>
          <p:cNvSpPr/>
          <p:nvPr/>
        </p:nvSpPr>
        <p:spPr>
          <a:xfrm>
            <a:off x="204480" y="517012"/>
            <a:ext cx="7719041" cy="310708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9 </a:t>
            </a:r>
            <a:r>
              <a:rPr lang="en-GB" sz="2800" b="1" spc="-1" dirty="0">
                <a:latin typeface="+mj-lt"/>
              </a:rPr>
              <a:t>He went on to tell the people this parable: “A man planted a vineyard, rented it to some farmers and went away for a long time. </a:t>
            </a:r>
            <a:r>
              <a:rPr lang="en-GB" sz="2800" b="1" spc="-1" baseline="30000" dirty="0">
                <a:solidFill>
                  <a:srgbClr val="C00000"/>
                </a:solidFill>
                <a:latin typeface="+mj-lt"/>
              </a:rPr>
              <a:t>10</a:t>
            </a:r>
            <a:r>
              <a:rPr lang="en-GB" sz="2800" b="1" spc="-1" dirty="0">
                <a:latin typeface="+mj-lt"/>
              </a:rPr>
              <a:t> At harvest time he sent a servant to the tenants so they would give him some of the fruit of the vineyard. But the tenants beat him and sent him away empty-handed. </a:t>
            </a:r>
            <a:endParaRPr lang="en-US" sz="2800" b="1" spc="-1" dirty="0">
              <a:solidFill>
                <a:srgbClr val="0070C0"/>
              </a:solidFill>
              <a:latin typeface="+mj-lt"/>
            </a:endParaRPr>
          </a:p>
        </p:txBody>
      </p:sp>
      <p:pic>
        <p:nvPicPr>
          <p:cNvPr id="5" name="Picture 4">
            <a:extLst>
              <a:ext uri="{FF2B5EF4-FFF2-40B4-BE49-F238E27FC236}">
                <a16:creationId xmlns:a16="http://schemas.microsoft.com/office/drawing/2014/main" id="{0B3FC39B-73D9-692D-6A41-7FAA0AF56C14}"/>
              </a:ext>
            </a:extLst>
          </p:cNvPr>
          <p:cNvPicPr>
            <a:picLocks noChangeAspect="1"/>
          </p:cNvPicPr>
          <p:nvPr/>
        </p:nvPicPr>
        <p:blipFill>
          <a:blip r:embed="rId2"/>
          <a:stretch>
            <a:fillRect/>
          </a:stretch>
        </p:blipFill>
        <p:spPr>
          <a:xfrm>
            <a:off x="635000" y="0"/>
            <a:ext cx="6858000" cy="4572000"/>
          </a:xfrm>
          <a:prstGeom prst="rect">
            <a:avLst/>
          </a:prstGeom>
        </p:spPr>
      </p:pic>
    </p:spTree>
    <p:extLst>
      <p:ext uri="{BB962C8B-B14F-4D97-AF65-F5344CB8AC3E}">
        <p14:creationId xmlns:p14="http://schemas.microsoft.com/office/powerpoint/2010/main" val="416530650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711072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“My son whom I love”</a:t>
            </a:r>
            <a:endParaRPr lang="en-GB" sz="2800" b="1" strike="noStrike" spc="-1" dirty="0">
              <a:solidFill>
                <a:srgbClr val="0070C0"/>
              </a:solidFill>
              <a:latin typeface="Verdana"/>
              <a:ea typeface="Verdana"/>
            </a:endParaRPr>
          </a:p>
        </p:txBody>
      </p:sp>
      <p:sp>
        <p:nvSpPr>
          <p:cNvPr id="57" name="TextBox 5"/>
          <p:cNvSpPr/>
          <p:nvPr/>
        </p:nvSpPr>
        <p:spPr>
          <a:xfrm>
            <a:off x="204480" y="517012"/>
            <a:ext cx="7719041"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en-GB" sz="2800" b="1" spc="-1" baseline="30000" dirty="0">
                <a:solidFill>
                  <a:srgbClr val="C00000"/>
                </a:solidFill>
                <a:latin typeface="+mj-lt"/>
              </a:rPr>
              <a:t>12 </a:t>
            </a:r>
            <a:r>
              <a:rPr lang="en-GB" sz="2800" b="1" spc="-1" dirty="0">
                <a:latin typeface="+mj-lt"/>
              </a:rPr>
              <a:t>He sent still a third, and they wounded him and threw him out.</a:t>
            </a:r>
          </a:p>
          <a:p>
            <a:pPr indent="357188">
              <a:lnSpc>
                <a:spcPct val="100000"/>
              </a:lnSpc>
              <a:buNone/>
              <a:tabLst>
                <a:tab pos="0" algn="l"/>
              </a:tabLst>
            </a:pPr>
            <a:r>
              <a:rPr lang="en-GB" sz="2800" b="1" spc="-1" baseline="30000" dirty="0">
                <a:solidFill>
                  <a:srgbClr val="C00000"/>
                </a:solidFill>
                <a:latin typeface="+mj-lt"/>
              </a:rPr>
              <a:t>13</a:t>
            </a:r>
            <a:r>
              <a:rPr lang="en-GB" sz="2800" b="1" spc="-1" dirty="0">
                <a:latin typeface="+mj-lt"/>
              </a:rPr>
              <a:t> “Then the owner of the vineyard said, ‘What shall I do? I will send my son, whom </a:t>
            </a:r>
            <a:br>
              <a:rPr lang="en-GB" sz="2800" b="1" spc="-1" dirty="0">
                <a:latin typeface="+mj-lt"/>
              </a:rPr>
            </a:br>
            <a:r>
              <a:rPr lang="en-GB" sz="2800" b="1" spc="-1" dirty="0">
                <a:latin typeface="+mj-lt"/>
              </a:rPr>
              <a:t>I love; perhaps they will respect him.’</a:t>
            </a:r>
            <a:br>
              <a:rPr lang="en-GB" sz="2800" b="1" spc="-1" dirty="0">
                <a:latin typeface="+mj-lt"/>
              </a:rPr>
            </a:br>
            <a:endParaRPr lang="en-GB" sz="2800" b="1" spc="-1" dirty="0">
              <a:latin typeface="+mj-lt"/>
            </a:endParaRPr>
          </a:p>
          <a:p>
            <a:pPr indent="357188">
              <a:lnSpc>
                <a:spcPct val="100000"/>
              </a:lnSpc>
              <a:buNone/>
              <a:tabLst>
                <a:tab pos="0" algn="l"/>
              </a:tabLst>
            </a:pPr>
            <a:r>
              <a:rPr lang="en-GB" sz="2800" b="1" spc="-1" dirty="0">
                <a:solidFill>
                  <a:srgbClr val="0070C0"/>
                </a:solidFill>
                <a:latin typeface="+mj-lt"/>
              </a:rPr>
              <a:t>“God so loved the world that he gave his one and only Son, that whoever believes in him shall not perish but have eternal life.”</a:t>
            </a:r>
            <a:endParaRPr lang="en-US" sz="2800" b="1" spc="-1" dirty="0">
              <a:solidFill>
                <a:srgbClr val="0070C0"/>
              </a:solidFill>
              <a:latin typeface="+mj-lt"/>
            </a:endParaRPr>
          </a:p>
        </p:txBody>
      </p:sp>
      <p:pic>
        <p:nvPicPr>
          <p:cNvPr id="4" name="Picture 3">
            <a:extLst>
              <a:ext uri="{FF2B5EF4-FFF2-40B4-BE49-F238E27FC236}">
                <a16:creationId xmlns:a16="http://schemas.microsoft.com/office/drawing/2014/main" id="{BB4F26CF-C581-932D-5999-422ED501D0C9}"/>
              </a:ext>
            </a:extLst>
          </p:cNvPr>
          <p:cNvPicPr>
            <a:picLocks noChangeAspect="1"/>
          </p:cNvPicPr>
          <p:nvPr/>
        </p:nvPicPr>
        <p:blipFill>
          <a:blip r:embed="rId2"/>
          <a:stretch>
            <a:fillRect/>
          </a:stretch>
        </p:blipFill>
        <p:spPr>
          <a:xfrm>
            <a:off x="1393431" y="589850"/>
            <a:ext cx="5341137" cy="3982150"/>
          </a:xfrm>
          <a:prstGeom prst="rect">
            <a:avLst/>
          </a:prstGeom>
        </p:spPr>
      </p:pic>
    </p:spTree>
    <p:extLst>
      <p:ext uri="{BB962C8B-B14F-4D97-AF65-F5344CB8AC3E}">
        <p14:creationId xmlns:p14="http://schemas.microsoft.com/office/powerpoint/2010/main" val="201665070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1" end="1"/>
                                            </p:txEl>
                                          </p:spTgt>
                                        </p:tgtEl>
                                        <p:attrNameLst>
                                          <p:attrName>style.visibility</p:attrName>
                                        </p:attrNameLst>
                                      </p:cBhvr>
                                      <p:to>
                                        <p:strVal val="visible"/>
                                      </p:to>
                                    </p:set>
                                    <p:anim calcmode="lin" valueType="num">
                                      <p:cBhvr additive="repl">
                                        <p:cTn id="19"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7">
                                            <p:txEl>
                                              <p:pRg st="2" end="2"/>
                                            </p:txEl>
                                          </p:spTgt>
                                        </p:tgtEl>
                                        <p:attrNameLst>
                                          <p:attrName>style.visibility</p:attrName>
                                        </p:attrNameLst>
                                      </p:cBhvr>
                                      <p:to>
                                        <p:strVal val="visible"/>
                                      </p:to>
                                    </p:set>
                                    <p:anim calcmode="lin" valueType="num">
                                      <p:cBhvr additive="repl">
                                        <p:cTn id="25"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711072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“This is the heir”</a:t>
            </a:r>
            <a:endParaRPr lang="en-GB" sz="2800" b="1" strike="noStrike" spc="-1" dirty="0">
              <a:solidFill>
                <a:srgbClr val="0070C0"/>
              </a:solidFill>
              <a:latin typeface="Verdana"/>
              <a:ea typeface="Verdana"/>
            </a:endParaRPr>
          </a:p>
        </p:txBody>
      </p:sp>
      <p:sp>
        <p:nvSpPr>
          <p:cNvPr id="57" name="TextBox 5"/>
          <p:cNvSpPr/>
          <p:nvPr/>
        </p:nvSpPr>
        <p:spPr>
          <a:xfrm>
            <a:off x="204480" y="517012"/>
            <a:ext cx="7719041" cy="267620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en-GB" sz="2800" b="1" spc="-1" baseline="30000" dirty="0">
                <a:solidFill>
                  <a:srgbClr val="C00000"/>
                </a:solidFill>
                <a:latin typeface="+mj-lt"/>
              </a:rPr>
              <a:t>14</a:t>
            </a:r>
            <a:r>
              <a:rPr lang="en-GB" sz="2800" b="1" spc="-1" dirty="0">
                <a:latin typeface="+mj-lt"/>
              </a:rPr>
              <a:t> “But when the tenants saw him, they talked the matter over. ‘This is the heir,’ they said. ‘Let’s kill him, and the inheritance will be ours.’ </a:t>
            </a:r>
            <a:r>
              <a:rPr lang="en-GB" sz="2800" b="1" spc="-1" baseline="30000" dirty="0">
                <a:solidFill>
                  <a:srgbClr val="C00000"/>
                </a:solidFill>
                <a:latin typeface="+mj-lt"/>
              </a:rPr>
              <a:t>15</a:t>
            </a:r>
            <a:r>
              <a:rPr lang="en-GB" sz="2800" b="1" spc="-1" dirty="0">
                <a:latin typeface="+mj-lt"/>
              </a:rPr>
              <a:t> So they threw him out of the vineyard and killed him.</a:t>
            </a:r>
          </a:p>
          <a:p>
            <a:pPr>
              <a:lnSpc>
                <a:spcPct val="100000"/>
              </a:lnSpc>
              <a:buNone/>
            </a:pPr>
            <a:r>
              <a:rPr lang="en-US" sz="2800" b="1" spc="-1" dirty="0">
                <a:solidFill>
                  <a:srgbClr val="C00000"/>
                </a:solidFill>
              </a:rPr>
              <a:t>● </a:t>
            </a:r>
            <a:r>
              <a:rPr lang="en-US" sz="2800" b="1" spc="-1" dirty="0">
                <a:solidFill>
                  <a:srgbClr val="0070C0"/>
                </a:solidFill>
              </a:rPr>
              <a:t>Why throw him out, then kill him?</a:t>
            </a:r>
            <a:endParaRPr lang="en-GB" sz="2800" b="1" spc="-1" dirty="0">
              <a:latin typeface="+mj-lt"/>
            </a:endParaRPr>
          </a:p>
        </p:txBody>
      </p:sp>
    </p:spTree>
    <p:extLst>
      <p:ext uri="{BB962C8B-B14F-4D97-AF65-F5344CB8AC3E}">
        <p14:creationId xmlns:p14="http://schemas.microsoft.com/office/powerpoint/2010/main" val="283628228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1" end="1"/>
                                            </p:txEl>
                                          </p:spTgt>
                                        </p:tgtEl>
                                        <p:attrNameLst>
                                          <p:attrName>style.visibility</p:attrName>
                                        </p:attrNameLst>
                                      </p:cBhvr>
                                      <p:to>
                                        <p:strVal val="visible"/>
                                      </p:to>
                                    </p:set>
                                    <p:anim calcmode="lin" valueType="num">
                                      <p:cBhvr additive="repl">
                                        <p:cTn id="1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711072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“What will the owner do? ”</a:t>
            </a:r>
            <a:endParaRPr lang="en-GB" sz="2800" b="1" strike="noStrike" spc="-1" dirty="0">
              <a:solidFill>
                <a:srgbClr val="0070C0"/>
              </a:solidFill>
              <a:latin typeface="Verdana"/>
              <a:ea typeface="Verdana"/>
            </a:endParaRPr>
          </a:p>
        </p:txBody>
      </p:sp>
      <p:sp>
        <p:nvSpPr>
          <p:cNvPr id="57" name="TextBox 5"/>
          <p:cNvSpPr/>
          <p:nvPr/>
        </p:nvSpPr>
        <p:spPr>
          <a:xfrm>
            <a:off x="204480" y="517012"/>
            <a:ext cx="7719041" cy="224531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en-GB" sz="2800" b="1" spc="-1" dirty="0">
                <a:latin typeface="+mj-lt"/>
              </a:rPr>
              <a:t>“What then will the owner of the vineyard do to them? </a:t>
            </a:r>
            <a:r>
              <a:rPr lang="en-GB" sz="2800" b="1" spc="-1" baseline="30000" dirty="0">
                <a:solidFill>
                  <a:srgbClr val="C00000"/>
                </a:solidFill>
                <a:latin typeface="+mj-lt"/>
              </a:rPr>
              <a:t>16</a:t>
            </a:r>
            <a:r>
              <a:rPr lang="en-GB" sz="2800" b="1" spc="-1" dirty="0">
                <a:latin typeface="+mj-lt"/>
              </a:rPr>
              <a:t> He will come and kill those tenants and give the vineyard to others.”</a:t>
            </a:r>
          </a:p>
          <a:p>
            <a:pPr indent="357188">
              <a:lnSpc>
                <a:spcPct val="100000"/>
              </a:lnSpc>
              <a:buNone/>
              <a:tabLst>
                <a:tab pos="0" algn="l"/>
              </a:tabLst>
            </a:pPr>
            <a:r>
              <a:rPr lang="en-GB" sz="2800" b="1" spc="-1" dirty="0">
                <a:latin typeface="+mj-lt"/>
              </a:rPr>
              <a:t>When the people heard this, they said, “God forbid!”</a:t>
            </a:r>
          </a:p>
        </p:txBody>
      </p:sp>
    </p:spTree>
    <p:extLst>
      <p:ext uri="{BB962C8B-B14F-4D97-AF65-F5344CB8AC3E}">
        <p14:creationId xmlns:p14="http://schemas.microsoft.com/office/powerpoint/2010/main" val="241755196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1" end="1"/>
                                            </p:txEl>
                                          </p:spTgt>
                                        </p:tgtEl>
                                        <p:attrNameLst>
                                          <p:attrName>style.visibility</p:attrName>
                                        </p:attrNameLst>
                                      </p:cBhvr>
                                      <p:to>
                                        <p:strVal val="visible"/>
                                      </p:to>
                                    </p:set>
                                    <p:anim calcmode="lin" valueType="num">
                                      <p:cBhvr additive="repl">
                                        <p:cTn id="1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711072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“The cornerstone”</a:t>
            </a:r>
            <a:endParaRPr lang="en-GB" sz="2800" b="1" strike="noStrike" spc="-1" dirty="0">
              <a:solidFill>
                <a:srgbClr val="0070C0"/>
              </a:solidFill>
              <a:latin typeface="Verdana"/>
              <a:ea typeface="Verdana"/>
            </a:endParaRPr>
          </a:p>
        </p:txBody>
      </p:sp>
      <p:sp>
        <p:nvSpPr>
          <p:cNvPr id="57" name="TextBox 5"/>
          <p:cNvSpPr/>
          <p:nvPr/>
        </p:nvSpPr>
        <p:spPr>
          <a:xfrm>
            <a:off x="204480" y="517012"/>
            <a:ext cx="7719041"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en-GB" sz="2800" b="1" spc="-1" baseline="30000" dirty="0">
                <a:solidFill>
                  <a:srgbClr val="C00000"/>
                </a:solidFill>
                <a:latin typeface="+mj-lt"/>
              </a:rPr>
              <a:t>17</a:t>
            </a:r>
            <a:r>
              <a:rPr lang="en-GB" sz="2800" b="1" spc="-1" dirty="0">
                <a:latin typeface="+mj-lt"/>
              </a:rPr>
              <a:t> Jesus looked directly at them and asked, “Then what is the meaning of that which is written:</a:t>
            </a:r>
          </a:p>
          <a:p>
            <a:pPr indent="357188">
              <a:lnSpc>
                <a:spcPct val="100000"/>
              </a:lnSpc>
              <a:buNone/>
              <a:tabLst>
                <a:tab pos="355600" algn="l"/>
              </a:tabLst>
            </a:pPr>
            <a:r>
              <a:rPr lang="en-GB" sz="2800" b="1" spc="-1" dirty="0">
                <a:latin typeface="+mj-lt"/>
              </a:rPr>
              <a:t>“‘The stone the builders rejected</a:t>
            </a:r>
            <a:br>
              <a:rPr lang="en-GB" sz="2800" b="1" spc="-1" dirty="0">
                <a:latin typeface="+mj-lt"/>
              </a:rPr>
            </a:br>
            <a:r>
              <a:rPr lang="en-GB" sz="2800" b="1" spc="-1" dirty="0">
                <a:latin typeface="+mj-lt"/>
              </a:rPr>
              <a:t>	has become the cornerstone’?</a:t>
            </a:r>
          </a:p>
          <a:p>
            <a:pPr marL="355600" indent="1588">
              <a:lnSpc>
                <a:spcPct val="100000"/>
              </a:lnSpc>
              <a:buNone/>
            </a:pPr>
            <a:r>
              <a:rPr lang="en-GB" sz="2800" b="1" spc="-1" baseline="30000" dirty="0">
                <a:solidFill>
                  <a:srgbClr val="C00000"/>
                </a:solidFill>
                <a:latin typeface="+mj-lt"/>
              </a:rPr>
              <a:t>18</a:t>
            </a:r>
            <a:r>
              <a:rPr lang="en-GB" sz="2800" b="1" spc="-1" dirty="0">
                <a:latin typeface="+mj-lt"/>
              </a:rPr>
              <a:t> Everyone who falls on that stone will </a:t>
            </a:r>
            <a:br>
              <a:rPr lang="en-GB" sz="2800" b="1" spc="-1" dirty="0">
                <a:latin typeface="+mj-lt"/>
              </a:rPr>
            </a:br>
            <a:r>
              <a:rPr lang="en-GB" sz="2800" b="1" spc="-1" dirty="0">
                <a:latin typeface="+mj-lt"/>
              </a:rPr>
              <a:t>be broken to pieces; </a:t>
            </a:r>
            <a:br>
              <a:rPr lang="en-GB" sz="2800" b="1" spc="-1" dirty="0">
                <a:latin typeface="+mj-lt"/>
              </a:rPr>
            </a:br>
            <a:r>
              <a:rPr lang="en-GB" sz="2800" b="1" spc="-1" dirty="0">
                <a:latin typeface="+mj-lt"/>
              </a:rPr>
              <a:t>anyone on whom it falls will be crushed.”</a:t>
            </a:r>
          </a:p>
          <a:p>
            <a:pPr marL="355600" indent="1588">
              <a:lnSpc>
                <a:spcPct val="100000"/>
              </a:lnSpc>
              <a:buNone/>
            </a:pPr>
            <a:r>
              <a:rPr lang="en-US" sz="2800" b="1" spc="-1" dirty="0">
                <a:solidFill>
                  <a:srgbClr val="0070C0"/>
                </a:solidFill>
                <a:latin typeface="+mj-lt"/>
              </a:rPr>
              <a:t>Isaiah 8:14,15</a:t>
            </a:r>
          </a:p>
        </p:txBody>
      </p:sp>
    </p:spTree>
    <p:extLst>
      <p:ext uri="{BB962C8B-B14F-4D97-AF65-F5344CB8AC3E}">
        <p14:creationId xmlns:p14="http://schemas.microsoft.com/office/powerpoint/2010/main" val="105014716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1" end="1"/>
                                            </p:txEl>
                                          </p:spTgt>
                                        </p:tgtEl>
                                        <p:attrNameLst>
                                          <p:attrName>style.visibility</p:attrName>
                                        </p:attrNameLst>
                                      </p:cBhvr>
                                      <p:to>
                                        <p:strVal val="visible"/>
                                      </p:to>
                                    </p:set>
                                    <p:anim calcmode="lin" valueType="num">
                                      <p:cBhvr additive="repl">
                                        <p:cTn id="1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2" end="2"/>
                                            </p:txEl>
                                          </p:spTgt>
                                        </p:tgtEl>
                                        <p:attrNameLst>
                                          <p:attrName>style.visibility</p:attrName>
                                        </p:attrNameLst>
                                      </p:cBhvr>
                                      <p:to>
                                        <p:strVal val="visible"/>
                                      </p:to>
                                    </p:set>
                                    <p:anim calcmode="lin" valueType="num">
                                      <p:cBhvr additive="repl">
                                        <p:cTn id="19"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7">
                                            <p:txEl>
                                              <p:pRg st="3" end="3"/>
                                            </p:txEl>
                                          </p:spTgt>
                                        </p:tgtEl>
                                        <p:attrNameLst>
                                          <p:attrName>style.visibility</p:attrName>
                                        </p:attrNameLst>
                                      </p:cBhvr>
                                      <p:to>
                                        <p:strVal val="visible"/>
                                      </p:to>
                                    </p:set>
                                    <p:anim calcmode="lin" valueType="num">
                                      <p:cBhvr additive="repl">
                                        <p:cTn id="25" dur="500" fill="hold"/>
                                        <p:tgtEl>
                                          <p:spTgt spid="57">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5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779949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“He had spoken this against them”</a:t>
            </a:r>
            <a:endParaRPr lang="en-GB" sz="2800" b="1" strike="noStrike" spc="-1" dirty="0">
              <a:solidFill>
                <a:srgbClr val="0070C0"/>
              </a:solidFill>
              <a:latin typeface="Verdana"/>
              <a:ea typeface="Verdana"/>
            </a:endParaRPr>
          </a:p>
        </p:txBody>
      </p:sp>
      <p:sp>
        <p:nvSpPr>
          <p:cNvPr id="57" name="TextBox 5"/>
          <p:cNvSpPr/>
          <p:nvPr/>
        </p:nvSpPr>
        <p:spPr>
          <a:xfrm>
            <a:off x="204480" y="517012"/>
            <a:ext cx="7719041" cy="310708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en-GB" sz="2800" b="1" spc="-1" baseline="30000" dirty="0">
                <a:solidFill>
                  <a:srgbClr val="C00000"/>
                </a:solidFill>
                <a:latin typeface="+mj-lt"/>
              </a:rPr>
              <a:t>19</a:t>
            </a:r>
            <a:r>
              <a:rPr lang="en-GB" sz="2800" b="1" spc="-1" dirty="0">
                <a:latin typeface="+mj-lt"/>
              </a:rPr>
              <a:t> The teachers of the law and the chief priests looked for a way to arrest him immediately, because they knew he had spoken this parable against them. But they were afraid of the people.</a:t>
            </a:r>
            <a:br>
              <a:rPr lang="en-GB" sz="2800" b="1" spc="-1" dirty="0">
                <a:latin typeface="+mj-lt"/>
              </a:rPr>
            </a:br>
            <a:endParaRPr lang="en-GB" sz="2800" b="1" spc="-1" dirty="0">
              <a:latin typeface="+mj-lt"/>
            </a:endParaRPr>
          </a:p>
          <a:p>
            <a:pPr>
              <a:lnSpc>
                <a:spcPct val="100000"/>
              </a:lnSpc>
              <a:buNone/>
            </a:pPr>
            <a:endParaRPr lang="en-US" sz="2800" b="1" spc="-1" dirty="0">
              <a:solidFill>
                <a:srgbClr val="0070C0"/>
              </a:solidFill>
              <a:latin typeface="+mj-lt"/>
            </a:endParaRPr>
          </a:p>
        </p:txBody>
      </p:sp>
    </p:spTree>
    <p:extLst>
      <p:ext uri="{BB962C8B-B14F-4D97-AF65-F5344CB8AC3E}">
        <p14:creationId xmlns:p14="http://schemas.microsoft.com/office/powerpoint/2010/main" val="272550818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47" name="TextBox 3"/>
          <p:cNvSpPr/>
          <p:nvPr/>
        </p:nvSpPr>
        <p:spPr>
          <a:xfrm>
            <a:off x="271591" y="120801"/>
            <a:ext cx="4894175"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Why learn from Jesus?</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p:cNvSpPr/>
          <p:nvPr/>
        </p:nvSpPr>
        <p:spPr>
          <a:xfrm>
            <a:off x="271592" y="642567"/>
            <a:ext cx="7856408" cy="378419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66700" indent="-266700"/>
            <a:r>
              <a:rPr lang="en-US" sz="2400" b="1" spc="-1" dirty="0">
                <a:solidFill>
                  <a:srgbClr val="FF0000"/>
                </a:solidFill>
                <a:ea typeface="Verdana"/>
              </a:rPr>
              <a:t>●</a:t>
            </a:r>
            <a:r>
              <a:rPr lang="en-US" sz="2400" b="1" spc="-1" dirty="0">
                <a:ea typeface="Verdana"/>
              </a:rPr>
              <a:t> </a:t>
            </a:r>
            <a:r>
              <a:rPr lang="en-GB" sz="2400" b="1" spc="-1" dirty="0">
                <a:ea typeface="Verdana"/>
              </a:rPr>
              <a:t>Today, we and our youth have become subject </a:t>
            </a:r>
            <a:br>
              <a:rPr lang="en-GB" sz="2400" b="1" spc="-1" dirty="0">
                <a:ea typeface="Verdana"/>
              </a:rPr>
            </a:br>
            <a:r>
              <a:rPr lang="en-GB" sz="2400" b="1" spc="-1" dirty="0">
                <a:ea typeface="Verdana"/>
              </a:rPr>
              <a:t>to the tactics and strategies of cognitive warfare.</a:t>
            </a:r>
          </a:p>
          <a:p>
            <a:pPr marL="266700" indent="-266700"/>
            <a:r>
              <a:rPr lang="en-US" sz="2400" b="1" spc="-1" dirty="0">
                <a:solidFill>
                  <a:srgbClr val="FF0000"/>
                </a:solidFill>
                <a:ea typeface="Verdana"/>
              </a:rPr>
              <a:t>●</a:t>
            </a:r>
            <a:r>
              <a:rPr lang="en-US" b="1" spc="-1" dirty="0">
                <a:ea typeface="Verdana"/>
              </a:rPr>
              <a:t> </a:t>
            </a:r>
            <a:r>
              <a:rPr lang="en-GB" sz="2400" b="1" spc="-1" dirty="0">
                <a:ea typeface="Verdana"/>
              </a:rPr>
              <a:t>This includes </a:t>
            </a:r>
            <a:r>
              <a:rPr lang="en-GB" sz="2400" b="1" spc="-1" dirty="0">
                <a:solidFill>
                  <a:srgbClr val="FF0000"/>
                </a:solidFill>
                <a:ea typeface="Verdana"/>
              </a:rPr>
              <a:t>neuro-linguistic</a:t>
            </a:r>
            <a:r>
              <a:rPr lang="en-GB" sz="2400" b="1" spc="-1" dirty="0">
                <a:ea typeface="Verdana"/>
              </a:rPr>
              <a:t> programming, leading to mass psychosis.</a:t>
            </a:r>
          </a:p>
          <a:p>
            <a:pPr marL="266700" indent="-266700"/>
            <a:r>
              <a:rPr lang="en-US" sz="2400" b="1" spc="-1" dirty="0">
                <a:solidFill>
                  <a:srgbClr val="FF0000"/>
                </a:solidFill>
                <a:ea typeface="Verdana"/>
              </a:rPr>
              <a:t>●</a:t>
            </a:r>
            <a:r>
              <a:rPr lang="en-US" sz="2400" b="1" spc="-1" dirty="0">
                <a:ea typeface="Verdana"/>
              </a:rPr>
              <a:t> P</a:t>
            </a:r>
            <a:r>
              <a:rPr lang="en-GB" sz="2400" b="1" spc="-1" dirty="0" err="1">
                <a:ea typeface="Verdana"/>
              </a:rPr>
              <a:t>owerful</a:t>
            </a:r>
            <a:r>
              <a:rPr lang="en-GB" sz="2400" b="1" spc="-1" dirty="0">
                <a:ea typeface="Verdana"/>
              </a:rPr>
              <a:t>, non-elect men are actively manipulating our thoughts, beliefs and emotions.</a:t>
            </a:r>
          </a:p>
          <a:p>
            <a:pPr marL="266700" indent="-266700"/>
            <a:r>
              <a:rPr lang="en-US" sz="2400" b="1" spc="-1" dirty="0">
                <a:solidFill>
                  <a:srgbClr val="FF0000"/>
                </a:solidFill>
                <a:ea typeface="Verdana"/>
              </a:rPr>
              <a:t>●</a:t>
            </a:r>
            <a:r>
              <a:rPr lang="en-US" sz="2400" b="1" spc="-1" dirty="0">
                <a:ea typeface="Verdana"/>
              </a:rPr>
              <a:t> </a:t>
            </a:r>
            <a:r>
              <a:rPr lang="en-GB" sz="2400" b="1" spc="-1" dirty="0">
                <a:ea typeface="Verdana"/>
              </a:rPr>
              <a:t>These psychological operations make us fearful, compliant, or obedient to unseen authorities.</a:t>
            </a:r>
          </a:p>
          <a:p>
            <a:pPr marL="266700" indent="-266700"/>
            <a:r>
              <a:rPr lang="en-US" sz="2400" b="1" spc="-1" dirty="0">
                <a:solidFill>
                  <a:srgbClr val="FF0000"/>
                </a:solidFill>
                <a:ea typeface="Verdana"/>
              </a:rPr>
              <a:t>●</a:t>
            </a:r>
            <a:r>
              <a:rPr lang="en-US" sz="2400" b="1" spc="-1" dirty="0">
                <a:ea typeface="Verdana"/>
              </a:rPr>
              <a:t> </a:t>
            </a:r>
            <a:r>
              <a:rPr lang="en-GB" sz="2400" b="1" spc="-1" dirty="0">
                <a:solidFill>
                  <a:srgbClr val="0070C0"/>
                </a:solidFill>
                <a:ea typeface="Verdana"/>
              </a:rPr>
              <a:t>The Gospel of Jesus remains our best </a:t>
            </a:r>
            <a:r>
              <a:rPr lang="en-GB" sz="2400" b="1" spc="-1" dirty="0" err="1">
                <a:solidFill>
                  <a:srgbClr val="0070C0"/>
                </a:solidFill>
                <a:ea typeface="Verdana"/>
              </a:rPr>
              <a:t>defense</a:t>
            </a:r>
            <a:r>
              <a:rPr lang="en-GB" sz="2400" b="1" spc="-1" dirty="0">
                <a:solidFill>
                  <a:srgbClr val="0070C0"/>
                </a:solidFill>
                <a:ea typeface="Verdana"/>
              </a:rPr>
              <a:t>,  providing us with credible, alternative truth.</a:t>
            </a:r>
          </a:p>
        </p:txBody>
      </p:sp>
      <p:pic>
        <p:nvPicPr>
          <p:cNvPr id="1026" name="Picture 2" descr="Everyday with Alzheimer's is like the Wizard of Oz, Part II |  TakingCareofGrandma.com">
            <a:extLst>
              <a:ext uri="{FF2B5EF4-FFF2-40B4-BE49-F238E27FC236}">
                <a16:creationId xmlns:a16="http://schemas.microsoft.com/office/drawing/2014/main" id="{B5FFC0AC-9E24-A25A-FEFF-C5F728A1EC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7" y="-30715"/>
            <a:ext cx="8048625" cy="457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repl">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8">
                                            <p:txEl>
                                              <p:pRg st="1" end="1"/>
                                            </p:txEl>
                                          </p:spTgt>
                                        </p:tgtEl>
                                        <p:attrNameLst>
                                          <p:attrName>style.visibility</p:attrName>
                                        </p:attrNameLst>
                                      </p:cBhvr>
                                      <p:to>
                                        <p:strVal val="visible"/>
                                      </p:to>
                                    </p:set>
                                    <p:anim calcmode="lin" valueType="num">
                                      <p:cBhvr additive="repl">
                                        <p:cTn id="19" dur="500" fill="hold"/>
                                        <p:tgtEl>
                                          <p:spTgt spid="48">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8">
                                            <p:txEl>
                                              <p:pRg st="2" end="2"/>
                                            </p:txEl>
                                          </p:spTgt>
                                        </p:tgtEl>
                                        <p:attrNameLst>
                                          <p:attrName>style.visibility</p:attrName>
                                        </p:attrNameLst>
                                      </p:cBhvr>
                                      <p:to>
                                        <p:strVal val="visible"/>
                                      </p:to>
                                    </p:set>
                                    <p:anim calcmode="lin" valueType="num">
                                      <p:cBhvr additive="repl">
                                        <p:cTn id="25" dur="500" fill="hold"/>
                                        <p:tgtEl>
                                          <p:spTgt spid="48">
                                            <p:txEl>
                                              <p:pRg st="2" end="2"/>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8">
                                            <p:txEl>
                                              <p:pRg st="3" end="3"/>
                                            </p:txEl>
                                          </p:spTgt>
                                        </p:tgtEl>
                                        <p:attrNameLst>
                                          <p:attrName>style.visibility</p:attrName>
                                        </p:attrNameLst>
                                      </p:cBhvr>
                                      <p:to>
                                        <p:strVal val="visible"/>
                                      </p:to>
                                    </p:set>
                                    <p:anim calcmode="lin" valueType="num">
                                      <p:cBhvr additive="repl">
                                        <p:cTn id="31" dur="500" fill="hold"/>
                                        <p:tgtEl>
                                          <p:spTgt spid="48">
                                            <p:txEl>
                                              <p:pRg st="3" end="3"/>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4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8">
                                            <p:txEl>
                                              <p:pRg st="4" end="4"/>
                                            </p:txEl>
                                          </p:spTgt>
                                        </p:tgtEl>
                                        <p:attrNameLst>
                                          <p:attrName>style.visibility</p:attrName>
                                        </p:attrNameLst>
                                      </p:cBhvr>
                                      <p:to>
                                        <p:strVal val="visible"/>
                                      </p:to>
                                    </p:set>
                                    <p:anim calcmode="lin" valueType="num">
                                      <p:cBhvr additive="repl">
                                        <p:cTn id="37" dur="500" fill="hold"/>
                                        <p:tgtEl>
                                          <p:spTgt spid="48">
                                            <p:txEl>
                                              <p:pRg st="4" end="4"/>
                                            </p:txEl>
                                          </p:spTgt>
                                        </p:tgtEl>
                                        <p:attrNameLst>
                                          <p:attrName>ppt_x</p:attrName>
                                        </p:attrNameLst>
                                      </p:cBhvr>
                                      <p:tavLst>
                                        <p:tav tm="0">
                                          <p:val>
                                            <p:strVal val="#ppt_x"/>
                                          </p:val>
                                        </p:tav>
                                        <p:tav tm="100000">
                                          <p:val>
                                            <p:strVal val="#ppt_x"/>
                                          </p:val>
                                        </p:tav>
                                      </p:tavLst>
                                    </p:anim>
                                    <p:anim calcmode="lin" valueType="num">
                                      <p:cBhvr additive="repl">
                                        <p:cTn id="38" dur="500" fill="hold"/>
                                        <p:tgtEl>
                                          <p:spTgt spid="4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9" name="Image 5"/>
          <p:cNvPicPr/>
          <p:nvPr/>
        </p:nvPicPr>
        <p:blipFill>
          <a:blip r:embed="rId2"/>
          <a:stretch/>
        </p:blipFill>
        <p:spPr>
          <a:xfrm>
            <a:off x="0" y="6840"/>
            <a:ext cx="8127720" cy="4565160"/>
          </a:xfrm>
          <a:prstGeom prst="rect">
            <a:avLst/>
          </a:prstGeom>
          <a:ln w="0">
            <a:noFill/>
          </a:ln>
        </p:spPr>
      </p:pic>
      <p:sp>
        <p:nvSpPr>
          <p:cNvPr id="50" name="TextBox 5"/>
          <p:cNvSpPr/>
          <p:nvPr/>
        </p:nvSpPr>
        <p:spPr>
          <a:xfrm>
            <a:off x="211769" y="1929947"/>
            <a:ext cx="6539666" cy="10757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spcBef>
                <a:spcPts val="601"/>
              </a:spcBef>
              <a:buNone/>
            </a:pPr>
            <a:r>
              <a:rPr lang="en-GB" sz="3200" b="1" strike="noStrike" spc="-1" dirty="0">
                <a:solidFill>
                  <a:srgbClr val="0070C0"/>
                </a:solidFill>
                <a:latin typeface="Arial"/>
              </a:rPr>
              <a:t>4. Leaders seek to entrap Jesus, </a:t>
            </a:r>
            <a:r>
              <a:rPr lang="en-GB" sz="3200" b="1" spc="-1" dirty="0">
                <a:solidFill>
                  <a:srgbClr val="C00000"/>
                </a:solidFill>
                <a:latin typeface="Arial"/>
              </a:rPr>
              <a:t>20:20-26</a:t>
            </a:r>
          </a:p>
        </p:txBody>
      </p:sp>
    </p:spTree>
    <p:extLst>
      <p:ext uri="{BB962C8B-B14F-4D97-AF65-F5344CB8AC3E}">
        <p14:creationId xmlns:p14="http://schemas.microsoft.com/office/powerpoint/2010/main" val="1343099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499247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“Hand him over”</a:t>
            </a:r>
            <a:endParaRPr lang="en-GB" sz="2800" b="1" strike="noStrike" spc="-1" dirty="0">
              <a:solidFill>
                <a:srgbClr val="0070C0"/>
              </a:solidFill>
              <a:latin typeface="Verdana"/>
              <a:ea typeface="Verdana"/>
            </a:endParaRPr>
          </a:p>
        </p:txBody>
      </p:sp>
      <p:sp>
        <p:nvSpPr>
          <p:cNvPr id="57" name="TextBox 5"/>
          <p:cNvSpPr/>
          <p:nvPr/>
        </p:nvSpPr>
        <p:spPr>
          <a:xfrm>
            <a:off x="204479" y="604145"/>
            <a:ext cx="7719041"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20 </a:t>
            </a:r>
            <a:r>
              <a:rPr lang="en-GB" sz="2800" b="1" spc="-1" dirty="0">
                <a:latin typeface="+mj-lt"/>
              </a:rPr>
              <a:t>Keeping a close watch on him, they sent spies, who pretended to be sincere. They hoped to catch Jesus in something he said, so that they might hand him over to the power and authority of the governor. </a:t>
            </a:r>
          </a:p>
          <a:p>
            <a:pPr indent="357188">
              <a:lnSpc>
                <a:spcPct val="100000"/>
              </a:lnSpc>
              <a:buNone/>
              <a:tabLst>
                <a:tab pos="0" algn="l"/>
              </a:tabLst>
            </a:pPr>
            <a:r>
              <a:rPr lang="en-GB" sz="2800" b="1" spc="-1" baseline="30000" dirty="0">
                <a:solidFill>
                  <a:srgbClr val="C00000"/>
                </a:solidFill>
                <a:latin typeface="+mj-lt"/>
              </a:rPr>
              <a:t>21</a:t>
            </a:r>
            <a:r>
              <a:rPr lang="en-GB" sz="2800" b="1" spc="-1" dirty="0">
                <a:latin typeface="+mj-lt"/>
              </a:rPr>
              <a:t> So the spies questioned him: …</a:t>
            </a:r>
          </a:p>
          <a:p>
            <a:pPr>
              <a:lnSpc>
                <a:spcPct val="100000"/>
              </a:lnSpc>
              <a:buNone/>
            </a:pPr>
            <a:r>
              <a:rPr lang="en-GB" sz="2800" b="1" spc="-1" dirty="0">
                <a:solidFill>
                  <a:srgbClr val="C00000"/>
                </a:solidFill>
                <a:latin typeface="+mj-lt"/>
              </a:rPr>
              <a:t>● </a:t>
            </a:r>
            <a:r>
              <a:rPr lang="en-GB" sz="2800" b="1" spc="-1" dirty="0">
                <a:solidFill>
                  <a:srgbClr val="0070C0"/>
                </a:solidFill>
                <a:latin typeface="+mj-lt"/>
              </a:rPr>
              <a:t>The governor:</a:t>
            </a:r>
            <a:r>
              <a:rPr lang="en-GB" sz="2800" b="1" spc="-1" dirty="0">
                <a:latin typeface="+mj-lt"/>
              </a:rPr>
              <a:t> Pontius Pilatus, 5th Prefect of Judaea, In office c. 26–36 CE. Appointed by Roman Emperor Tiberius.</a:t>
            </a:r>
            <a:endParaRPr lang="en-US" sz="2800" b="1" spc="-1" dirty="0">
              <a:solidFill>
                <a:srgbClr val="0070C0"/>
              </a:solidFill>
              <a:latin typeface="+mj-lt"/>
            </a:endParaRPr>
          </a:p>
        </p:txBody>
      </p:sp>
      <p:pic>
        <p:nvPicPr>
          <p:cNvPr id="3" name="Picture 2">
            <a:extLst>
              <a:ext uri="{FF2B5EF4-FFF2-40B4-BE49-F238E27FC236}">
                <a16:creationId xmlns:a16="http://schemas.microsoft.com/office/drawing/2014/main" id="{2A0B9558-B6A2-FFEA-23E7-7E6EAA16AA64}"/>
              </a:ext>
            </a:extLst>
          </p:cNvPr>
          <p:cNvPicPr>
            <a:picLocks noChangeAspect="1"/>
          </p:cNvPicPr>
          <p:nvPr/>
        </p:nvPicPr>
        <p:blipFill>
          <a:blip r:embed="rId2"/>
          <a:stretch>
            <a:fillRect/>
          </a:stretch>
        </p:blipFill>
        <p:spPr>
          <a:xfrm>
            <a:off x="0" y="0"/>
            <a:ext cx="8128000" cy="4572000"/>
          </a:xfrm>
          <a:prstGeom prst="rect">
            <a:avLst/>
          </a:prstGeom>
        </p:spPr>
      </p:pic>
    </p:spTree>
    <p:extLst>
      <p:ext uri="{BB962C8B-B14F-4D97-AF65-F5344CB8AC3E}">
        <p14:creationId xmlns:p14="http://schemas.microsoft.com/office/powerpoint/2010/main" val="101314793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1" end="1"/>
                                            </p:txEl>
                                          </p:spTgt>
                                        </p:tgtEl>
                                        <p:attrNameLst>
                                          <p:attrName>style.visibility</p:attrName>
                                        </p:attrNameLst>
                                      </p:cBhvr>
                                      <p:to>
                                        <p:strVal val="visible"/>
                                      </p:to>
                                    </p:set>
                                    <p:anim calcmode="lin" valueType="num">
                                      <p:cBhvr additive="repl">
                                        <p:cTn id="19"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7">
                                            <p:txEl>
                                              <p:pRg st="2" end="2"/>
                                            </p:txEl>
                                          </p:spTgt>
                                        </p:tgtEl>
                                        <p:attrNameLst>
                                          <p:attrName>style.visibility</p:attrName>
                                        </p:attrNameLst>
                                      </p:cBhvr>
                                      <p:to>
                                        <p:strVal val="visible"/>
                                      </p:to>
                                    </p:set>
                                    <p:anim calcmode="lin" valueType="num">
                                      <p:cBhvr additive="repl">
                                        <p:cTn id="25"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499247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“Denarius”</a:t>
            </a:r>
            <a:endParaRPr lang="en-GB" sz="2800" b="1" strike="noStrike" spc="-1" dirty="0">
              <a:solidFill>
                <a:srgbClr val="0070C0"/>
              </a:solidFill>
              <a:latin typeface="Verdana"/>
              <a:ea typeface="Verdana"/>
            </a:endParaRPr>
          </a:p>
        </p:txBody>
      </p:sp>
      <p:sp>
        <p:nvSpPr>
          <p:cNvPr id="57" name="TextBox 5"/>
          <p:cNvSpPr/>
          <p:nvPr/>
        </p:nvSpPr>
        <p:spPr>
          <a:xfrm>
            <a:off x="309410" y="521766"/>
            <a:ext cx="7320583"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en-GB" sz="2800" b="1" spc="-1" dirty="0">
                <a:latin typeface="+mj-lt"/>
              </a:rPr>
              <a:t>“Teacher, we know that you speak and teach what is right, and that you do not show partiality but teach the way of God in accordance with the truth. </a:t>
            </a:r>
            <a:r>
              <a:rPr lang="en-GB" sz="2800" b="1" spc="-1" baseline="30000" dirty="0">
                <a:solidFill>
                  <a:srgbClr val="C00000"/>
                </a:solidFill>
                <a:latin typeface="+mj-lt"/>
              </a:rPr>
              <a:t>22</a:t>
            </a:r>
            <a:r>
              <a:rPr lang="en-GB" sz="2800" b="1" spc="-1" dirty="0">
                <a:latin typeface="+mj-lt"/>
              </a:rPr>
              <a:t> Is it right for us to pay taxes to Caesar or not?”</a:t>
            </a:r>
          </a:p>
          <a:p>
            <a:pPr indent="357188">
              <a:lnSpc>
                <a:spcPct val="100000"/>
              </a:lnSpc>
              <a:buNone/>
              <a:tabLst>
                <a:tab pos="0" algn="l"/>
              </a:tabLst>
            </a:pPr>
            <a:r>
              <a:rPr lang="en-GB" sz="2800" b="1" spc="-1" baseline="30000" dirty="0">
                <a:solidFill>
                  <a:srgbClr val="C00000"/>
                </a:solidFill>
                <a:latin typeface="+mj-lt"/>
              </a:rPr>
              <a:t>23</a:t>
            </a:r>
            <a:r>
              <a:rPr lang="en-GB" sz="2800" b="1" spc="-1" dirty="0">
                <a:latin typeface="+mj-lt"/>
              </a:rPr>
              <a:t> He saw through their duplicity and said to them, </a:t>
            </a:r>
            <a:r>
              <a:rPr lang="en-GB" sz="2800" b="1" spc="-1" baseline="30000" dirty="0">
                <a:solidFill>
                  <a:srgbClr val="C00000"/>
                </a:solidFill>
                <a:latin typeface="+mj-lt"/>
              </a:rPr>
              <a:t>24</a:t>
            </a:r>
            <a:r>
              <a:rPr lang="en-GB" sz="2800" b="1" spc="-1" dirty="0">
                <a:latin typeface="+mj-lt"/>
              </a:rPr>
              <a:t> “Show me a denarius. Whose image and inscription are on it?”</a:t>
            </a:r>
          </a:p>
          <a:p>
            <a:pPr indent="357188">
              <a:lnSpc>
                <a:spcPct val="100000"/>
              </a:lnSpc>
              <a:buNone/>
              <a:tabLst>
                <a:tab pos="0" algn="l"/>
              </a:tabLst>
            </a:pPr>
            <a:r>
              <a:rPr lang="en-GB" sz="2800" b="1" spc="-1" dirty="0">
                <a:latin typeface="+mj-lt"/>
              </a:rPr>
              <a:t>“Caesar’s,” they replied.</a:t>
            </a:r>
            <a:endParaRPr lang="en-US" sz="2800" b="1" spc="-1" dirty="0">
              <a:solidFill>
                <a:srgbClr val="0070C0"/>
              </a:solidFill>
              <a:latin typeface="+mj-lt"/>
            </a:endParaRPr>
          </a:p>
        </p:txBody>
      </p:sp>
      <p:pic>
        <p:nvPicPr>
          <p:cNvPr id="6" name="Picture 5">
            <a:extLst>
              <a:ext uri="{FF2B5EF4-FFF2-40B4-BE49-F238E27FC236}">
                <a16:creationId xmlns:a16="http://schemas.microsoft.com/office/drawing/2014/main" id="{9AA4EC77-4AC8-7F3D-9AF1-7DBB3E4F5618}"/>
              </a:ext>
            </a:extLst>
          </p:cNvPr>
          <p:cNvPicPr>
            <a:picLocks noChangeAspect="1"/>
          </p:cNvPicPr>
          <p:nvPr/>
        </p:nvPicPr>
        <p:blipFill>
          <a:blip r:embed="rId2"/>
          <a:stretch>
            <a:fillRect/>
          </a:stretch>
        </p:blipFill>
        <p:spPr>
          <a:xfrm>
            <a:off x="752475" y="0"/>
            <a:ext cx="6623050" cy="4572000"/>
          </a:xfrm>
          <a:prstGeom prst="rect">
            <a:avLst/>
          </a:prstGeom>
        </p:spPr>
      </p:pic>
    </p:spTree>
    <p:extLst>
      <p:ext uri="{BB962C8B-B14F-4D97-AF65-F5344CB8AC3E}">
        <p14:creationId xmlns:p14="http://schemas.microsoft.com/office/powerpoint/2010/main" val="401214988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1" end="1"/>
                                            </p:txEl>
                                          </p:spTgt>
                                        </p:tgtEl>
                                        <p:attrNameLst>
                                          <p:attrName>style.visibility</p:attrName>
                                        </p:attrNameLst>
                                      </p:cBhvr>
                                      <p:to>
                                        <p:strVal val="visible"/>
                                      </p:to>
                                    </p:set>
                                    <p:anim calcmode="lin" valueType="num">
                                      <p:cBhvr additive="repl">
                                        <p:cTn id="19"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7">
                                            <p:txEl>
                                              <p:pRg st="2" end="2"/>
                                            </p:txEl>
                                          </p:spTgt>
                                        </p:tgtEl>
                                        <p:attrNameLst>
                                          <p:attrName>style.visibility</p:attrName>
                                        </p:attrNameLst>
                                      </p:cBhvr>
                                      <p:to>
                                        <p:strVal val="visible"/>
                                      </p:to>
                                    </p:set>
                                    <p:anim calcmode="lin" valueType="num">
                                      <p:cBhvr additive="repl">
                                        <p:cTn id="25"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499247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“Unable to trap him ”</a:t>
            </a:r>
            <a:endParaRPr lang="en-GB" sz="2800" b="1" strike="noStrike" spc="-1" dirty="0">
              <a:solidFill>
                <a:srgbClr val="0070C0"/>
              </a:solidFill>
              <a:latin typeface="Verdana"/>
              <a:ea typeface="Verdana"/>
            </a:endParaRPr>
          </a:p>
        </p:txBody>
      </p:sp>
      <p:sp>
        <p:nvSpPr>
          <p:cNvPr id="57" name="TextBox 5"/>
          <p:cNvSpPr/>
          <p:nvPr/>
        </p:nvSpPr>
        <p:spPr>
          <a:xfrm>
            <a:off x="309410" y="521766"/>
            <a:ext cx="7614111" cy="310708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en-GB" sz="2800" b="1" spc="-1" baseline="30000" dirty="0">
                <a:solidFill>
                  <a:srgbClr val="C00000"/>
                </a:solidFill>
                <a:latin typeface="+mj-lt"/>
              </a:rPr>
              <a:t>25</a:t>
            </a:r>
            <a:r>
              <a:rPr lang="en-GB" sz="2800" b="1" spc="-1" dirty="0">
                <a:latin typeface="+mj-lt"/>
              </a:rPr>
              <a:t> He said to them, “Then give back to Caesar what is Caesar’s, and to God what is God’s.”</a:t>
            </a:r>
            <a:br>
              <a:rPr lang="en-GB" sz="2800" b="1" spc="-1" dirty="0">
                <a:latin typeface="+mj-lt"/>
              </a:rPr>
            </a:br>
            <a:endParaRPr lang="en-GB" sz="2800" b="1" spc="-1" dirty="0">
              <a:latin typeface="+mj-lt"/>
            </a:endParaRPr>
          </a:p>
          <a:p>
            <a:pPr indent="357188">
              <a:lnSpc>
                <a:spcPct val="100000"/>
              </a:lnSpc>
              <a:buNone/>
              <a:tabLst>
                <a:tab pos="0" algn="l"/>
              </a:tabLst>
            </a:pPr>
            <a:r>
              <a:rPr lang="en-GB" sz="2800" b="1" spc="-1" baseline="30000" dirty="0">
                <a:solidFill>
                  <a:srgbClr val="C00000"/>
                </a:solidFill>
                <a:latin typeface="+mj-lt"/>
              </a:rPr>
              <a:t>26</a:t>
            </a:r>
            <a:r>
              <a:rPr lang="en-GB" sz="2800" b="1" spc="-1" dirty="0">
                <a:latin typeface="+mj-lt"/>
              </a:rPr>
              <a:t> They were unable to trap him in what he had said there in public. And astonished by his answer, they became silent.</a:t>
            </a:r>
            <a:endParaRPr lang="en-US" sz="2800" b="1" spc="-1" dirty="0">
              <a:solidFill>
                <a:srgbClr val="0070C0"/>
              </a:solidFill>
              <a:latin typeface="+mj-lt"/>
            </a:endParaRPr>
          </a:p>
        </p:txBody>
      </p:sp>
      <p:pic>
        <p:nvPicPr>
          <p:cNvPr id="2" name="Picture 1">
            <a:extLst>
              <a:ext uri="{FF2B5EF4-FFF2-40B4-BE49-F238E27FC236}">
                <a16:creationId xmlns:a16="http://schemas.microsoft.com/office/drawing/2014/main" id="{599BE287-C6D2-81E0-8BC5-B749FDA90DBB}"/>
              </a:ext>
            </a:extLst>
          </p:cNvPr>
          <p:cNvPicPr>
            <a:picLocks noChangeAspect="1"/>
          </p:cNvPicPr>
          <p:nvPr/>
        </p:nvPicPr>
        <p:blipFill>
          <a:blip r:embed="rId2"/>
          <a:stretch>
            <a:fillRect/>
          </a:stretch>
        </p:blipFill>
        <p:spPr>
          <a:xfrm>
            <a:off x="222327" y="174043"/>
            <a:ext cx="7818590" cy="4397957"/>
          </a:xfrm>
          <a:prstGeom prst="rect">
            <a:avLst/>
          </a:prstGeom>
        </p:spPr>
      </p:pic>
    </p:spTree>
    <p:extLst>
      <p:ext uri="{BB962C8B-B14F-4D97-AF65-F5344CB8AC3E}">
        <p14:creationId xmlns:p14="http://schemas.microsoft.com/office/powerpoint/2010/main" val="56719149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1" end="1"/>
                                            </p:txEl>
                                          </p:spTgt>
                                        </p:tgtEl>
                                        <p:attrNameLst>
                                          <p:attrName>style.visibility</p:attrName>
                                        </p:attrNameLst>
                                      </p:cBhvr>
                                      <p:to>
                                        <p:strVal val="visible"/>
                                      </p:to>
                                    </p:set>
                                    <p:anim calcmode="lin" valueType="num">
                                      <p:cBhvr additive="repl">
                                        <p:cTn id="19"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9" name="Image 5"/>
          <p:cNvPicPr/>
          <p:nvPr/>
        </p:nvPicPr>
        <p:blipFill>
          <a:blip r:embed="rId2"/>
          <a:stretch/>
        </p:blipFill>
        <p:spPr>
          <a:xfrm>
            <a:off x="0" y="6840"/>
            <a:ext cx="8127720" cy="4565160"/>
          </a:xfrm>
          <a:prstGeom prst="rect">
            <a:avLst/>
          </a:prstGeom>
          <a:ln w="0">
            <a:noFill/>
          </a:ln>
        </p:spPr>
      </p:pic>
      <p:sp>
        <p:nvSpPr>
          <p:cNvPr id="50" name="TextBox 5"/>
          <p:cNvSpPr/>
          <p:nvPr/>
        </p:nvSpPr>
        <p:spPr>
          <a:xfrm>
            <a:off x="211769" y="1929947"/>
            <a:ext cx="6628418" cy="10757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spcBef>
                <a:spcPts val="601"/>
              </a:spcBef>
              <a:buNone/>
            </a:pPr>
            <a:r>
              <a:rPr lang="en-GB" sz="3200" b="1" strike="noStrike" spc="-1" dirty="0">
                <a:solidFill>
                  <a:srgbClr val="0070C0"/>
                </a:solidFill>
                <a:latin typeface="Arial"/>
              </a:rPr>
              <a:t>5. Jesus corrects leaders’ beliefs, </a:t>
            </a:r>
            <a:r>
              <a:rPr lang="en-GB" sz="3200" b="1" spc="-1" dirty="0">
                <a:solidFill>
                  <a:srgbClr val="C00000"/>
                </a:solidFill>
                <a:latin typeface="Arial"/>
              </a:rPr>
              <a:t>20:27-39</a:t>
            </a:r>
          </a:p>
        </p:txBody>
      </p:sp>
    </p:spTree>
    <p:extLst>
      <p:ext uri="{BB962C8B-B14F-4D97-AF65-F5344CB8AC3E}">
        <p14:creationId xmlns:p14="http://schemas.microsoft.com/office/powerpoint/2010/main" val="3849789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499247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“The resurrection”</a:t>
            </a:r>
            <a:endParaRPr lang="en-GB" sz="2800" b="1" strike="noStrike" spc="-1" dirty="0">
              <a:solidFill>
                <a:srgbClr val="0070C0"/>
              </a:solidFill>
              <a:latin typeface="Verdana"/>
              <a:ea typeface="Verdana"/>
            </a:endParaRPr>
          </a:p>
        </p:txBody>
      </p:sp>
      <p:sp>
        <p:nvSpPr>
          <p:cNvPr id="57" name="TextBox 5"/>
          <p:cNvSpPr/>
          <p:nvPr/>
        </p:nvSpPr>
        <p:spPr>
          <a:xfrm>
            <a:off x="204480" y="517012"/>
            <a:ext cx="7719041"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27 </a:t>
            </a:r>
            <a:r>
              <a:rPr lang="en-GB" sz="2800" b="1" spc="-1" dirty="0">
                <a:latin typeface="+mj-lt"/>
              </a:rPr>
              <a:t>Some of the Sadducees, who say there is no resurrection, came to Jesus with a question. </a:t>
            </a:r>
            <a:r>
              <a:rPr lang="en-GB" sz="2800" b="1" spc="-1" baseline="30000" dirty="0">
                <a:solidFill>
                  <a:srgbClr val="C00000"/>
                </a:solidFill>
                <a:latin typeface="+mj-lt"/>
              </a:rPr>
              <a:t>28</a:t>
            </a:r>
            <a:r>
              <a:rPr lang="en-GB" sz="2800" b="1" spc="-1" dirty="0">
                <a:latin typeface="+mj-lt"/>
              </a:rPr>
              <a:t> “Teacher,” they said, “Moses wrote for us that if a man’s brother dies and leaves a wife but no children, the man must marry the widow and raise up offspring for his brother.</a:t>
            </a:r>
          </a:p>
          <a:p>
            <a:pPr indent="357188">
              <a:lnSpc>
                <a:spcPct val="100000"/>
              </a:lnSpc>
              <a:buNone/>
              <a:tabLst>
                <a:tab pos="0" algn="l"/>
              </a:tabLst>
            </a:pPr>
            <a:r>
              <a:rPr lang="en-GB" sz="2800" b="1" spc="-1" baseline="30000" dirty="0">
                <a:solidFill>
                  <a:srgbClr val="C00000"/>
                </a:solidFill>
                <a:latin typeface="+mj-lt"/>
              </a:rPr>
              <a:t>33</a:t>
            </a:r>
            <a:r>
              <a:rPr lang="en-GB" sz="2800" b="1" spc="-1" dirty="0">
                <a:solidFill>
                  <a:srgbClr val="0070C0"/>
                </a:solidFill>
                <a:latin typeface="+mj-lt"/>
              </a:rPr>
              <a:t> </a:t>
            </a:r>
            <a:r>
              <a:rPr lang="en-GB" sz="2800" b="1" spc="-1" dirty="0">
                <a:latin typeface="+mj-lt"/>
              </a:rPr>
              <a:t>Now then, at the resurrection whose wife will she be?</a:t>
            </a:r>
            <a:endParaRPr lang="en-US" sz="2800" b="1" spc="-1" dirty="0">
              <a:latin typeface="+mj-lt"/>
            </a:endParaRPr>
          </a:p>
        </p:txBody>
      </p:sp>
      <p:pic>
        <p:nvPicPr>
          <p:cNvPr id="4098" name="Picture 2">
            <a:extLst>
              <a:ext uri="{FF2B5EF4-FFF2-40B4-BE49-F238E27FC236}">
                <a16:creationId xmlns:a16="http://schemas.microsoft.com/office/drawing/2014/main" id="{D721D21B-CAC3-E996-3EB5-A586D71995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431" y="517013"/>
            <a:ext cx="6000372" cy="4054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00136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098"/>
                                        </p:tgtEl>
                                        <p:attrNameLst>
                                          <p:attrName>ppt_x</p:attrName>
                                        </p:attrNameLst>
                                      </p:cBhvr>
                                      <p:tavLst>
                                        <p:tav tm="0">
                                          <p:val>
                                            <p:strVal val="ppt_x"/>
                                          </p:val>
                                        </p:tav>
                                        <p:tav tm="100000">
                                          <p:val>
                                            <p:strVal val="ppt_x"/>
                                          </p:val>
                                        </p:tav>
                                      </p:tavLst>
                                    </p:anim>
                                    <p:anim calcmode="lin" valueType="num">
                                      <p:cBhvr additive="base">
                                        <p:cTn id="7" dur="500"/>
                                        <p:tgtEl>
                                          <p:spTgt spid="4098"/>
                                        </p:tgtEl>
                                        <p:attrNameLst>
                                          <p:attrName>ppt_y</p:attrName>
                                        </p:attrNameLst>
                                      </p:cBhvr>
                                      <p:tavLst>
                                        <p:tav tm="0">
                                          <p:val>
                                            <p:strVal val="ppt_y"/>
                                          </p:val>
                                        </p:tav>
                                        <p:tav tm="100000">
                                          <p:val>
                                            <p:strVal val="1+ppt_h/2"/>
                                          </p:val>
                                        </p:tav>
                                      </p:tavLst>
                                    </p:anim>
                                    <p:set>
                                      <p:cBhvr>
                                        <p:cTn id="8" dur="1" fill="hold">
                                          <p:stCondLst>
                                            <p:cond delay="499"/>
                                          </p:stCondLst>
                                        </p:cTn>
                                        <p:tgtEl>
                                          <p:spTgt spid="409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1" end="1"/>
                                            </p:txEl>
                                          </p:spTgt>
                                        </p:tgtEl>
                                        <p:attrNameLst>
                                          <p:attrName>style.visibility</p:attrName>
                                        </p:attrNameLst>
                                      </p:cBhvr>
                                      <p:to>
                                        <p:strVal val="visible"/>
                                      </p:to>
                                    </p:set>
                                    <p:anim calcmode="lin" valueType="num">
                                      <p:cBhvr additive="repl">
                                        <p:cTn id="19"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499247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“God’s children”</a:t>
            </a:r>
            <a:endParaRPr lang="en-GB" sz="2800" b="1" strike="noStrike" spc="-1" dirty="0">
              <a:solidFill>
                <a:srgbClr val="0070C0"/>
              </a:solidFill>
              <a:latin typeface="Verdana"/>
              <a:ea typeface="Verdana"/>
            </a:endParaRPr>
          </a:p>
        </p:txBody>
      </p:sp>
      <p:sp>
        <p:nvSpPr>
          <p:cNvPr id="57" name="TextBox 5"/>
          <p:cNvSpPr/>
          <p:nvPr/>
        </p:nvSpPr>
        <p:spPr>
          <a:xfrm>
            <a:off x="204480" y="517012"/>
            <a:ext cx="7719041"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35 </a:t>
            </a:r>
            <a:r>
              <a:rPr lang="en-GB" sz="2800" b="1" spc="-1" dirty="0">
                <a:latin typeface="+mj-lt"/>
              </a:rPr>
              <a:t>But those who are considered worthy </a:t>
            </a:r>
            <a:br>
              <a:rPr lang="en-GB" sz="2800" b="1" spc="-1" dirty="0">
                <a:latin typeface="+mj-lt"/>
              </a:rPr>
            </a:br>
            <a:r>
              <a:rPr lang="en-GB" sz="2800" b="1" spc="-1" dirty="0">
                <a:latin typeface="+mj-lt"/>
              </a:rPr>
              <a:t>of taking part in the age to come and in the resurrection from the dead will neither marry nor be given in marriage, </a:t>
            </a:r>
            <a:r>
              <a:rPr lang="en-GB" sz="2800" b="1" spc="-1" baseline="30000" dirty="0">
                <a:solidFill>
                  <a:srgbClr val="C00000"/>
                </a:solidFill>
                <a:latin typeface="+mj-lt"/>
              </a:rPr>
              <a:t>36</a:t>
            </a:r>
            <a:r>
              <a:rPr lang="en-GB" sz="2800" b="1" spc="-1" dirty="0">
                <a:latin typeface="+mj-lt"/>
              </a:rPr>
              <a:t> and they can no longer die… They are God’s children </a:t>
            </a:r>
            <a:r>
              <a:rPr lang="en-GB" sz="2800" b="1" spc="-1" dirty="0">
                <a:solidFill>
                  <a:srgbClr val="00B050"/>
                </a:solidFill>
                <a:latin typeface="+mj-lt"/>
              </a:rPr>
              <a:t>[Greek: ‘sons of God’].</a:t>
            </a:r>
            <a:br>
              <a:rPr lang="en-GB" sz="2800" b="1" spc="-1" dirty="0">
                <a:latin typeface="+mj-lt"/>
              </a:rPr>
            </a:br>
            <a:endParaRPr lang="en-GB" sz="2800" b="1" spc="-1" dirty="0">
              <a:latin typeface="+mj-lt"/>
            </a:endParaRPr>
          </a:p>
          <a:p>
            <a:pPr>
              <a:lnSpc>
                <a:spcPct val="100000"/>
              </a:lnSpc>
              <a:buNone/>
            </a:pPr>
            <a:r>
              <a:rPr lang="en-GB" sz="2800" b="1" spc="-1" dirty="0">
                <a:solidFill>
                  <a:srgbClr val="C00000"/>
                </a:solidFill>
                <a:latin typeface="+mj-lt"/>
              </a:rPr>
              <a:t>●</a:t>
            </a:r>
            <a:r>
              <a:rPr lang="en-GB" sz="2800" b="1" spc="-1" dirty="0">
                <a:latin typeface="+mj-lt"/>
              </a:rPr>
              <a:t> Who were the ‘sons of God’ in the </a:t>
            </a:r>
            <a:r>
              <a:rPr lang="en-GB" sz="2800" b="1" spc="-1" dirty="0" err="1">
                <a:latin typeface="+mj-lt"/>
              </a:rPr>
              <a:t>F.T</a:t>
            </a:r>
            <a:r>
              <a:rPr lang="en-GB" sz="2800" b="1" spc="-1" dirty="0">
                <a:latin typeface="+mj-lt"/>
              </a:rPr>
              <a:t>.?</a:t>
            </a:r>
          </a:p>
          <a:p>
            <a:pPr>
              <a:tabLst>
                <a:tab pos="0" algn="l"/>
              </a:tabLst>
            </a:pPr>
            <a:r>
              <a:rPr lang="en-GB" sz="2800" b="1" spc="-1" dirty="0">
                <a:solidFill>
                  <a:srgbClr val="C00000"/>
                </a:solidFill>
                <a:latin typeface="+mj-lt"/>
              </a:rPr>
              <a:t>●</a:t>
            </a:r>
            <a:r>
              <a:rPr lang="en-GB" sz="2800" b="1" spc="-1" dirty="0"/>
              <a:t> Who were the ‘sons of God’ in the N.T.?</a:t>
            </a:r>
          </a:p>
        </p:txBody>
      </p:sp>
      <p:pic>
        <p:nvPicPr>
          <p:cNvPr id="6146" name="Picture 2" descr="The Second Coming of Christ and the Resurrection | White Throne Ministries">
            <a:extLst>
              <a:ext uri="{FF2B5EF4-FFF2-40B4-BE49-F238E27FC236}">
                <a16:creationId xmlns:a16="http://schemas.microsoft.com/office/drawing/2014/main" id="{10BB8CBD-146F-6A97-ABF3-A239F71F2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0" y="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77924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146"/>
                                        </p:tgtEl>
                                        <p:attrNameLst>
                                          <p:attrName>ppt_x</p:attrName>
                                        </p:attrNameLst>
                                      </p:cBhvr>
                                      <p:tavLst>
                                        <p:tav tm="0">
                                          <p:val>
                                            <p:strVal val="ppt_x"/>
                                          </p:val>
                                        </p:tav>
                                        <p:tav tm="100000">
                                          <p:val>
                                            <p:strVal val="ppt_x"/>
                                          </p:val>
                                        </p:tav>
                                      </p:tavLst>
                                    </p:anim>
                                    <p:anim calcmode="lin" valueType="num">
                                      <p:cBhvr additive="base">
                                        <p:cTn id="7" dur="500"/>
                                        <p:tgtEl>
                                          <p:spTgt spid="6146"/>
                                        </p:tgtEl>
                                        <p:attrNameLst>
                                          <p:attrName>ppt_y</p:attrName>
                                        </p:attrNameLst>
                                      </p:cBhvr>
                                      <p:tavLst>
                                        <p:tav tm="0">
                                          <p:val>
                                            <p:strVal val="ppt_y"/>
                                          </p:val>
                                        </p:tav>
                                        <p:tav tm="100000">
                                          <p:val>
                                            <p:strVal val="1+ppt_h/2"/>
                                          </p:val>
                                        </p:tav>
                                      </p:tavLst>
                                    </p:anim>
                                    <p:set>
                                      <p:cBhvr>
                                        <p:cTn id="8" dur="1" fill="hold">
                                          <p:stCondLst>
                                            <p:cond delay="499"/>
                                          </p:stCondLst>
                                        </p:cTn>
                                        <p:tgtEl>
                                          <p:spTgt spid="614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1" end="1"/>
                                            </p:txEl>
                                          </p:spTgt>
                                        </p:tgtEl>
                                        <p:attrNameLst>
                                          <p:attrName>style.visibility</p:attrName>
                                        </p:attrNameLst>
                                      </p:cBhvr>
                                      <p:to>
                                        <p:strVal val="visible"/>
                                      </p:to>
                                    </p:set>
                                    <p:anim calcmode="lin" valueType="num">
                                      <p:cBhvr additive="repl">
                                        <p:cTn id="19"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7">
                                            <p:txEl>
                                              <p:pRg st="2" end="2"/>
                                            </p:txEl>
                                          </p:spTgt>
                                        </p:tgtEl>
                                        <p:attrNameLst>
                                          <p:attrName>style.visibility</p:attrName>
                                        </p:attrNameLst>
                                      </p:cBhvr>
                                      <p:to>
                                        <p:strVal val="visible"/>
                                      </p:to>
                                    </p:set>
                                    <p:anim calcmode="lin" valueType="num">
                                      <p:cBhvr additive="repl">
                                        <p:cTn id="25"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9" name="Image 5"/>
          <p:cNvPicPr/>
          <p:nvPr/>
        </p:nvPicPr>
        <p:blipFill>
          <a:blip r:embed="rId2"/>
          <a:stretch/>
        </p:blipFill>
        <p:spPr>
          <a:xfrm>
            <a:off x="0" y="6840"/>
            <a:ext cx="8127720" cy="4565160"/>
          </a:xfrm>
          <a:prstGeom prst="rect">
            <a:avLst/>
          </a:prstGeom>
          <a:ln w="0">
            <a:noFill/>
          </a:ln>
        </p:spPr>
      </p:pic>
      <p:sp>
        <p:nvSpPr>
          <p:cNvPr id="50" name="TextBox 5"/>
          <p:cNvSpPr/>
          <p:nvPr/>
        </p:nvSpPr>
        <p:spPr>
          <a:xfrm>
            <a:off x="211769" y="1929947"/>
            <a:ext cx="6539666" cy="10757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spcBef>
                <a:spcPts val="601"/>
              </a:spcBef>
              <a:buNone/>
            </a:pPr>
            <a:r>
              <a:rPr lang="en-GB" sz="3200" b="1" strike="noStrike" spc="-1" dirty="0">
                <a:solidFill>
                  <a:srgbClr val="0070C0"/>
                </a:solidFill>
                <a:latin typeface="Arial"/>
              </a:rPr>
              <a:t>6. Jesus queries leaders’ beliefs, </a:t>
            </a:r>
            <a:r>
              <a:rPr lang="en-GB" sz="3200" b="1" spc="-1" dirty="0">
                <a:solidFill>
                  <a:srgbClr val="C00000"/>
                </a:solidFill>
                <a:latin typeface="Arial"/>
              </a:rPr>
              <a:t>20:41-44</a:t>
            </a:r>
          </a:p>
        </p:txBody>
      </p:sp>
    </p:spTree>
    <p:extLst>
      <p:ext uri="{BB962C8B-B14F-4D97-AF65-F5344CB8AC3E}">
        <p14:creationId xmlns:p14="http://schemas.microsoft.com/office/powerpoint/2010/main" val="2933727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41D4A2D7-3BD1-412E-0B45-1A3B644AF991}"/>
              </a:ext>
            </a:extLst>
          </p:cNvPr>
          <p:cNvSpPr/>
          <p:nvPr/>
        </p:nvSpPr>
        <p:spPr>
          <a:xfrm>
            <a:off x="204479" y="0"/>
            <a:ext cx="792352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dirty="0">
                <a:solidFill>
                  <a:srgbClr val="0070C0"/>
                </a:solidFill>
                <a:latin typeface="Verdana"/>
                <a:ea typeface="Verdana"/>
              </a:rPr>
              <a:t>Messianic titles used by Luke</a:t>
            </a:r>
          </a:p>
        </p:txBody>
      </p:sp>
      <p:sp>
        <p:nvSpPr>
          <p:cNvPr id="4" name="TextBox 3">
            <a:extLst>
              <a:ext uri="{FF2B5EF4-FFF2-40B4-BE49-F238E27FC236}">
                <a16:creationId xmlns:a16="http://schemas.microsoft.com/office/drawing/2014/main" id="{87D99E54-E042-9F32-47D2-F1AE4BB6AA5F}"/>
              </a:ext>
            </a:extLst>
          </p:cNvPr>
          <p:cNvSpPr txBox="1"/>
          <p:nvPr/>
        </p:nvSpPr>
        <p:spPr>
          <a:xfrm>
            <a:off x="339811" y="540301"/>
            <a:ext cx="7461950" cy="3108543"/>
          </a:xfrm>
          <a:prstGeom prst="rect">
            <a:avLst/>
          </a:prstGeom>
          <a:noFill/>
        </p:spPr>
        <p:txBody>
          <a:bodyPr wrap="square" rtlCol="0">
            <a:spAutoFit/>
          </a:bodyPr>
          <a:lstStyle/>
          <a:p>
            <a:r>
              <a:rPr lang="en-US" sz="2800" b="1" dirty="0">
                <a:solidFill>
                  <a:srgbClr val="C00000"/>
                </a:solidFill>
              </a:rPr>
              <a:t>1. </a:t>
            </a:r>
            <a:r>
              <a:rPr lang="en-US" sz="2800" b="1" dirty="0"/>
              <a:t>King of the Jews </a:t>
            </a:r>
            <a:r>
              <a:rPr lang="en-US" sz="2800" dirty="0"/>
              <a:t>23:37-38</a:t>
            </a:r>
            <a:endParaRPr lang="en-US" sz="2800" b="1" dirty="0"/>
          </a:p>
          <a:p>
            <a:r>
              <a:rPr lang="en-US" sz="2800" b="1" dirty="0">
                <a:solidFill>
                  <a:srgbClr val="C00000"/>
                </a:solidFill>
              </a:rPr>
              <a:t>2. </a:t>
            </a:r>
            <a:r>
              <a:rPr lang="en-US" sz="2800" b="1" dirty="0"/>
              <a:t>Lord </a:t>
            </a:r>
            <a:r>
              <a:rPr lang="en-US" sz="2800" dirty="0"/>
              <a:t>2:11; 20:42</a:t>
            </a:r>
            <a:endParaRPr lang="en-US" sz="2800" b="1" dirty="0"/>
          </a:p>
          <a:p>
            <a:r>
              <a:rPr lang="en-US" sz="2800" b="1" dirty="0">
                <a:solidFill>
                  <a:srgbClr val="C00000"/>
                </a:solidFill>
              </a:rPr>
              <a:t>3. </a:t>
            </a:r>
            <a:r>
              <a:rPr lang="en-US" sz="2800" b="1" dirty="0"/>
              <a:t>Messiah (=Christ)</a:t>
            </a:r>
            <a:r>
              <a:rPr lang="en-US" sz="2800" dirty="0"/>
              <a:t> 9:20; 24:46</a:t>
            </a:r>
          </a:p>
          <a:p>
            <a:r>
              <a:rPr lang="en-US" sz="2800" b="1" dirty="0">
                <a:solidFill>
                  <a:srgbClr val="C00000"/>
                </a:solidFill>
              </a:rPr>
              <a:t>4. </a:t>
            </a:r>
            <a:r>
              <a:rPr lang="en-US" sz="2800" b="1" dirty="0"/>
              <a:t>Savior </a:t>
            </a:r>
            <a:r>
              <a:rPr lang="en-US" sz="2800" dirty="0"/>
              <a:t>2:11; 19:10</a:t>
            </a:r>
          </a:p>
          <a:p>
            <a:r>
              <a:rPr lang="en-US" sz="2800" b="1" dirty="0">
                <a:solidFill>
                  <a:srgbClr val="C00000"/>
                </a:solidFill>
              </a:rPr>
              <a:t>5. </a:t>
            </a:r>
            <a:r>
              <a:rPr lang="en-US" sz="2800" b="1" dirty="0"/>
              <a:t>Son of David</a:t>
            </a:r>
            <a:r>
              <a:rPr lang="en-US" sz="2800" dirty="0"/>
              <a:t> 18:38, 39</a:t>
            </a:r>
            <a:endParaRPr lang="en-US" sz="2800" b="1" dirty="0"/>
          </a:p>
          <a:p>
            <a:r>
              <a:rPr lang="en-US" sz="2800" b="1" dirty="0">
                <a:solidFill>
                  <a:srgbClr val="C00000"/>
                </a:solidFill>
              </a:rPr>
              <a:t>6. </a:t>
            </a:r>
            <a:r>
              <a:rPr lang="en-US" sz="2800" b="1" dirty="0"/>
              <a:t>Son of God </a:t>
            </a:r>
            <a:r>
              <a:rPr lang="en-US" sz="2800" dirty="0"/>
              <a:t>4:41</a:t>
            </a:r>
            <a:endParaRPr lang="en-US" sz="2800" b="1" dirty="0"/>
          </a:p>
          <a:p>
            <a:r>
              <a:rPr lang="en-US" sz="2800" b="1" dirty="0">
                <a:solidFill>
                  <a:srgbClr val="C00000"/>
                </a:solidFill>
              </a:rPr>
              <a:t>7. </a:t>
            </a:r>
            <a:r>
              <a:rPr lang="en-US" sz="2800" b="1" dirty="0"/>
              <a:t>Son of Man</a:t>
            </a:r>
            <a:r>
              <a:rPr lang="en-US" sz="2800" dirty="0"/>
              <a:t> 18:31; 24:7</a:t>
            </a:r>
          </a:p>
        </p:txBody>
      </p:sp>
      <p:pic>
        <p:nvPicPr>
          <p:cNvPr id="5" name="Picture 2" descr="ܐܝܬ ܗܪܟܐ ܢܫܐ ܕܝܕܥ ܠܐܪܡܝܬ - Anyone here good with Aramaic? - zompist bboard">
            <a:extLst>
              <a:ext uri="{FF2B5EF4-FFF2-40B4-BE49-F238E27FC236}">
                <a16:creationId xmlns:a16="http://schemas.microsoft.com/office/drawing/2014/main" id="{50AA346A-31CE-5368-2F9B-36F53E9DC3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1010" y="2801924"/>
            <a:ext cx="3446990" cy="1770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2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690085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“The Lord said to my Lord”</a:t>
            </a:r>
          </a:p>
        </p:txBody>
      </p:sp>
      <p:sp>
        <p:nvSpPr>
          <p:cNvPr id="57" name="TextBox 5"/>
          <p:cNvSpPr/>
          <p:nvPr/>
        </p:nvSpPr>
        <p:spPr>
          <a:xfrm>
            <a:off x="204480" y="517012"/>
            <a:ext cx="7807763"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41 </a:t>
            </a:r>
            <a:r>
              <a:rPr lang="en-GB" sz="2800" b="1" spc="-1" dirty="0">
                <a:latin typeface="+mj-lt"/>
              </a:rPr>
              <a:t>Then Jesus said to them, “Why is it said that the Messiah is the son of David? </a:t>
            </a:r>
            <a:br>
              <a:rPr lang="en-GB" sz="2800" b="1" spc="-1" dirty="0">
                <a:latin typeface="+mj-lt"/>
              </a:rPr>
            </a:br>
            <a:r>
              <a:rPr lang="en-GB" sz="2800" b="1" spc="-1" baseline="30000" dirty="0">
                <a:solidFill>
                  <a:srgbClr val="C00000"/>
                </a:solidFill>
                <a:latin typeface="+mj-lt"/>
              </a:rPr>
              <a:t>42</a:t>
            </a:r>
            <a:r>
              <a:rPr lang="en-GB" sz="2800" b="1" spc="-1" dirty="0">
                <a:latin typeface="+mj-lt"/>
              </a:rPr>
              <a:t> David himself declares in the Book of Psalms:</a:t>
            </a:r>
          </a:p>
          <a:p>
            <a:pPr marL="360363" indent="-3175">
              <a:lnSpc>
                <a:spcPct val="100000"/>
              </a:lnSpc>
              <a:buNone/>
            </a:pPr>
            <a:r>
              <a:rPr lang="en-GB" sz="2800" b="1" spc="-1" dirty="0">
                <a:latin typeface="+mj-lt"/>
              </a:rPr>
              <a:t>“‘The Lord said to my Lord:</a:t>
            </a:r>
            <a:br>
              <a:rPr lang="en-GB" sz="2800" b="1" spc="-1" dirty="0">
                <a:latin typeface="+mj-lt"/>
              </a:rPr>
            </a:br>
            <a:r>
              <a:rPr lang="en-GB" sz="2800" b="1" spc="-1" dirty="0">
                <a:latin typeface="+mj-lt"/>
              </a:rPr>
              <a:t>“Sit at my right hand</a:t>
            </a:r>
            <a:br>
              <a:rPr lang="en-GB" sz="2800" b="1" spc="-1" dirty="0">
                <a:latin typeface="+mj-lt"/>
              </a:rPr>
            </a:br>
            <a:r>
              <a:rPr lang="en-GB" sz="2800" b="1" spc="-1" baseline="30000" dirty="0">
                <a:solidFill>
                  <a:srgbClr val="C00000"/>
                </a:solidFill>
                <a:latin typeface="+mj-lt"/>
              </a:rPr>
              <a:t>43</a:t>
            </a:r>
            <a:r>
              <a:rPr lang="en-GB" sz="2800" b="1" spc="-1" dirty="0">
                <a:latin typeface="+mj-lt"/>
              </a:rPr>
              <a:t> until I make your enemies</a:t>
            </a:r>
            <a:br>
              <a:rPr lang="en-GB" sz="2800" b="1" spc="-1" dirty="0">
                <a:latin typeface="+mj-lt"/>
              </a:rPr>
            </a:br>
            <a:r>
              <a:rPr lang="en-GB" sz="2800" b="1" spc="-1" dirty="0">
                <a:latin typeface="+mj-lt"/>
              </a:rPr>
              <a:t>a footstool for your feet.”’</a:t>
            </a:r>
          </a:p>
        </p:txBody>
      </p:sp>
    </p:spTree>
    <p:extLst>
      <p:ext uri="{BB962C8B-B14F-4D97-AF65-F5344CB8AC3E}">
        <p14:creationId xmlns:p14="http://schemas.microsoft.com/office/powerpoint/2010/main" val="78243348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1" end="1"/>
                                            </p:txEl>
                                          </p:spTgt>
                                        </p:tgtEl>
                                        <p:attrNameLst>
                                          <p:attrName>style.visibility</p:attrName>
                                        </p:attrNameLst>
                                      </p:cBhvr>
                                      <p:to>
                                        <p:strVal val="visible"/>
                                      </p:to>
                                    </p:set>
                                    <p:anim calcmode="lin" valueType="num">
                                      <p:cBhvr additive="repl">
                                        <p:cTn id="1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47" name="TextBox 3"/>
          <p:cNvSpPr/>
          <p:nvPr/>
        </p:nvSpPr>
        <p:spPr>
          <a:xfrm>
            <a:off x="271592" y="120801"/>
            <a:ext cx="4365722"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Lesson outline:</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p:cNvSpPr/>
          <p:nvPr/>
        </p:nvSpPr>
        <p:spPr>
          <a:xfrm>
            <a:off x="271592" y="642567"/>
            <a:ext cx="7485042" cy="356875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spcBef>
                <a:spcPts val="601"/>
              </a:spcBef>
            </a:pPr>
            <a:r>
              <a:rPr lang="en-GB" sz="2800" b="1" spc="-1" dirty="0">
                <a:solidFill>
                  <a:srgbClr val="C00000"/>
                </a:solidFill>
                <a:ea typeface="Verdana"/>
              </a:rPr>
              <a:t>1.</a:t>
            </a:r>
            <a:r>
              <a:rPr lang="en-GB" sz="2800" b="1" spc="-1" dirty="0">
                <a:ea typeface="Verdana"/>
              </a:rPr>
              <a:t> Leaders seek to kill Jesus, </a:t>
            </a:r>
            <a:r>
              <a:rPr lang="en-GB" sz="2800" spc="-1" dirty="0">
                <a:solidFill>
                  <a:srgbClr val="0070C0"/>
                </a:solidFill>
                <a:ea typeface="Verdana"/>
              </a:rPr>
              <a:t>19:45-48</a:t>
            </a:r>
          </a:p>
          <a:p>
            <a:pPr>
              <a:spcBef>
                <a:spcPts val="601"/>
              </a:spcBef>
            </a:pPr>
            <a:r>
              <a:rPr lang="en-GB" sz="2800" b="1" spc="-1" dirty="0">
                <a:solidFill>
                  <a:srgbClr val="C00000"/>
                </a:solidFill>
                <a:ea typeface="Verdana"/>
              </a:rPr>
              <a:t>2.</a:t>
            </a:r>
            <a:r>
              <a:rPr lang="en-GB" sz="2800" b="1" spc="-1" dirty="0">
                <a:ea typeface="Verdana"/>
              </a:rPr>
              <a:t> Leaders doubt Jesus’ authority, </a:t>
            </a:r>
            <a:r>
              <a:rPr lang="en-GB" sz="2800" spc="-1" dirty="0">
                <a:solidFill>
                  <a:srgbClr val="0070C0"/>
                </a:solidFill>
                <a:ea typeface="Verdana"/>
              </a:rPr>
              <a:t>20:1-8</a:t>
            </a:r>
          </a:p>
          <a:p>
            <a:pPr>
              <a:spcBef>
                <a:spcPts val="601"/>
              </a:spcBef>
            </a:pPr>
            <a:r>
              <a:rPr lang="en-GB" sz="2800" b="1" spc="-1" dirty="0">
                <a:solidFill>
                  <a:srgbClr val="C00000"/>
                </a:solidFill>
                <a:ea typeface="Verdana"/>
              </a:rPr>
              <a:t>3. </a:t>
            </a:r>
            <a:r>
              <a:rPr lang="en-GB" sz="2800" b="1" spc="-1" dirty="0">
                <a:ea typeface="Verdana"/>
              </a:rPr>
              <a:t>Jesus doubts leaders’ authority, </a:t>
            </a:r>
            <a:r>
              <a:rPr lang="en-GB" sz="2800" spc="-1" dirty="0">
                <a:solidFill>
                  <a:srgbClr val="0070C0"/>
                </a:solidFill>
                <a:ea typeface="Verdana"/>
              </a:rPr>
              <a:t>20:9-19</a:t>
            </a:r>
          </a:p>
          <a:p>
            <a:pPr>
              <a:spcBef>
                <a:spcPts val="601"/>
              </a:spcBef>
            </a:pPr>
            <a:r>
              <a:rPr lang="en-GB" sz="2800" b="1" spc="-1" dirty="0">
                <a:solidFill>
                  <a:srgbClr val="C00000"/>
                </a:solidFill>
                <a:ea typeface="Verdana"/>
              </a:rPr>
              <a:t>4. </a:t>
            </a:r>
            <a:r>
              <a:rPr lang="en-GB" sz="2800" b="1" spc="-1" dirty="0">
                <a:ea typeface="Verdana"/>
              </a:rPr>
              <a:t>Leaders seek to entrap Jesus, </a:t>
            </a:r>
            <a:r>
              <a:rPr lang="en-GB" sz="2800" spc="-1" dirty="0">
                <a:solidFill>
                  <a:srgbClr val="0070C0"/>
                </a:solidFill>
                <a:ea typeface="Verdana"/>
              </a:rPr>
              <a:t>20:20-26</a:t>
            </a:r>
          </a:p>
          <a:p>
            <a:pPr>
              <a:spcBef>
                <a:spcPts val="601"/>
              </a:spcBef>
            </a:pPr>
            <a:r>
              <a:rPr lang="en-GB" sz="2800" b="1" spc="-1" dirty="0">
                <a:solidFill>
                  <a:srgbClr val="C00000"/>
                </a:solidFill>
                <a:ea typeface="Verdana"/>
              </a:rPr>
              <a:t>5. </a:t>
            </a:r>
            <a:r>
              <a:rPr lang="en-GB" sz="2800" b="1" spc="-1" dirty="0">
                <a:ea typeface="Verdana"/>
              </a:rPr>
              <a:t>Jesus corrects leaders’ beliefs, </a:t>
            </a:r>
            <a:r>
              <a:rPr lang="en-GB" sz="2800" spc="-1" dirty="0">
                <a:solidFill>
                  <a:srgbClr val="0070C0"/>
                </a:solidFill>
                <a:ea typeface="Verdana"/>
              </a:rPr>
              <a:t>20:27-39</a:t>
            </a:r>
          </a:p>
          <a:p>
            <a:pPr>
              <a:spcBef>
                <a:spcPts val="601"/>
              </a:spcBef>
            </a:pPr>
            <a:r>
              <a:rPr lang="en-GB" sz="2800" b="1" spc="-1" dirty="0">
                <a:solidFill>
                  <a:srgbClr val="C00000"/>
                </a:solidFill>
                <a:ea typeface="Verdana"/>
              </a:rPr>
              <a:t>6. </a:t>
            </a:r>
            <a:r>
              <a:rPr lang="en-GB" sz="2800" b="1" spc="-1" dirty="0">
                <a:ea typeface="Verdana"/>
              </a:rPr>
              <a:t>Jesus queries leaders’ beliefs, </a:t>
            </a:r>
            <a:r>
              <a:rPr lang="en-GB" sz="2800" spc="-1" dirty="0">
                <a:solidFill>
                  <a:srgbClr val="0070C0"/>
                </a:solidFill>
                <a:ea typeface="Verdana"/>
              </a:rPr>
              <a:t>20:41-44</a:t>
            </a:r>
          </a:p>
          <a:p>
            <a:pPr>
              <a:spcBef>
                <a:spcPts val="601"/>
              </a:spcBef>
            </a:pPr>
            <a:r>
              <a:rPr lang="en-GB" sz="2800" b="1" spc="-1" dirty="0">
                <a:solidFill>
                  <a:srgbClr val="C00000"/>
                </a:solidFill>
                <a:ea typeface="Verdana"/>
              </a:rPr>
              <a:t>7. </a:t>
            </a:r>
            <a:r>
              <a:rPr lang="en-GB" sz="2800" b="1" spc="-1" dirty="0">
                <a:ea typeface="Verdana"/>
              </a:rPr>
              <a:t>Jesus warns his disciples, </a:t>
            </a:r>
            <a:r>
              <a:rPr lang="en-GB" sz="2800" spc="-1" dirty="0">
                <a:solidFill>
                  <a:srgbClr val="0070C0"/>
                </a:solidFill>
                <a:ea typeface="Verdana"/>
              </a:rPr>
              <a:t>20:45-47</a:t>
            </a:r>
          </a:p>
        </p:txBody>
      </p:sp>
    </p:spTree>
    <p:extLst>
      <p:ext uri="{BB962C8B-B14F-4D97-AF65-F5344CB8AC3E}">
        <p14:creationId xmlns:p14="http://schemas.microsoft.com/office/powerpoint/2010/main" val="56528717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 calcmode="lin" valueType="num">
                                      <p:cBhvr additive="repl">
                                        <p:cTn id="7"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8">
                                            <p:txEl>
                                              <p:pRg st="1" end="1"/>
                                            </p:txEl>
                                          </p:spTgt>
                                        </p:tgtEl>
                                        <p:attrNameLst>
                                          <p:attrName>style.visibility</p:attrName>
                                        </p:attrNameLst>
                                      </p:cBhvr>
                                      <p:to>
                                        <p:strVal val="visible"/>
                                      </p:to>
                                    </p:set>
                                    <p:anim calcmode="lin" valueType="num">
                                      <p:cBhvr additive="repl">
                                        <p:cTn id="13" dur="500" fill="hold"/>
                                        <p:tgtEl>
                                          <p:spTgt spid="48">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8">
                                            <p:txEl>
                                              <p:pRg st="2" end="2"/>
                                            </p:txEl>
                                          </p:spTgt>
                                        </p:tgtEl>
                                        <p:attrNameLst>
                                          <p:attrName>style.visibility</p:attrName>
                                        </p:attrNameLst>
                                      </p:cBhvr>
                                      <p:to>
                                        <p:strVal val="visible"/>
                                      </p:to>
                                    </p:set>
                                    <p:anim calcmode="lin" valueType="num">
                                      <p:cBhvr additive="repl">
                                        <p:cTn id="19" dur="500" fill="hold"/>
                                        <p:tgtEl>
                                          <p:spTgt spid="48">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8">
                                            <p:txEl>
                                              <p:pRg st="3" end="3"/>
                                            </p:txEl>
                                          </p:spTgt>
                                        </p:tgtEl>
                                        <p:attrNameLst>
                                          <p:attrName>style.visibility</p:attrName>
                                        </p:attrNameLst>
                                      </p:cBhvr>
                                      <p:to>
                                        <p:strVal val="visible"/>
                                      </p:to>
                                    </p:set>
                                    <p:anim calcmode="lin" valueType="num">
                                      <p:cBhvr additive="repl">
                                        <p:cTn id="25" dur="500" fill="hold"/>
                                        <p:tgtEl>
                                          <p:spTgt spid="48">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4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8">
                                            <p:txEl>
                                              <p:pRg st="4" end="4"/>
                                            </p:txEl>
                                          </p:spTgt>
                                        </p:tgtEl>
                                        <p:attrNameLst>
                                          <p:attrName>style.visibility</p:attrName>
                                        </p:attrNameLst>
                                      </p:cBhvr>
                                      <p:to>
                                        <p:strVal val="visible"/>
                                      </p:to>
                                    </p:set>
                                    <p:anim calcmode="lin" valueType="num">
                                      <p:cBhvr additive="repl">
                                        <p:cTn id="31" dur="500" fill="hold"/>
                                        <p:tgtEl>
                                          <p:spTgt spid="48">
                                            <p:txEl>
                                              <p:pRg st="4" end="4"/>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4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8">
                                            <p:txEl>
                                              <p:pRg st="5" end="5"/>
                                            </p:txEl>
                                          </p:spTgt>
                                        </p:tgtEl>
                                        <p:attrNameLst>
                                          <p:attrName>style.visibility</p:attrName>
                                        </p:attrNameLst>
                                      </p:cBhvr>
                                      <p:to>
                                        <p:strVal val="visible"/>
                                      </p:to>
                                    </p:set>
                                    <p:anim calcmode="lin" valueType="num">
                                      <p:cBhvr additive="repl">
                                        <p:cTn id="37" dur="500" fill="hold"/>
                                        <p:tgtEl>
                                          <p:spTgt spid="48">
                                            <p:txEl>
                                              <p:pRg st="5" end="5"/>
                                            </p:txEl>
                                          </p:spTgt>
                                        </p:tgtEl>
                                        <p:attrNameLst>
                                          <p:attrName>ppt_x</p:attrName>
                                        </p:attrNameLst>
                                      </p:cBhvr>
                                      <p:tavLst>
                                        <p:tav tm="0">
                                          <p:val>
                                            <p:strVal val="#ppt_x"/>
                                          </p:val>
                                        </p:tav>
                                        <p:tav tm="100000">
                                          <p:val>
                                            <p:strVal val="#ppt_x"/>
                                          </p:val>
                                        </p:tav>
                                      </p:tavLst>
                                    </p:anim>
                                    <p:anim calcmode="lin" valueType="num">
                                      <p:cBhvr additive="repl">
                                        <p:cTn id="38" dur="500" fill="hold"/>
                                        <p:tgtEl>
                                          <p:spTgt spid="4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8">
                                            <p:txEl>
                                              <p:pRg st="6" end="6"/>
                                            </p:txEl>
                                          </p:spTgt>
                                        </p:tgtEl>
                                        <p:attrNameLst>
                                          <p:attrName>style.visibility</p:attrName>
                                        </p:attrNameLst>
                                      </p:cBhvr>
                                      <p:to>
                                        <p:strVal val="visible"/>
                                      </p:to>
                                    </p:set>
                                    <p:anim calcmode="lin" valueType="num">
                                      <p:cBhvr additive="repl">
                                        <p:cTn id="43" dur="500" fill="hold"/>
                                        <p:tgtEl>
                                          <p:spTgt spid="48">
                                            <p:txEl>
                                              <p:pRg st="6" end="6"/>
                                            </p:txEl>
                                          </p:spTgt>
                                        </p:tgtEl>
                                        <p:attrNameLst>
                                          <p:attrName>ppt_x</p:attrName>
                                        </p:attrNameLst>
                                      </p:cBhvr>
                                      <p:tavLst>
                                        <p:tav tm="0">
                                          <p:val>
                                            <p:strVal val="#ppt_x"/>
                                          </p:val>
                                        </p:tav>
                                        <p:tav tm="100000">
                                          <p:val>
                                            <p:strVal val="#ppt_x"/>
                                          </p:val>
                                        </p:tav>
                                      </p:tavLst>
                                    </p:anim>
                                    <p:anim calcmode="lin" valueType="num">
                                      <p:cBhvr additive="repl">
                                        <p:cTn id="44" dur="500" fill="hold"/>
                                        <p:tgtEl>
                                          <p:spTgt spid="4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80" y="0"/>
            <a:ext cx="4670342"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Psalm 110:1</a:t>
            </a:r>
            <a:endParaRPr lang="en-GB" sz="2800" b="1" strike="noStrike" spc="-1" dirty="0">
              <a:solidFill>
                <a:srgbClr val="0070C0"/>
              </a:solidFill>
              <a:latin typeface="Verdana"/>
              <a:ea typeface="Verdana"/>
            </a:endParaRPr>
          </a:p>
        </p:txBody>
      </p:sp>
      <p:sp>
        <p:nvSpPr>
          <p:cNvPr id="3" name="TextBox 2">
            <a:extLst>
              <a:ext uri="{FF2B5EF4-FFF2-40B4-BE49-F238E27FC236}">
                <a16:creationId xmlns:a16="http://schemas.microsoft.com/office/drawing/2014/main" id="{A260BBD8-A45A-A53D-F5D7-76E6B1ACE529}"/>
              </a:ext>
            </a:extLst>
          </p:cNvPr>
          <p:cNvSpPr txBox="1"/>
          <p:nvPr/>
        </p:nvSpPr>
        <p:spPr>
          <a:xfrm>
            <a:off x="307298" y="546212"/>
            <a:ext cx="2473379" cy="2092881"/>
          </a:xfrm>
          <a:prstGeom prst="rect">
            <a:avLst/>
          </a:prstGeom>
          <a:noFill/>
        </p:spPr>
        <p:txBody>
          <a:bodyPr wrap="square" rtlCol="0">
            <a:spAutoFit/>
          </a:bodyPr>
          <a:lstStyle/>
          <a:p>
            <a:pPr algn="r" rtl="1"/>
            <a:r>
              <a:rPr lang="he-IL" sz="2800" dirty="0"/>
              <a:t>נאם </a:t>
            </a:r>
            <a:r>
              <a:rPr lang="he-IL" sz="2800" dirty="0">
                <a:solidFill>
                  <a:srgbClr val="0070C0"/>
                </a:solidFill>
              </a:rPr>
              <a:t>יהוה</a:t>
            </a:r>
            <a:r>
              <a:rPr lang="he-IL" sz="2800" dirty="0"/>
              <a:t> ל</a:t>
            </a:r>
            <a:r>
              <a:rPr lang="he-IL" sz="2800" dirty="0">
                <a:solidFill>
                  <a:srgbClr val="C00000"/>
                </a:solidFill>
              </a:rPr>
              <a:t>אדנ</a:t>
            </a:r>
            <a:r>
              <a:rPr lang="he-IL" sz="2800" dirty="0"/>
              <a:t>י</a:t>
            </a:r>
            <a:endParaRPr lang="en-US" sz="2800" dirty="0"/>
          </a:p>
          <a:p>
            <a:pPr algn="r" rtl="1"/>
            <a:r>
              <a:rPr lang="he-IL" sz="2800" dirty="0"/>
              <a:t>שׁב לימיני</a:t>
            </a:r>
            <a:endParaRPr lang="en-US" sz="2800" dirty="0"/>
          </a:p>
          <a:p>
            <a:pPr algn="r" rtl="1"/>
            <a:r>
              <a:rPr lang="he-IL" sz="2800" dirty="0"/>
              <a:t>עד אשׁית איביך</a:t>
            </a:r>
            <a:endParaRPr lang="en-US" sz="2800" dirty="0"/>
          </a:p>
          <a:p>
            <a:pPr algn="r" rtl="1"/>
            <a:r>
              <a:rPr lang="he-IL" sz="2800" dirty="0"/>
              <a:t>הדם לרגליך	</a:t>
            </a:r>
            <a:r>
              <a:rPr lang="he-IL" dirty="0"/>
              <a:t>	</a:t>
            </a:r>
            <a:endParaRPr lang="en-US" dirty="0"/>
          </a:p>
        </p:txBody>
      </p:sp>
      <p:sp>
        <p:nvSpPr>
          <p:cNvPr id="4" name="TextBox 3">
            <a:extLst>
              <a:ext uri="{FF2B5EF4-FFF2-40B4-BE49-F238E27FC236}">
                <a16:creationId xmlns:a16="http://schemas.microsoft.com/office/drawing/2014/main" id="{F92B5D81-BE5B-D05F-D059-4C2992BBA8AE}"/>
              </a:ext>
            </a:extLst>
          </p:cNvPr>
          <p:cNvSpPr txBox="1"/>
          <p:nvPr/>
        </p:nvSpPr>
        <p:spPr>
          <a:xfrm>
            <a:off x="2945894" y="545394"/>
            <a:ext cx="4670341" cy="1815882"/>
          </a:xfrm>
          <a:prstGeom prst="rect">
            <a:avLst/>
          </a:prstGeom>
          <a:noFill/>
        </p:spPr>
        <p:txBody>
          <a:bodyPr wrap="square" rtlCol="0">
            <a:spAutoFit/>
          </a:bodyPr>
          <a:lstStyle/>
          <a:p>
            <a:r>
              <a:rPr lang="en-US" sz="2800" dirty="0" err="1"/>
              <a:t>ne</a:t>
            </a:r>
            <a:r>
              <a:rPr lang="en-US" sz="2800" baseline="30000" dirty="0" err="1"/>
              <a:t>ʔ</a:t>
            </a:r>
            <a:r>
              <a:rPr lang="en-US" sz="2800" dirty="0" err="1"/>
              <a:t>um</a:t>
            </a:r>
            <a:r>
              <a:rPr lang="en-US" sz="2800" dirty="0"/>
              <a:t> </a:t>
            </a:r>
            <a:r>
              <a:rPr lang="en-US" sz="2800" dirty="0" err="1">
                <a:solidFill>
                  <a:srgbClr val="0070C0"/>
                </a:solidFill>
              </a:rPr>
              <a:t>yehwah</a:t>
            </a:r>
            <a:r>
              <a:rPr lang="en-US" sz="2800" dirty="0"/>
              <a:t> </a:t>
            </a:r>
            <a:r>
              <a:rPr lang="en-US" sz="2800" dirty="0" err="1"/>
              <a:t>l·</a:t>
            </a:r>
            <a:r>
              <a:rPr lang="en-US" sz="2800" baseline="30000" dirty="0" err="1">
                <a:solidFill>
                  <a:srgbClr val="C00000"/>
                </a:solidFill>
              </a:rPr>
              <a:t>ʔ</a:t>
            </a:r>
            <a:r>
              <a:rPr lang="en-US" sz="2800" dirty="0" err="1">
                <a:solidFill>
                  <a:srgbClr val="C00000"/>
                </a:solidFill>
              </a:rPr>
              <a:t>adon</a:t>
            </a:r>
            <a:r>
              <a:rPr lang="en-US" sz="2800" dirty="0" err="1"/>
              <a:t>i</a:t>
            </a:r>
            <a:r>
              <a:rPr lang="en-US" sz="2800" dirty="0"/>
              <a:t> </a:t>
            </a:r>
            <a:br>
              <a:rPr lang="en-US" sz="2800" dirty="0"/>
            </a:br>
            <a:r>
              <a:rPr lang="en-US" sz="2800" dirty="0" err="1"/>
              <a:t>shev</a:t>
            </a:r>
            <a:r>
              <a:rPr lang="en-US" sz="2800" dirty="0"/>
              <a:t> </a:t>
            </a:r>
            <a:r>
              <a:rPr lang="en-US" sz="2800" dirty="0" err="1"/>
              <a:t>l·imini</a:t>
            </a:r>
            <a:r>
              <a:rPr lang="en-US" sz="2800" dirty="0"/>
              <a:t> </a:t>
            </a:r>
            <a:br>
              <a:rPr lang="en-US" sz="2800" dirty="0"/>
            </a:br>
            <a:r>
              <a:rPr lang="en-US" sz="2800" baseline="30000" dirty="0" err="1"/>
              <a:t>ʕ</a:t>
            </a:r>
            <a:r>
              <a:rPr lang="en-US" sz="2800" dirty="0" err="1"/>
              <a:t>ad</a:t>
            </a:r>
            <a:r>
              <a:rPr lang="en-US" sz="2800" dirty="0"/>
              <a:t>- </a:t>
            </a:r>
            <a:r>
              <a:rPr lang="en-US" sz="2800" baseline="30000" dirty="0" err="1"/>
              <a:t>ʔ</a:t>
            </a:r>
            <a:r>
              <a:rPr lang="en-US" sz="2800" dirty="0" err="1"/>
              <a:t>ashith</a:t>
            </a:r>
            <a:r>
              <a:rPr lang="en-US" sz="2800" dirty="0"/>
              <a:t> </a:t>
            </a:r>
            <a:r>
              <a:rPr lang="en-US" sz="2800" baseline="30000" dirty="0" err="1"/>
              <a:t>ʔ</a:t>
            </a:r>
            <a:r>
              <a:rPr lang="en-US" sz="2800" dirty="0" err="1"/>
              <a:t>oyeveyka</a:t>
            </a:r>
            <a:br>
              <a:rPr lang="en-US" sz="2800" dirty="0"/>
            </a:br>
            <a:r>
              <a:rPr lang="en-US" sz="2800" dirty="0" err="1"/>
              <a:t>hadom</a:t>
            </a:r>
            <a:r>
              <a:rPr lang="en-US" sz="2800" dirty="0"/>
              <a:t> </a:t>
            </a:r>
            <a:r>
              <a:rPr lang="en-US" sz="2800" dirty="0" err="1"/>
              <a:t>le·ragley·ka</a:t>
            </a:r>
            <a:r>
              <a:rPr lang="en-US" sz="2800" dirty="0"/>
              <a:t>.</a:t>
            </a:r>
          </a:p>
        </p:txBody>
      </p:sp>
      <p:sp>
        <p:nvSpPr>
          <p:cNvPr id="6" name="TextBox 5">
            <a:extLst>
              <a:ext uri="{FF2B5EF4-FFF2-40B4-BE49-F238E27FC236}">
                <a16:creationId xmlns:a16="http://schemas.microsoft.com/office/drawing/2014/main" id="{048E46A1-584A-4CDF-4492-B1A3B66B5069}"/>
              </a:ext>
            </a:extLst>
          </p:cNvPr>
          <p:cNvSpPr txBox="1"/>
          <p:nvPr/>
        </p:nvSpPr>
        <p:spPr>
          <a:xfrm>
            <a:off x="404733" y="2480872"/>
            <a:ext cx="7525063" cy="1815882"/>
          </a:xfrm>
          <a:prstGeom prst="rect">
            <a:avLst/>
          </a:prstGeom>
          <a:noFill/>
        </p:spPr>
        <p:txBody>
          <a:bodyPr wrap="square" rtlCol="0">
            <a:spAutoFit/>
          </a:bodyPr>
          <a:lstStyle/>
          <a:p>
            <a:r>
              <a:rPr lang="en-GB" sz="2800" b="1" dirty="0"/>
              <a:t>Declaration of </a:t>
            </a:r>
            <a:r>
              <a:rPr lang="en-GB" sz="2800" b="1" dirty="0">
                <a:solidFill>
                  <a:srgbClr val="0070C0"/>
                </a:solidFill>
              </a:rPr>
              <a:t>Yahweh</a:t>
            </a:r>
            <a:r>
              <a:rPr lang="en-GB" sz="2800" b="1" dirty="0"/>
              <a:t> to my </a:t>
            </a:r>
            <a:r>
              <a:rPr lang="en-GB" sz="2800" b="1" dirty="0">
                <a:solidFill>
                  <a:srgbClr val="C00000"/>
                </a:solidFill>
              </a:rPr>
              <a:t>lord</a:t>
            </a:r>
            <a:r>
              <a:rPr lang="en-GB" sz="2800" b="1" dirty="0"/>
              <a:t>:</a:t>
            </a:r>
            <a:br>
              <a:rPr lang="en-GB" sz="2800" b="1" dirty="0"/>
            </a:br>
            <a:r>
              <a:rPr lang="en-GB" sz="2800" b="1" dirty="0"/>
              <a:t>“Sit at my right hand</a:t>
            </a:r>
          </a:p>
          <a:p>
            <a:r>
              <a:rPr lang="en-GB" sz="2800" b="1" dirty="0"/>
              <a:t>until I make your enemies</a:t>
            </a:r>
          </a:p>
          <a:p>
            <a:r>
              <a:rPr lang="en-GB" sz="2800" b="1" dirty="0"/>
              <a:t>a footstool for your feet.”</a:t>
            </a:r>
            <a:endParaRPr lang="en-US" sz="2800" b="1" dirty="0"/>
          </a:p>
        </p:txBody>
      </p:sp>
    </p:spTree>
    <p:extLst>
      <p:ext uri="{BB962C8B-B14F-4D97-AF65-F5344CB8AC3E}">
        <p14:creationId xmlns:p14="http://schemas.microsoft.com/office/powerpoint/2010/main" val="1231036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690085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“The LORD said to my Lord”</a:t>
            </a:r>
          </a:p>
        </p:txBody>
      </p:sp>
      <p:sp>
        <p:nvSpPr>
          <p:cNvPr id="57" name="TextBox 5"/>
          <p:cNvSpPr/>
          <p:nvPr/>
        </p:nvSpPr>
        <p:spPr>
          <a:xfrm>
            <a:off x="204480" y="517012"/>
            <a:ext cx="7807763"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44</a:t>
            </a:r>
            <a:r>
              <a:rPr lang="en-GB" sz="2800" b="1" spc="-1" dirty="0">
                <a:latin typeface="+mj-lt"/>
              </a:rPr>
              <a:t> David calls him ‘Lord.’ How then can he be his son?”</a:t>
            </a:r>
            <a:br>
              <a:rPr lang="en-GB" sz="2800" b="1" spc="-1" dirty="0">
                <a:latin typeface="+mj-lt"/>
              </a:rPr>
            </a:br>
            <a:endParaRPr lang="en-GB" sz="2800" b="1" spc="-1" dirty="0">
              <a:latin typeface="+mj-lt"/>
            </a:endParaRPr>
          </a:p>
          <a:p>
            <a:pPr>
              <a:lnSpc>
                <a:spcPct val="100000"/>
              </a:lnSpc>
              <a:buNone/>
              <a:tabLst>
                <a:tab pos="0" algn="l"/>
              </a:tabLst>
            </a:pPr>
            <a:r>
              <a:rPr lang="en-GB" sz="2800" b="1" spc="-1" dirty="0">
                <a:solidFill>
                  <a:srgbClr val="C00000"/>
                </a:solidFill>
              </a:rPr>
              <a:t>   [</a:t>
            </a:r>
            <a:r>
              <a:rPr lang="en-GB" sz="2800" b="1" spc="-1" dirty="0">
                <a:solidFill>
                  <a:srgbClr val="0070C0"/>
                </a:solidFill>
                <a:latin typeface="+mj-lt"/>
              </a:rPr>
              <a:t>El, Elohim </a:t>
            </a:r>
            <a:r>
              <a:rPr lang="en-GB" sz="2800" b="1" spc="-1" dirty="0">
                <a:latin typeface="+mj-lt"/>
              </a:rPr>
              <a:t>(singular/plural = Israel’s God</a:t>
            </a:r>
            <a:r>
              <a:rPr lang="en-GB" sz="2800" b="1" spc="-1" dirty="0">
                <a:solidFill>
                  <a:srgbClr val="C00000"/>
                </a:solidFill>
              </a:rPr>
              <a:t>]</a:t>
            </a:r>
            <a:endParaRPr lang="en-GB" sz="2800" b="1" spc="-1" dirty="0">
              <a:latin typeface="+mj-lt"/>
            </a:endParaRPr>
          </a:p>
          <a:p>
            <a:pPr>
              <a:lnSpc>
                <a:spcPct val="100000"/>
              </a:lnSpc>
              <a:buNone/>
              <a:tabLst>
                <a:tab pos="0" algn="l"/>
              </a:tabLst>
            </a:pPr>
            <a:r>
              <a:rPr lang="en-GB" sz="2800" b="1" spc="-1" dirty="0">
                <a:solidFill>
                  <a:srgbClr val="C00000"/>
                </a:solidFill>
                <a:latin typeface="+mj-lt"/>
              </a:rPr>
              <a:t>1</a:t>
            </a:r>
            <a:r>
              <a:rPr lang="en-GB" sz="2800" b="1" spc="-1" dirty="0">
                <a:solidFill>
                  <a:srgbClr val="0070C0"/>
                </a:solidFill>
                <a:latin typeface="+mj-lt"/>
              </a:rPr>
              <a:t> The LORD</a:t>
            </a:r>
            <a:r>
              <a:rPr lang="en-GB" sz="2800" b="1" spc="-1" dirty="0">
                <a:latin typeface="+mj-lt"/>
              </a:rPr>
              <a:t> (Yahweh = God’s own Name)</a:t>
            </a:r>
          </a:p>
          <a:p>
            <a:pPr>
              <a:lnSpc>
                <a:spcPct val="100000"/>
              </a:lnSpc>
              <a:buNone/>
              <a:tabLst>
                <a:tab pos="0" algn="l"/>
              </a:tabLst>
            </a:pPr>
            <a:r>
              <a:rPr lang="en-GB" sz="2800" b="1" spc="-1" dirty="0">
                <a:solidFill>
                  <a:srgbClr val="C00000"/>
                </a:solidFill>
                <a:latin typeface="+mj-lt"/>
              </a:rPr>
              <a:t>   [</a:t>
            </a:r>
            <a:r>
              <a:rPr lang="en-GB" sz="2800" b="1" spc="-1" dirty="0" err="1">
                <a:solidFill>
                  <a:srgbClr val="0070C0"/>
                </a:solidFill>
                <a:latin typeface="+mj-lt"/>
              </a:rPr>
              <a:t>Adonay</a:t>
            </a:r>
            <a:r>
              <a:rPr lang="en-GB" sz="2800" b="1" spc="-1" dirty="0">
                <a:latin typeface="+mj-lt"/>
              </a:rPr>
              <a:t> (plural = God)</a:t>
            </a:r>
            <a:r>
              <a:rPr lang="en-GB" sz="2800" b="1" spc="-1" dirty="0">
                <a:solidFill>
                  <a:srgbClr val="C00000"/>
                </a:solidFill>
                <a:latin typeface="+mj-lt"/>
              </a:rPr>
              <a:t>]</a:t>
            </a:r>
          </a:p>
          <a:p>
            <a:pPr>
              <a:lnSpc>
                <a:spcPct val="100000"/>
              </a:lnSpc>
              <a:buNone/>
              <a:tabLst>
                <a:tab pos="0" algn="l"/>
              </a:tabLst>
            </a:pPr>
            <a:r>
              <a:rPr lang="en-GB" sz="2800" b="1" spc="-1" dirty="0">
                <a:solidFill>
                  <a:srgbClr val="C00000"/>
                </a:solidFill>
                <a:latin typeface="+mj-lt"/>
              </a:rPr>
              <a:t>2</a:t>
            </a:r>
            <a:r>
              <a:rPr lang="en-GB" sz="2800" b="1" spc="-1" dirty="0">
                <a:solidFill>
                  <a:srgbClr val="0070C0"/>
                </a:solidFill>
                <a:latin typeface="+mj-lt"/>
              </a:rPr>
              <a:t> </a:t>
            </a:r>
            <a:r>
              <a:rPr lang="en-GB" sz="2800" b="1" spc="-1" dirty="0" err="1">
                <a:solidFill>
                  <a:srgbClr val="0070C0"/>
                </a:solidFill>
                <a:latin typeface="+mj-lt"/>
              </a:rPr>
              <a:t>Adon·i</a:t>
            </a:r>
            <a:r>
              <a:rPr lang="en-GB" sz="2800" b="1" spc="-1" dirty="0">
                <a:latin typeface="+mj-lt"/>
              </a:rPr>
              <a:t> (singular ‘my Lord’ = Messiah)</a:t>
            </a:r>
          </a:p>
          <a:p>
            <a:pPr>
              <a:lnSpc>
                <a:spcPct val="100000"/>
              </a:lnSpc>
              <a:buNone/>
              <a:tabLst>
                <a:tab pos="0" algn="l"/>
              </a:tabLst>
            </a:pPr>
            <a:r>
              <a:rPr lang="en-GB" sz="2800" b="1" spc="-1" dirty="0">
                <a:solidFill>
                  <a:srgbClr val="C00000"/>
                </a:solidFill>
                <a:latin typeface="+mj-lt"/>
              </a:rPr>
              <a:t>3</a:t>
            </a:r>
            <a:r>
              <a:rPr lang="en-GB" sz="2800" b="1" spc="-1" dirty="0">
                <a:solidFill>
                  <a:srgbClr val="0070C0"/>
                </a:solidFill>
                <a:latin typeface="+mj-lt"/>
              </a:rPr>
              <a:t> David</a:t>
            </a:r>
          </a:p>
          <a:p>
            <a:pPr>
              <a:lnSpc>
                <a:spcPct val="100000"/>
              </a:lnSpc>
              <a:buNone/>
              <a:tabLst>
                <a:tab pos="0" algn="l"/>
              </a:tabLst>
            </a:pPr>
            <a:r>
              <a:rPr lang="en-GB" sz="2800" b="1" spc="-1" dirty="0">
                <a:solidFill>
                  <a:srgbClr val="C00000"/>
                </a:solidFill>
                <a:latin typeface="+mj-lt"/>
              </a:rPr>
              <a:t>4</a:t>
            </a:r>
            <a:r>
              <a:rPr lang="en-GB" sz="2800" b="1" spc="-1" dirty="0">
                <a:solidFill>
                  <a:srgbClr val="0070C0"/>
                </a:solidFill>
                <a:latin typeface="+mj-lt"/>
              </a:rPr>
              <a:t> David’s son </a:t>
            </a:r>
            <a:r>
              <a:rPr lang="en-GB" sz="2800" b="1" spc="-1" dirty="0">
                <a:latin typeface="+mj-lt"/>
              </a:rPr>
              <a:t>(Messiah)</a:t>
            </a:r>
          </a:p>
        </p:txBody>
      </p:sp>
    </p:spTree>
    <p:extLst>
      <p:ext uri="{BB962C8B-B14F-4D97-AF65-F5344CB8AC3E}">
        <p14:creationId xmlns:p14="http://schemas.microsoft.com/office/powerpoint/2010/main" val="59452226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1" end="1"/>
                                            </p:txEl>
                                          </p:spTgt>
                                        </p:tgtEl>
                                        <p:attrNameLst>
                                          <p:attrName>style.visibility</p:attrName>
                                        </p:attrNameLst>
                                      </p:cBhvr>
                                      <p:to>
                                        <p:strVal val="visible"/>
                                      </p:to>
                                    </p:set>
                                    <p:anim calcmode="lin" valueType="num">
                                      <p:cBhvr additive="repl">
                                        <p:cTn id="1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2" end="2"/>
                                            </p:txEl>
                                          </p:spTgt>
                                        </p:tgtEl>
                                        <p:attrNameLst>
                                          <p:attrName>style.visibility</p:attrName>
                                        </p:attrNameLst>
                                      </p:cBhvr>
                                      <p:to>
                                        <p:strVal val="visible"/>
                                      </p:to>
                                    </p:set>
                                    <p:anim calcmode="lin" valueType="num">
                                      <p:cBhvr additive="repl">
                                        <p:cTn id="19"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7">
                                            <p:txEl>
                                              <p:pRg st="3" end="3"/>
                                            </p:txEl>
                                          </p:spTgt>
                                        </p:tgtEl>
                                        <p:attrNameLst>
                                          <p:attrName>style.visibility</p:attrName>
                                        </p:attrNameLst>
                                      </p:cBhvr>
                                      <p:to>
                                        <p:strVal val="visible"/>
                                      </p:to>
                                    </p:set>
                                    <p:anim calcmode="lin" valueType="num">
                                      <p:cBhvr additive="repl">
                                        <p:cTn id="25" dur="500" fill="hold"/>
                                        <p:tgtEl>
                                          <p:spTgt spid="57">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5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7">
                                            <p:txEl>
                                              <p:pRg st="4" end="4"/>
                                            </p:txEl>
                                          </p:spTgt>
                                        </p:tgtEl>
                                        <p:attrNameLst>
                                          <p:attrName>style.visibility</p:attrName>
                                        </p:attrNameLst>
                                      </p:cBhvr>
                                      <p:to>
                                        <p:strVal val="visible"/>
                                      </p:to>
                                    </p:set>
                                    <p:anim calcmode="lin" valueType="num">
                                      <p:cBhvr additive="repl">
                                        <p:cTn id="31" dur="500" fill="hold"/>
                                        <p:tgtEl>
                                          <p:spTgt spid="57">
                                            <p:txEl>
                                              <p:pRg st="4" end="4"/>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5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7">
                                            <p:txEl>
                                              <p:pRg st="5" end="5"/>
                                            </p:txEl>
                                          </p:spTgt>
                                        </p:tgtEl>
                                        <p:attrNameLst>
                                          <p:attrName>style.visibility</p:attrName>
                                        </p:attrNameLst>
                                      </p:cBhvr>
                                      <p:to>
                                        <p:strVal val="visible"/>
                                      </p:to>
                                    </p:set>
                                    <p:anim calcmode="lin" valueType="num">
                                      <p:cBhvr additive="repl">
                                        <p:cTn id="37" dur="500" fill="hold"/>
                                        <p:tgtEl>
                                          <p:spTgt spid="57">
                                            <p:txEl>
                                              <p:pRg st="5" end="5"/>
                                            </p:txEl>
                                          </p:spTgt>
                                        </p:tgtEl>
                                        <p:attrNameLst>
                                          <p:attrName>ppt_x</p:attrName>
                                        </p:attrNameLst>
                                      </p:cBhvr>
                                      <p:tavLst>
                                        <p:tav tm="0">
                                          <p:val>
                                            <p:strVal val="#ppt_x"/>
                                          </p:val>
                                        </p:tav>
                                        <p:tav tm="100000">
                                          <p:val>
                                            <p:strVal val="#ppt_x"/>
                                          </p:val>
                                        </p:tav>
                                      </p:tavLst>
                                    </p:anim>
                                    <p:anim calcmode="lin" valueType="num">
                                      <p:cBhvr additive="repl">
                                        <p:cTn id="38" dur="500" fill="hold"/>
                                        <p:tgtEl>
                                          <p:spTgt spid="5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7">
                                            <p:txEl>
                                              <p:pRg st="6" end="6"/>
                                            </p:txEl>
                                          </p:spTgt>
                                        </p:tgtEl>
                                        <p:attrNameLst>
                                          <p:attrName>style.visibility</p:attrName>
                                        </p:attrNameLst>
                                      </p:cBhvr>
                                      <p:to>
                                        <p:strVal val="visible"/>
                                      </p:to>
                                    </p:set>
                                    <p:anim calcmode="lin" valueType="num">
                                      <p:cBhvr additive="repl">
                                        <p:cTn id="43" dur="500" fill="hold"/>
                                        <p:tgtEl>
                                          <p:spTgt spid="57">
                                            <p:txEl>
                                              <p:pRg st="6" end="6"/>
                                            </p:txEl>
                                          </p:spTgt>
                                        </p:tgtEl>
                                        <p:attrNameLst>
                                          <p:attrName>ppt_x</p:attrName>
                                        </p:attrNameLst>
                                      </p:cBhvr>
                                      <p:tavLst>
                                        <p:tav tm="0">
                                          <p:val>
                                            <p:strVal val="#ppt_x"/>
                                          </p:val>
                                        </p:tav>
                                        <p:tav tm="100000">
                                          <p:val>
                                            <p:strVal val="#ppt_x"/>
                                          </p:val>
                                        </p:tav>
                                      </p:tavLst>
                                    </p:anim>
                                    <p:anim calcmode="lin" valueType="num">
                                      <p:cBhvr additive="repl">
                                        <p:cTn id="44" dur="500" fill="hold"/>
                                        <p:tgtEl>
                                          <p:spTgt spid="5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9" name="Image 5"/>
          <p:cNvPicPr/>
          <p:nvPr/>
        </p:nvPicPr>
        <p:blipFill>
          <a:blip r:embed="rId2"/>
          <a:stretch/>
        </p:blipFill>
        <p:spPr>
          <a:xfrm>
            <a:off x="0" y="6840"/>
            <a:ext cx="8127720" cy="4565160"/>
          </a:xfrm>
          <a:prstGeom prst="rect">
            <a:avLst/>
          </a:prstGeom>
          <a:ln w="0">
            <a:noFill/>
          </a:ln>
        </p:spPr>
      </p:pic>
      <p:sp>
        <p:nvSpPr>
          <p:cNvPr id="50" name="TextBox 5"/>
          <p:cNvSpPr/>
          <p:nvPr/>
        </p:nvSpPr>
        <p:spPr>
          <a:xfrm>
            <a:off x="211769" y="1929947"/>
            <a:ext cx="6539666" cy="10757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spcBef>
                <a:spcPts val="601"/>
              </a:spcBef>
              <a:buNone/>
            </a:pPr>
            <a:r>
              <a:rPr lang="en-GB" sz="3200" b="1" strike="noStrike" spc="-1" dirty="0">
                <a:solidFill>
                  <a:srgbClr val="0070C0"/>
                </a:solidFill>
                <a:latin typeface="Arial"/>
              </a:rPr>
              <a:t>7. Jesus warns his disciples, </a:t>
            </a:r>
            <a:r>
              <a:rPr lang="en-GB" sz="3200" b="1" strike="noStrike" spc="-1" dirty="0">
                <a:solidFill>
                  <a:srgbClr val="C00000"/>
                </a:solidFill>
                <a:latin typeface="Arial"/>
              </a:rPr>
              <a:t>20:45-47</a:t>
            </a:r>
          </a:p>
        </p:txBody>
      </p:sp>
    </p:spTree>
    <p:extLst>
      <p:ext uri="{BB962C8B-B14F-4D97-AF65-F5344CB8AC3E}">
        <p14:creationId xmlns:p14="http://schemas.microsoft.com/office/powerpoint/2010/main" val="1353524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499247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“Teachers of the law”</a:t>
            </a:r>
            <a:endParaRPr lang="en-GB" sz="2800" b="1" strike="noStrike" spc="-1" dirty="0">
              <a:solidFill>
                <a:srgbClr val="0070C0"/>
              </a:solidFill>
              <a:latin typeface="Verdana"/>
              <a:ea typeface="Verdana"/>
            </a:endParaRPr>
          </a:p>
        </p:txBody>
      </p:sp>
      <p:sp>
        <p:nvSpPr>
          <p:cNvPr id="57" name="TextBox 5"/>
          <p:cNvSpPr/>
          <p:nvPr/>
        </p:nvSpPr>
        <p:spPr>
          <a:xfrm>
            <a:off x="204480" y="517012"/>
            <a:ext cx="7719041"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en-GB" sz="2800" b="1" spc="-1" baseline="30000" dirty="0">
                <a:solidFill>
                  <a:srgbClr val="C00000"/>
                </a:solidFill>
                <a:latin typeface="+mj-lt"/>
              </a:rPr>
              <a:t>45 </a:t>
            </a:r>
            <a:r>
              <a:rPr lang="en-GB" sz="2800" b="1" spc="-1" dirty="0">
                <a:latin typeface="+mj-lt"/>
              </a:rPr>
              <a:t>While all the people were listening, Jesus said to his disciples, </a:t>
            </a:r>
            <a:r>
              <a:rPr lang="en-GB" sz="2800" b="1" spc="-1" baseline="30000" dirty="0">
                <a:solidFill>
                  <a:srgbClr val="C00000"/>
                </a:solidFill>
                <a:latin typeface="+mj-lt"/>
              </a:rPr>
              <a:t>46</a:t>
            </a:r>
            <a:r>
              <a:rPr lang="en-GB" sz="2800" b="1" spc="-1" dirty="0">
                <a:latin typeface="+mj-lt"/>
              </a:rPr>
              <a:t> “Beware of the teachers of the law. They like to walk around in flowing robes and love to be greeted with respect in the marketplaces and have the most important seats in the synagogues and the places of </a:t>
            </a:r>
            <a:r>
              <a:rPr lang="en-GB" sz="2800" b="1" spc="-1" dirty="0" err="1">
                <a:latin typeface="+mj-lt"/>
              </a:rPr>
              <a:t>honor</a:t>
            </a:r>
            <a:r>
              <a:rPr lang="en-GB" sz="2800" b="1" spc="-1" dirty="0">
                <a:latin typeface="+mj-lt"/>
              </a:rPr>
              <a:t> at banquets.</a:t>
            </a:r>
            <a:endParaRPr lang="en-US" sz="2800" b="1" spc="-1" dirty="0">
              <a:solidFill>
                <a:srgbClr val="0070C0"/>
              </a:solidFill>
              <a:latin typeface="+mj-lt"/>
            </a:endParaRPr>
          </a:p>
        </p:txBody>
      </p:sp>
      <p:pic>
        <p:nvPicPr>
          <p:cNvPr id="7170" name="Picture 2" descr="Jesus on religious hypocrisy">
            <a:extLst>
              <a:ext uri="{FF2B5EF4-FFF2-40B4-BE49-F238E27FC236}">
                <a16:creationId xmlns:a16="http://schemas.microsoft.com/office/drawing/2014/main" id="{71B12E87-25DB-EA04-5E47-EE72969781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870" y="464920"/>
            <a:ext cx="7112260" cy="4107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04054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170"/>
                                        </p:tgtEl>
                                        <p:attrNameLst>
                                          <p:attrName>ppt_x</p:attrName>
                                        </p:attrNameLst>
                                      </p:cBhvr>
                                      <p:tavLst>
                                        <p:tav tm="0">
                                          <p:val>
                                            <p:strVal val="ppt_x"/>
                                          </p:val>
                                        </p:tav>
                                        <p:tav tm="100000">
                                          <p:val>
                                            <p:strVal val="ppt_x"/>
                                          </p:val>
                                        </p:tav>
                                      </p:tavLst>
                                    </p:anim>
                                    <p:anim calcmode="lin" valueType="num">
                                      <p:cBhvr additive="base">
                                        <p:cTn id="7" dur="500"/>
                                        <p:tgtEl>
                                          <p:spTgt spid="7170"/>
                                        </p:tgtEl>
                                        <p:attrNameLst>
                                          <p:attrName>ppt_y</p:attrName>
                                        </p:attrNameLst>
                                      </p:cBhvr>
                                      <p:tavLst>
                                        <p:tav tm="0">
                                          <p:val>
                                            <p:strVal val="ppt_y"/>
                                          </p:val>
                                        </p:tav>
                                        <p:tav tm="100000">
                                          <p:val>
                                            <p:strVal val="1+ppt_h/2"/>
                                          </p:val>
                                        </p:tav>
                                      </p:tavLst>
                                    </p:anim>
                                    <p:set>
                                      <p:cBhvr>
                                        <p:cTn id="8" dur="1" fill="hold">
                                          <p:stCondLst>
                                            <p:cond delay="499"/>
                                          </p:stCondLst>
                                        </p:cTn>
                                        <p:tgtEl>
                                          <p:spTgt spid="717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578409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“Punished most severely”</a:t>
            </a:r>
            <a:endParaRPr lang="en-GB" sz="2800" b="1" strike="noStrike" spc="-1" dirty="0">
              <a:solidFill>
                <a:srgbClr val="0070C0"/>
              </a:solidFill>
              <a:latin typeface="Verdana"/>
              <a:ea typeface="Verdana"/>
            </a:endParaRPr>
          </a:p>
        </p:txBody>
      </p:sp>
      <p:sp>
        <p:nvSpPr>
          <p:cNvPr id="57" name="TextBox 5"/>
          <p:cNvSpPr/>
          <p:nvPr/>
        </p:nvSpPr>
        <p:spPr>
          <a:xfrm>
            <a:off x="204481" y="517012"/>
            <a:ext cx="7335572"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en-GB" sz="2800" b="1" spc="-1" baseline="30000" dirty="0">
                <a:solidFill>
                  <a:srgbClr val="C00000"/>
                </a:solidFill>
                <a:latin typeface="+mj-lt"/>
              </a:rPr>
              <a:t>47 </a:t>
            </a:r>
            <a:r>
              <a:rPr lang="en-GB" sz="2800" b="1" spc="-1" dirty="0">
                <a:latin typeface="+mj-lt"/>
              </a:rPr>
              <a:t>They devour widows’ houses and for a show make lengthy prayers. These men will be punished most severely.”</a:t>
            </a:r>
            <a:br>
              <a:rPr lang="en-GB" sz="2800" b="1" spc="-1" dirty="0">
                <a:latin typeface="+mj-lt"/>
              </a:rPr>
            </a:br>
            <a:br>
              <a:rPr lang="en-GB" sz="2800" b="1" spc="-1" dirty="0">
                <a:latin typeface="+mj-lt"/>
              </a:rPr>
            </a:br>
            <a:r>
              <a:rPr lang="en-GB" sz="2800" b="1" spc="-1" dirty="0">
                <a:solidFill>
                  <a:srgbClr val="C00000"/>
                </a:solidFill>
                <a:latin typeface="+mj-lt"/>
              </a:rPr>
              <a:t>●</a:t>
            </a:r>
            <a:r>
              <a:rPr lang="en-GB" sz="2800" b="1" spc="-1" dirty="0">
                <a:latin typeface="+mj-lt"/>
              </a:rPr>
              <a:t> </a:t>
            </a:r>
            <a:r>
              <a:rPr lang="en-GB" sz="2800" b="1" spc="-1" dirty="0">
                <a:solidFill>
                  <a:srgbClr val="0070C0"/>
                </a:solidFill>
                <a:latin typeface="+mj-lt"/>
              </a:rPr>
              <a:t>Punished: </a:t>
            </a:r>
            <a:r>
              <a:rPr lang="en-GB" sz="2800" b="1" spc="-1" dirty="0">
                <a:latin typeface="+mj-lt"/>
              </a:rPr>
              <a:t>Why? When? Where? How?  </a:t>
            </a:r>
            <a:br>
              <a:rPr lang="en-GB" sz="2800" b="1" spc="-1" dirty="0">
                <a:latin typeface="+mj-lt"/>
              </a:rPr>
            </a:br>
            <a:endParaRPr lang="en-GB" sz="2800" b="1" spc="-1" dirty="0">
              <a:latin typeface="+mj-lt"/>
            </a:endParaRPr>
          </a:p>
          <a:p>
            <a:pPr indent="357188">
              <a:lnSpc>
                <a:spcPct val="100000"/>
              </a:lnSpc>
              <a:buNone/>
              <a:tabLst>
                <a:tab pos="0" algn="l"/>
              </a:tabLst>
            </a:pPr>
            <a:r>
              <a:rPr lang="en-GB" sz="2800" b="1" spc="-1" dirty="0">
                <a:solidFill>
                  <a:srgbClr val="0070C0"/>
                </a:solidFill>
                <a:latin typeface="+mj-lt"/>
              </a:rPr>
              <a:t>“The </a:t>
            </a:r>
            <a:r>
              <a:rPr lang="en-GB" sz="2800" b="1" spc="-1" dirty="0">
                <a:solidFill>
                  <a:srgbClr val="C00000"/>
                </a:solidFill>
                <a:latin typeface="+mj-lt"/>
              </a:rPr>
              <a:t>wages</a:t>
            </a:r>
            <a:r>
              <a:rPr lang="en-GB" sz="2800" b="1" spc="-1" dirty="0">
                <a:solidFill>
                  <a:srgbClr val="0070C0"/>
                </a:solidFill>
                <a:latin typeface="+mj-lt"/>
              </a:rPr>
              <a:t> of sin is </a:t>
            </a:r>
            <a:r>
              <a:rPr lang="en-GB" sz="2800" b="1" spc="-1" dirty="0">
                <a:solidFill>
                  <a:srgbClr val="00B050"/>
                </a:solidFill>
                <a:latin typeface="+mj-lt"/>
              </a:rPr>
              <a:t>death</a:t>
            </a:r>
            <a:r>
              <a:rPr lang="en-GB" sz="2800" b="1" spc="-1" dirty="0">
                <a:solidFill>
                  <a:srgbClr val="0070C0"/>
                </a:solidFill>
                <a:latin typeface="+mj-lt"/>
              </a:rPr>
              <a:t>, but the </a:t>
            </a:r>
            <a:r>
              <a:rPr lang="en-GB" sz="2800" b="1" spc="-1" dirty="0">
                <a:solidFill>
                  <a:srgbClr val="C00000"/>
                </a:solidFill>
                <a:latin typeface="+mj-lt"/>
              </a:rPr>
              <a:t>gift</a:t>
            </a:r>
            <a:r>
              <a:rPr lang="en-GB" sz="2800" b="1" spc="-1" dirty="0">
                <a:solidFill>
                  <a:srgbClr val="0070C0"/>
                </a:solidFill>
                <a:latin typeface="+mj-lt"/>
              </a:rPr>
              <a:t> of God is eternal </a:t>
            </a:r>
            <a:r>
              <a:rPr lang="en-GB" sz="2800" b="1" spc="-1" dirty="0">
                <a:solidFill>
                  <a:srgbClr val="00B050"/>
                </a:solidFill>
                <a:latin typeface="+mj-lt"/>
              </a:rPr>
              <a:t>life</a:t>
            </a:r>
            <a:r>
              <a:rPr lang="en-GB" sz="2800" b="1" spc="-1" dirty="0">
                <a:solidFill>
                  <a:srgbClr val="0070C0"/>
                </a:solidFill>
                <a:latin typeface="+mj-lt"/>
              </a:rPr>
              <a:t> in Christ Jesus our Lord.” </a:t>
            </a:r>
            <a:r>
              <a:rPr lang="en-GB" sz="2800" spc="-1" dirty="0">
                <a:solidFill>
                  <a:srgbClr val="0070C0"/>
                </a:solidFill>
                <a:latin typeface="+mj-lt"/>
              </a:rPr>
              <a:t>Romans 6:23</a:t>
            </a:r>
            <a:endParaRPr lang="en-US" sz="2800" b="1" spc="-1" dirty="0">
              <a:solidFill>
                <a:srgbClr val="0070C0"/>
              </a:solidFill>
              <a:latin typeface="+mj-lt"/>
            </a:endParaRPr>
          </a:p>
        </p:txBody>
      </p:sp>
      <p:pic>
        <p:nvPicPr>
          <p:cNvPr id="8196" name="Picture 4" descr="Jesus Teaches His Disciples How to Pray — Watchtower ONLINE LIBRARY">
            <a:extLst>
              <a:ext uri="{FF2B5EF4-FFF2-40B4-BE49-F238E27FC236}">
                <a16:creationId xmlns:a16="http://schemas.microsoft.com/office/drawing/2014/main" id="{3905C22F-EB1B-0139-5AF9-BC3D281950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7012"/>
            <a:ext cx="8128000" cy="40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7816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8196"/>
                                        </p:tgtEl>
                                        <p:attrNameLst>
                                          <p:attrName>ppt_x</p:attrName>
                                        </p:attrNameLst>
                                      </p:cBhvr>
                                      <p:tavLst>
                                        <p:tav tm="0">
                                          <p:val>
                                            <p:strVal val="ppt_x"/>
                                          </p:val>
                                        </p:tav>
                                        <p:tav tm="100000">
                                          <p:val>
                                            <p:strVal val="ppt_x"/>
                                          </p:val>
                                        </p:tav>
                                      </p:tavLst>
                                    </p:anim>
                                    <p:anim calcmode="lin" valueType="num">
                                      <p:cBhvr additive="base">
                                        <p:cTn id="7" dur="500"/>
                                        <p:tgtEl>
                                          <p:spTgt spid="8196"/>
                                        </p:tgtEl>
                                        <p:attrNameLst>
                                          <p:attrName>ppt_y</p:attrName>
                                        </p:attrNameLst>
                                      </p:cBhvr>
                                      <p:tavLst>
                                        <p:tav tm="0">
                                          <p:val>
                                            <p:strVal val="ppt_y"/>
                                          </p:val>
                                        </p:tav>
                                        <p:tav tm="100000">
                                          <p:val>
                                            <p:strVal val="1+ppt_h/2"/>
                                          </p:val>
                                        </p:tav>
                                      </p:tavLst>
                                    </p:anim>
                                    <p:set>
                                      <p:cBhvr>
                                        <p:cTn id="8" dur="1" fill="hold">
                                          <p:stCondLst>
                                            <p:cond delay="499"/>
                                          </p:stCondLst>
                                        </p:cTn>
                                        <p:tgtEl>
                                          <p:spTgt spid="819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1" end="1"/>
                                            </p:txEl>
                                          </p:spTgt>
                                        </p:tgtEl>
                                        <p:attrNameLst>
                                          <p:attrName>style.visibility</p:attrName>
                                        </p:attrNameLst>
                                      </p:cBhvr>
                                      <p:to>
                                        <p:strVal val="visible"/>
                                      </p:to>
                                    </p:set>
                                    <p:anim calcmode="lin" valueType="num">
                                      <p:cBhvr additive="repl">
                                        <p:cTn id="19"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130" name="TextBox 3"/>
          <p:cNvSpPr/>
          <p:nvPr/>
        </p:nvSpPr>
        <p:spPr>
          <a:xfrm>
            <a:off x="204480" y="0"/>
            <a:ext cx="701244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800" b="1" strike="noStrike" spc="-1" dirty="0">
                <a:solidFill>
                  <a:srgbClr val="0070C0"/>
                </a:solidFill>
                <a:latin typeface="Verdana"/>
                <a:ea typeface="Verdana"/>
              </a:rPr>
              <a:t>What did you discover?</a:t>
            </a:r>
            <a:endParaRPr lang="fr-FR" sz="2800" b="0" strike="noStrike" spc="-1" dirty="0">
              <a:latin typeface="Arial"/>
            </a:endParaRPr>
          </a:p>
        </p:txBody>
      </p:sp>
      <p:sp>
        <p:nvSpPr>
          <p:cNvPr id="131" name="TextBox 5"/>
          <p:cNvSpPr/>
          <p:nvPr/>
        </p:nvSpPr>
        <p:spPr>
          <a:xfrm>
            <a:off x="204480" y="516240"/>
            <a:ext cx="7923240" cy="353797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1280" indent="-341280">
              <a:lnSpc>
                <a:spcPct val="100000"/>
              </a:lnSpc>
              <a:buNone/>
              <a:tabLst>
                <a:tab pos="0" algn="l"/>
              </a:tabLst>
            </a:pPr>
            <a:r>
              <a:rPr lang="en-US" sz="2800" b="1" strike="noStrike" spc="-1" dirty="0">
                <a:solidFill>
                  <a:srgbClr val="C00000"/>
                </a:solidFill>
                <a:latin typeface="Arial"/>
                <a:ea typeface="Verdana"/>
              </a:rPr>
              <a:t>● </a:t>
            </a:r>
            <a:r>
              <a:rPr lang="en-US" sz="2800" b="1" strike="noStrike" spc="-1" dirty="0">
                <a:solidFill>
                  <a:srgbClr val="000000"/>
                </a:solidFill>
                <a:latin typeface="Arial"/>
                <a:ea typeface="Verdana"/>
              </a:rPr>
              <a:t>Truths to affirm?</a:t>
            </a: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a:t>
            </a:r>
            <a:r>
              <a:rPr lang="en-US" sz="2800" b="1" strike="noStrike" spc="-1" dirty="0">
                <a:solidFill>
                  <a:srgbClr val="000000"/>
                </a:solidFill>
                <a:latin typeface="Arial"/>
                <a:ea typeface="Verdana"/>
              </a:rPr>
              <a:t> Promises to claim?</a:t>
            </a: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a:t>
            </a:r>
            <a:r>
              <a:rPr lang="en-US" sz="2800" b="1" strike="noStrike" spc="-1" dirty="0">
                <a:solidFill>
                  <a:srgbClr val="000000"/>
                </a:solidFill>
                <a:latin typeface="Arial"/>
                <a:ea typeface="Verdana"/>
              </a:rPr>
              <a:t> Commands to obey?</a:t>
            </a:r>
            <a:endParaRPr lang="fr-FR" sz="2800" b="0" strike="noStrike" spc="-1" dirty="0">
              <a:latin typeface="Arial"/>
            </a:endParaRPr>
          </a:p>
          <a:p>
            <a:pPr marL="341280" indent="-341280">
              <a:lnSpc>
                <a:spcPct val="100000"/>
              </a:lnSpc>
              <a:buNone/>
              <a:tabLst>
                <a:tab pos="0" algn="l"/>
              </a:tabLst>
            </a:pP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0070C0"/>
                </a:solidFill>
                <a:latin typeface="Arial"/>
                <a:ea typeface="Verdana"/>
              </a:rPr>
              <a:t>Assignment</a:t>
            </a: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 </a:t>
            </a:r>
            <a:r>
              <a:rPr lang="en-US" sz="2800" b="1" strike="noStrike" spc="-1" dirty="0">
                <a:solidFill>
                  <a:srgbClr val="0070C0"/>
                </a:solidFill>
                <a:latin typeface="Arial"/>
                <a:ea typeface="Verdana"/>
              </a:rPr>
              <a:t>Read: </a:t>
            </a:r>
            <a:r>
              <a:rPr lang="en-US" sz="2800" b="1" strike="noStrike" spc="-1" dirty="0">
                <a:solidFill>
                  <a:srgbClr val="000000"/>
                </a:solidFill>
                <a:latin typeface="Arial"/>
                <a:ea typeface="Verdana"/>
              </a:rPr>
              <a:t>Luke chapter </a:t>
            </a:r>
            <a:r>
              <a:rPr lang="en-US" sz="2800" b="1" spc="-1" dirty="0">
                <a:solidFill>
                  <a:srgbClr val="C00000"/>
                </a:solidFill>
                <a:latin typeface="Arial"/>
                <a:ea typeface="Verdana"/>
              </a:rPr>
              <a:t>21</a:t>
            </a:r>
          </a:p>
          <a:p>
            <a:pPr marL="341280" indent="-341280">
              <a:lnSpc>
                <a:spcPct val="100000"/>
              </a:lnSpc>
              <a:buNone/>
              <a:tabLst>
                <a:tab pos="0" algn="l"/>
              </a:tabLst>
            </a:pPr>
            <a:r>
              <a:rPr lang="en-US" sz="2800" b="1" strike="noStrike" spc="-1" dirty="0">
                <a:solidFill>
                  <a:srgbClr val="C00000"/>
                </a:solidFill>
                <a:latin typeface="Arial"/>
                <a:ea typeface="Verdana"/>
              </a:rPr>
              <a:t>● </a:t>
            </a:r>
            <a:r>
              <a:rPr lang="en-US" sz="2800" b="1" strike="noStrike" spc="-1" dirty="0">
                <a:solidFill>
                  <a:srgbClr val="0070C0"/>
                </a:solidFill>
                <a:latin typeface="Arial"/>
                <a:ea typeface="Verdana"/>
              </a:rPr>
              <a:t>Visit: </a:t>
            </a:r>
            <a:r>
              <a:rPr lang="en-US" sz="2800" b="1" strike="noStrike" spc="-1" dirty="0" err="1">
                <a:solidFill>
                  <a:srgbClr val="00B050"/>
                </a:solidFill>
                <a:latin typeface="Arial"/>
                <a:ea typeface="Verdana"/>
              </a:rPr>
              <a:t>luke.currah.download</a:t>
            </a:r>
            <a:endParaRPr lang="fr-FR" sz="2800" b="0" strike="noStrike" spc="-1" dirty="0">
              <a:solidFill>
                <a:srgbClr val="00B050"/>
              </a:solidFill>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 </a:t>
            </a:r>
            <a:r>
              <a:rPr lang="en-US" sz="2800" b="1" strike="noStrike" spc="-1" dirty="0">
                <a:solidFill>
                  <a:srgbClr val="0070C0"/>
                </a:solidFill>
                <a:latin typeface="Arial"/>
                <a:ea typeface="Verdana"/>
              </a:rPr>
              <a:t>Compile: </a:t>
            </a:r>
            <a:r>
              <a:rPr lang="en-US" sz="2800" b="1" strike="noStrike" spc="-1" dirty="0">
                <a:solidFill>
                  <a:srgbClr val="000000"/>
                </a:solidFill>
                <a:latin typeface="Arial"/>
                <a:ea typeface="Verdana"/>
              </a:rPr>
              <a:t>insights, queries &amp; observations.</a:t>
            </a:r>
            <a:endParaRPr lang="fr-FR" sz="2800" b="0" strike="noStrike" spc="-1" dirty="0">
              <a:latin typeface="Arial"/>
            </a:endParaRPr>
          </a:p>
        </p:txBody>
      </p:sp>
      <p:pic>
        <p:nvPicPr>
          <p:cNvPr id="2" name="Picture 2" descr="A Response: Why Are Black People Obsessed With The Bible That Was Used To  Enslave Them?">
            <a:extLst>
              <a:ext uri="{FF2B5EF4-FFF2-40B4-BE49-F238E27FC236}">
                <a16:creationId xmlns:a16="http://schemas.microsoft.com/office/drawing/2014/main" id="{A4C42503-F10E-2568-C70B-3403CFCFE606}"/>
              </a:ext>
            </a:extLst>
          </p:cNvPr>
          <p:cNvPicPr/>
          <p:nvPr/>
        </p:nvPicPr>
        <p:blipFill>
          <a:blip r:embed="rId2"/>
          <a:stretch/>
        </p:blipFill>
        <p:spPr>
          <a:xfrm>
            <a:off x="5009322" y="0"/>
            <a:ext cx="3118398" cy="2014330"/>
          </a:xfrm>
          <a:prstGeom prst="rect">
            <a:avLst/>
          </a:prstGeom>
          <a:ln w="0">
            <a:noFill/>
          </a:ln>
        </p:spPr>
      </p:pic>
    </p:spTree>
    <p:extLst>
      <p:ext uri="{BB962C8B-B14F-4D97-AF65-F5344CB8AC3E}">
        <p14:creationId xmlns:p14="http://schemas.microsoft.com/office/powerpoint/2010/main" val="29565302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anim calcmode="lin" valueType="num">
                                      <p:cBhvr additive="repl">
                                        <p:cTn id="7" dur="500" fill="hold"/>
                                        <p:tgtEl>
                                          <p:spTgt spid="131">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1">
                                            <p:txEl>
                                              <p:pRg st="1" end="1"/>
                                            </p:txEl>
                                          </p:spTgt>
                                        </p:tgtEl>
                                        <p:attrNameLst>
                                          <p:attrName>style.visibility</p:attrName>
                                        </p:attrNameLst>
                                      </p:cBhvr>
                                      <p:to>
                                        <p:strVal val="visible"/>
                                      </p:to>
                                    </p:set>
                                    <p:anim calcmode="lin" valueType="num">
                                      <p:cBhvr additive="repl">
                                        <p:cTn id="13" dur="500" fill="hold"/>
                                        <p:tgtEl>
                                          <p:spTgt spid="131">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1">
                                            <p:txEl>
                                              <p:pRg st="2" end="2"/>
                                            </p:txEl>
                                          </p:spTgt>
                                        </p:tgtEl>
                                        <p:attrNameLst>
                                          <p:attrName>style.visibility</p:attrName>
                                        </p:attrNameLst>
                                      </p:cBhvr>
                                      <p:to>
                                        <p:strVal val="visible"/>
                                      </p:to>
                                    </p:set>
                                    <p:anim calcmode="lin" valueType="num">
                                      <p:cBhvr additive="repl">
                                        <p:cTn id="19" dur="500" fill="hold"/>
                                        <p:tgtEl>
                                          <p:spTgt spid="131">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1">
                                            <p:txEl>
                                              <p:pRg st="4" end="4"/>
                                            </p:txEl>
                                          </p:spTgt>
                                        </p:tgtEl>
                                        <p:attrNameLst>
                                          <p:attrName>style.visibility</p:attrName>
                                        </p:attrNameLst>
                                      </p:cBhvr>
                                      <p:to>
                                        <p:strVal val="visible"/>
                                      </p:to>
                                    </p:set>
                                    <p:anim calcmode="lin" valueType="num">
                                      <p:cBhvr additive="repl">
                                        <p:cTn id="25" dur="500" fill="hold"/>
                                        <p:tgtEl>
                                          <p:spTgt spid="131">
                                            <p:txEl>
                                              <p:pRg st="4" end="4"/>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1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1">
                                            <p:txEl>
                                              <p:pRg st="5" end="5"/>
                                            </p:txEl>
                                          </p:spTgt>
                                        </p:tgtEl>
                                        <p:attrNameLst>
                                          <p:attrName>style.visibility</p:attrName>
                                        </p:attrNameLst>
                                      </p:cBhvr>
                                      <p:to>
                                        <p:strVal val="visible"/>
                                      </p:to>
                                    </p:set>
                                    <p:anim calcmode="lin" valueType="num">
                                      <p:cBhvr additive="repl">
                                        <p:cTn id="31" dur="500" fill="hold"/>
                                        <p:tgtEl>
                                          <p:spTgt spid="131">
                                            <p:txEl>
                                              <p:pRg st="5" end="5"/>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13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1">
                                            <p:txEl>
                                              <p:pRg st="6" end="6"/>
                                            </p:txEl>
                                          </p:spTgt>
                                        </p:tgtEl>
                                        <p:attrNameLst>
                                          <p:attrName>style.visibility</p:attrName>
                                        </p:attrNameLst>
                                      </p:cBhvr>
                                      <p:to>
                                        <p:strVal val="visible"/>
                                      </p:to>
                                    </p:set>
                                    <p:anim calcmode="lin" valueType="num">
                                      <p:cBhvr additive="repl">
                                        <p:cTn id="37" dur="500" fill="hold"/>
                                        <p:tgtEl>
                                          <p:spTgt spid="131">
                                            <p:txEl>
                                              <p:pRg st="6" end="6"/>
                                            </p:txEl>
                                          </p:spTgt>
                                        </p:tgtEl>
                                        <p:attrNameLst>
                                          <p:attrName>ppt_x</p:attrName>
                                        </p:attrNameLst>
                                      </p:cBhvr>
                                      <p:tavLst>
                                        <p:tav tm="0">
                                          <p:val>
                                            <p:strVal val="#ppt_x"/>
                                          </p:val>
                                        </p:tav>
                                        <p:tav tm="100000">
                                          <p:val>
                                            <p:strVal val="#ppt_x"/>
                                          </p:val>
                                        </p:tav>
                                      </p:tavLst>
                                    </p:anim>
                                    <p:anim calcmode="lin" valueType="num">
                                      <p:cBhvr additive="repl">
                                        <p:cTn id="38" dur="500" fill="hold"/>
                                        <p:tgtEl>
                                          <p:spTgt spid="13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1">
                                            <p:txEl>
                                              <p:pRg st="7" end="7"/>
                                            </p:txEl>
                                          </p:spTgt>
                                        </p:tgtEl>
                                        <p:attrNameLst>
                                          <p:attrName>style.visibility</p:attrName>
                                        </p:attrNameLst>
                                      </p:cBhvr>
                                      <p:to>
                                        <p:strVal val="visible"/>
                                      </p:to>
                                    </p:set>
                                    <p:anim calcmode="lin" valueType="num">
                                      <p:cBhvr additive="repl">
                                        <p:cTn id="43" dur="500" fill="hold"/>
                                        <p:tgtEl>
                                          <p:spTgt spid="131">
                                            <p:txEl>
                                              <p:pRg st="7" end="7"/>
                                            </p:txEl>
                                          </p:spTgt>
                                        </p:tgtEl>
                                        <p:attrNameLst>
                                          <p:attrName>ppt_x</p:attrName>
                                        </p:attrNameLst>
                                      </p:cBhvr>
                                      <p:tavLst>
                                        <p:tav tm="0">
                                          <p:val>
                                            <p:strVal val="#ppt_x"/>
                                          </p:val>
                                        </p:tav>
                                        <p:tav tm="100000">
                                          <p:val>
                                            <p:strVal val="#ppt_x"/>
                                          </p:val>
                                        </p:tav>
                                      </p:tavLst>
                                    </p:anim>
                                    <p:anim calcmode="lin" valueType="num">
                                      <p:cBhvr additive="repl">
                                        <p:cTn id="44" dur="500" fill="hold"/>
                                        <p:tgtEl>
                                          <p:spTgt spid="13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47" name="TextBox 3"/>
          <p:cNvSpPr/>
          <p:nvPr/>
        </p:nvSpPr>
        <p:spPr>
          <a:xfrm>
            <a:off x="204481" y="0"/>
            <a:ext cx="691584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trike="noStrike" spc="-1" dirty="0">
                <a:solidFill>
                  <a:srgbClr val="0070C0"/>
                </a:solidFill>
                <a:latin typeface="Verdana" panose="020B0604030504040204" pitchFamily="34" charset="0"/>
                <a:ea typeface="Verdana" panose="020B0604030504040204" pitchFamily="34" charset="0"/>
              </a:rPr>
              <a:t>Background and historical notes</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p:cNvSpPr/>
          <p:nvPr/>
        </p:nvSpPr>
        <p:spPr>
          <a:xfrm>
            <a:off x="258980" y="610976"/>
            <a:ext cx="7869020" cy="376880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7188" indent="-357188">
              <a:spcBef>
                <a:spcPts val="601"/>
              </a:spcBef>
            </a:pPr>
            <a:r>
              <a:rPr lang="en-GB" sz="2800" b="1" spc="-1" dirty="0">
                <a:solidFill>
                  <a:srgbClr val="C00000"/>
                </a:solidFill>
                <a:latin typeface="+mj-lt"/>
                <a:ea typeface="Verdana"/>
              </a:rPr>
              <a:t>● </a:t>
            </a:r>
            <a:r>
              <a:rPr lang="en-GB" sz="2800" b="1" spc="-1" dirty="0">
                <a:latin typeface="+mj-lt"/>
                <a:ea typeface="Verdana"/>
              </a:rPr>
              <a:t>Religious leaders sought to suppress popular preachers.</a:t>
            </a:r>
          </a:p>
          <a:p>
            <a:pPr marL="357188" indent="-357188">
              <a:spcBef>
                <a:spcPts val="601"/>
              </a:spcBef>
            </a:pPr>
            <a:r>
              <a:rPr lang="en-GB" sz="2800" b="1" spc="-1" dirty="0">
                <a:solidFill>
                  <a:srgbClr val="C00000"/>
                </a:solidFill>
                <a:latin typeface="+mj-lt"/>
                <a:ea typeface="Verdana"/>
              </a:rPr>
              <a:t>●</a:t>
            </a:r>
            <a:r>
              <a:rPr lang="en-GB" sz="2800" b="1" spc="-1" dirty="0">
                <a:latin typeface="+mj-lt"/>
                <a:ea typeface="Verdana"/>
              </a:rPr>
              <a:t> Everyone remembered the disastrous tax revolt of year 6 CE.</a:t>
            </a:r>
          </a:p>
          <a:p>
            <a:pPr marL="357188" indent="-357188">
              <a:spcBef>
                <a:spcPts val="601"/>
              </a:spcBef>
            </a:pPr>
            <a:r>
              <a:rPr lang="en-GB" sz="2800" b="1" spc="-1" dirty="0">
                <a:solidFill>
                  <a:srgbClr val="C00000"/>
                </a:solidFill>
                <a:latin typeface="+mj-lt"/>
                <a:ea typeface="Verdana"/>
              </a:rPr>
              <a:t>●</a:t>
            </a:r>
            <a:r>
              <a:rPr lang="en-GB" sz="2800" b="1" spc="-1" dirty="0">
                <a:latin typeface="+mj-lt"/>
                <a:ea typeface="Verdana"/>
              </a:rPr>
              <a:t> Wealthy absentee landowners rented out land to tenant farmers.</a:t>
            </a:r>
          </a:p>
          <a:p>
            <a:pPr marL="357188" indent="-357188">
              <a:spcBef>
                <a:spcPts val="601"/>
              </a:spcBef>
            </a:pPr>
            <a:r>
              <a:rPr lang="en-GB" sz="2800" b="1" spc="-1" dirty="0">
                <a:solidFill>
                  <a:srgbClr val="C00000"/>
                </a:solidFill>
                <a:latin typeface="+mj-lt"/>
                <a:ea typeface="Verdana"/>
              </a:rPr>
              <a:t>●</a:t>
            </a:r>
            <a:r>
              <a:rPr lang="en-GB" sz="2800" b="1" spc="-1" dirty="0">
                <a:latin typeface="+mj-lt"/>
                <a:ea typeface="Verdana"/>
              </a:rPr>
              <a:t> If a man died in a vineyard, then this would defile the fruit.</a:t>
            </a:r>
          </a:p>
        </p:txBody>
      </p:sp>
      <p:pic>
        <p:nvPicPr>
          <p:cNvPr id="5" name="Picture 2" descr="Roman Warfare - World History Encyclopedia">
            <a:extLst>
              <a:ext uri="{FF2B5EF4-FFF2-40B4-BE49-F238E27FC236}">
                <a16:creationId xmlns:a16="http://schemas.microsoft.com/office/drawing/2014/main" id="{510ADF71-BDF7-9A00-4CC1-5E6132C259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40" y="413177"/>
            <a:ext cx="7923519" cy="41397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4FC0E7F-E4DE-F12B-C663-C99751E9F1A4}"/>
              </a:ext>
            </a:extLst>
          </p:cNvPr>
          <p:cNvSpPr txBox="1"/>
          <p:nvPr/>
        </p:nvSpPr>
        <p:spPr>
          <a:xfrm>
            <a:off x="1236689" y="4183575"/>
            <a:ext cx="5388963" cy="369332"/>
          </a:xfrm>
          <a:prstGeom prst="rect">
            <a:avLst/>
          </a:prstGeom>
          <a:noFill/>
        </p:spPr>
        <p:txBody>
          <a:bodyPr wrap="square" rtlCol="0">
            <a:spAutoFit/>
          </a:bodyPr>
          <a:lstStyle/>
          <a:p>
            <a:pPr algn="ctr"/>
            <a:r>
              <a:rPr lang="en-US" b="1" dirty="0">
                <a:solidFill>
                  <a:schemeClr val="bg1"/>
                </a:solidFill>
              </a:rPr>
              <a:t>Roman Victory copyright by CA</a:t>
            </a:r>
          </a:p>
        </p:txBody>
      </p:sp>
    </p:spTree>
    <p:extLst>
      <p:ext uri="{BB962C8B-B14F-4D97-AF65-F5344CB8AC3E}">
        <p14:creationId xmlns:p14="http://schemas.microsoft.com/office/powerpoint/2010/main" val="142726051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6"/>
                                        </p:tgtEl>
                                        <p:attrNameLst>
                                          <p:attrName>ppt_x</p:attrName>
                                        </p:attrNameLst>
                                      </p:cBhvr>
                                      <p:tavLst>
                                        <p:tav tm="0">
                                          <p:val>
                                            <p:strVal val="ppt_x"/>
                                          </p:val>
                                        </p:tav>
                                        <p:tav tm="100000">
                                          <p:val>
                                            <p:strVal val="ppt_x"/>
                                          </p:val>
                                        </p:tav>
                                      </p:tavLst>
                                    </p:anim>
                                    <p:anim calcmode="lin" valueType="num">
                                      <p:cBhvr additive="base">
                                        <p:cTn id="11" dur="500"/>
                                        <p:tgtEl>
                                          <p:spTgt spid="6"/>
                                        </p:tgtEl>
                                        <p:attrNameLst>
                                          <p:attrName>ppt_y</p:attrName>
                                        </p:attrNameLst>
                                      </p:cBhvr>
                                      <p:tavLst>
                                        <p:tav tm="0">
                                          <p:val>
                                            <p:strVal val="ppt_y"/>
                                          </p:val>
                                        </p:tav>
                                        <p:tav tm="100000">
                                          <p:val>
                                            <p:strVal val="1+ppt_h/2"/>
                                          </p:val>
                                        </p:tav>
                                      </p:tavLst>
                                    </p:anim>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8">
                                            <p:txEl>
                                              <p:pRg st="0" end="0"/>
                                            </p:txEl>
                                          </p:spTgt>
                                        </p:tgtEl>
                                        <p:attrNameLst>
                                          <p:attrName>style.visibility</p:attrName>
                                        </p:attrNameLst>
                                      </p:cBhvr>
                                      <p:to>
                                        <p:strVal val="visible"/>
                                      </p:to>
                                    </p:set>
                                    <p:anim calcmode="lin" valueType="num">
                                      <p:cBhvr additive="repl">
                                        <p:cTn id="17"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repl">
                                        <p:cTn id="18"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8">
                                            <p:txEl>
                                              <p:pRg st="1" end="1"/>
                                            </p:txEl>
                                          </p:spTgt>
                                        </p:tgtEl>
                                        <p:attrNameLst>
                                          <p:attrName>style.visibility</p:attrName>
                                        </p:attrNameLst>
                                      </p:cBhvr>
                                      <p:to>
                                        <p:strVal val="visible"/>
                                      </p:to>
                                    </p:set>
                                    <p:anim calcmode="lin" valueType="num">
                                      <p:cBhvr additive="repl">
                                        <p:cTn id="23" dur="500" fill="hold"/>
                                        <p:tgtEl>
                                          <p:spTgt spid="48">
                                            <p:txEl>
                                              <p:pRg st="1" end="1"/>
                                            </p:txEl>
                                          </p:spTgt>
                                        </p:tgtEl>
                                        <p:attrNameLst>
                                          <p:attrName>ppt_x</p:attrName>
                                        </p:attrNameLst>
                                      </p:cBhvr>
                                      <p:tavLst>
                                        <p:tav tm="0">
                                          <p:val>
                                            <p:strVal val="#ppt_x"/>
                                          </p:val>
                                        </p:tav>
                                        <p:tav tm="100000">
                                          <p:val>
                                            <p:strVal val="#ppt_x"/>
                                          </p:val>
                                        </p:tav>
                                      </p:tavLst>
                                    </p:anim>
                                    <p:anim calcmode="lin" valueType="num">
                                      <p:cBhvr additive="repl">
                                        <p:cTn id="24" dur="500" fill="hold"/>
                                        <p:tgtEl>
                                          <p:spTgt spid="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8">
                                            <p:txEl>
                                              <p:pRg st="2" end="2"/>
                                            </p:txEl>
                                          </p:spTgt>
                                        </p:tgtEl>
                                        <p:attrNameLst>
                                          <p:attrName>style.visibility</p:attrName>
                                        </p:attrNameLst>
                                      </p:cBhvr>
                                      <p:to>
                                        <p:strVal val="visible"/>
                                      </p:to>
                                    </p:set>
                                    <p:anim calcmode="lin" valueType="num">
                                      <p:cBhvr additive="repl">
                                        <p:cTn id="29" dur="500" fill="hold"/>
                                        <p:tgtEl>
                                          <p:spTgt spid="48">
                                            <p:txEl>
                                              <p:pRg st="2" end="2"/>
                                            </p:txEl>
                                          </p:spTgt>
                                        </p:tgtEl>
                                        <p:attrNameLst>
                                          <p:attrName>ppt_x</p:attrName>
                                        </p:attrNameLst>
                                      </p:cBhvr>
                                      <p:tavLst>
                                        <p:tav tm="0">
                                          <p:val>
                                            <p:strVal val="#ppt_x"/>
                                          </p:val>
                                        </p:tav>
                                        <p:tav tm="100000">
                                          <p:val>
                                            <p:strVal val="#ppt_x"/>
                                          </p:val>
                                        </p:tav>
                                      </p:tavLst>
                                    </p:anim>
                                    <p:anim calcmode="lin" valueType="num">
                                      <p:cBhvr additive="repl">
                                        <p:cTn id="30" dur="500" fill="hold"/>
                                        <p:tgtEl>
                                          <p:spTgt spid="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8">
                                            <p:txEl>
                                              <p:pRg st="3" end="3"/>
                                            </p:txEl>
                                          </p:spTgt>
                                        </p:tgtEl>
                                        <p:attrNameLst>
                                          <p:attrName>style.visibility</p:attrName>
                                        </p:attrNameLst>
                                      </p:cBhvr>
                                      <p:to>
                                        <p:strVal val="visible"/>
                                      </p:to>
                                    </p:set>
                                    <p:anim calcmode="lin" valueType="num">
                                      <p:cBhvr additive="repl">
                                        <p:cTn id="35" dur="500" fill="hold"/>
                                        <p:tgtEl>
                                          <p:spTgt spid="48">
                                            <p:txEl>
                                              <p:pRg st="3" end="3"/>
                                            </p:txEl>
                                          </p:spTgt>
                                        </p:tgtEl>
                                        <p:attrNameLst>
                                          <p:attrName>ppt_x</p:attrName>
                                        </p:attrNameLst>
                                      </p:cBhvr>
                                      <p:tavLst>
                                        <p:tav tm="0">
                                          <p:val>
                                            <p:strVal val="#ppt_x"/>
                                          </p:val>
                                        </p:tav>
                                        <p:tav tm="100000">
                                          <p:val>
                                            <p:strVal val="#ppt_x"/>
                                          </p:val>
                                        </p:tav>
                                      </p:tavLst>
                                    </p:anim>
                                    <p:anim calcmode="lin" valueType="num">
                                      <p:cBhvr additive="repl">
                                        <p:cTn id="36" dur="500" fill="hold"/>
                                        <p:tgtEl>
                                          <p:spTgt spid="4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47" name="TextBox 3"/>
          <p:cNvSpPr/>
          <p:nvPr/>
        </p:nvSpPr>
        <p:spPr>
          <a:xfrm>
            <a:off x="204480" y="0"/>
            <a:ext cx="6646025"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trike="noStrike" spc="-1" dirty="0">
                <a:solidFill>
                  <a:srgbClr val="0070C0"/>
                </a:solidFill>
                <a:latin typeface="Verdana" panose="020B0604030504040204" pitchFamily="34" charset="0"/>
                <a:ea typeface="Verdana" panose="020B0604030504040204" pitchFamily="34" charset="0"/>
              </a:rPr>
              <a:t>Background and historical notes</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p:cNvSpPr/>
          <p:nvPr/>
        </p:nvSpPr>
        <p:spPr>
          <a:xfrm>
            <a:off x="258980" y="610976"/>
            <a:ext cx="7869020" cy="376880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7188" indent="-357188">
              <a:spcBef>
                <a:spcPts val="601"/>
              </a:spcBef>
            </a:pPr>
            <a:r>
              <a:rPr lang="en-GB" sz="2800" b="1" spc="-1" dirty="0">
                <a:solidFill>
                  <a:srgbClr val="C00000"/>
                </a:solidFill>
                <a:latin typeface="+mj-lt"/>
                <a:ea typeface="Verdana"/>
              </a:rPr>
              <a:t>● </a:t>
            </a:r>
            <a:r>
              <a:rPr lang="en-GB" sz="2800" b="1" spc="-1" dirty="0">
                <a:latin typeface="+mj-lt"/>
                <a:ea typeface="Verdana"/>
              </a:rPr>
              <a:t>Foreign coins bore the emperor’s image and the divine status that they claimed.</a:t>
            </a:r>
          </a:p>
          <a:p>
            <a:pPr marL="357188" indent="-357188">
              <a:spcBef>
                <a:spcPts val="601"/>
              </a:spcBef>
            </a:pPr>
            <a:r>
              <a:rPr lang="en-GB" sz="2800" b="1" spc="-1" dirty="0">
                <a:solidFill>
                  <a:srgbClr val="C00000"/>
                </a:solidFill>
                <a:latin typeface="+mj-lt"/>
                <a:ea typeface="Verdana"/>
              </a:rPr>
              <a:t>●</a:t>
            </a:r>
            <a:r>
              <a:rPr lang="en-GB" sz="2800" b="1" spc="-1" dirty="0">
                <a:latin typeface="+mj-lt"/>
                <a:ea typeface="Verdana"/>
              </a:rPr>
              <a:t> Jews believed that angels do not procreate because God can create new ones. </a:t>
            </a:r>
          </a:p>
          <a:p>
            <a:pPr marL="357188" indent="-357188">
              <a:spcBef>
                <a:spcPts val="601"/>
              </a:spcBef>
            </a:pPr>
            <a:r>
              <a:rPr lang="en-GB" sz="2800" b="1" spc="-1" dirty="0">
                <a:solidFill>
                  <a:srgbClr val="C00000"/>
                </a:solidFill>
                <a:latin typeface="+mj-lt"/>
                <a:ea typeface="Verdana"/>
              </a:rPr>
              <a:t>●</a:t>
            </a:r>
            <a:r>
              <a:rPr lang="en-GB" sz="2800" b="1" spc="-1" dirty="0">
                <a:latin typeface="+mj-lt"/>
                <a:ea typeface="Verdana"/>
              </a:rPr>
              <a:t> Jews understood that many psalms spoke about their awaited Messiah.</a:t>
            </a:r>
          </a:p>
          <a:p>
            <a:pPr marL="357188" indent="-357188">
              <a:spcBef>
                <a:spcPts val="601"/>
              </a:spcBef>
            </a:pPr>
            <a:r>
              <a:rPr lang="en-GB" sz="2800" b="1" spc="-1" dirty="0">
                <a:solidFill>
                  <a:srgbClr val="C00000"/>
                </a:solidFill>
                <a:latin typeface="+mj-lt"/>
                <a:ea typeface="Verdana"/>
              </a:rPr>
              <a:t>●</a:t>
            </a:r>
            <a:r>
              <a:rPr lang="en-GB" sz="2800" b="1" spc="-1" dirty="0">
                <a:latin typeface="+mj-lt"/>
                <a:ea typeface="Verdana"/>
              </a:rPr>
              <a:t> God deplores those who perform religious duties to be seen by others.</a:t>
            </a:r>
          </a:p>
        </p:txBody>
      </p:sp>
      <p:pic>
        <p:nvPicPr>
          <p:cNvPr id="5" name="Picture 4">
            <a:extLst>
              <a:ext uri="{FF2B5EF4-FFF2-40B4-BE49-F238E27FC236}">
                <a16:creationId xmlns:a16="http://schemas.microsoft.com/office/drawing/2014/main" id="{E5EC52C3-557B-7C80-0863-58B996F95DD1}"/>
              </a:ext>
            </a:extLst>
          </p:cNvPr>
          <p:cNvPicPr>
            <a:picLocks noChangeAspect="1"/>
          </p:cNvPicPr>
          <p:nvPr/>
        </p:nvPicPr>
        <p:blipFill>
          <a:blip r:embed="rId2"/>
          <a:stretch>
            <a:fillRect/>
          </a:stretch>
        </p:blipFill>
        <p:spPr>
          <a:xfrm>
            <a:off x="1198255" y="498431"/>
            <a:ext cx="5869608" cy="4073569"/>
          </a:xfrm>
          <a:prstGeom prst="rect">
            <a:avLst/>
          </a:prstGeom>
        </p:spPr>
      </p:pic>
    </p:spTree>
    <p:extLst>
      <p:ext uri="{BB962C8B-B14F-4D97-AF65-F5344CB8AC3E}">
        <p14:creationId xmlns:p14="http://schemas.microsoft.com/office/powerpoint/2010/main" val="3379999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repl">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8">
                                            <p:txEl>
                                              <p:pRg st="1" end="1"/>
                                            </p:txEl>
                                          </p:spTgt>
                                        </p:tgtEl>
                                        <p:attrNameLst>
                                          <p:attrName>style.visibility</p:attrName>
                                        </p:attrNameLst>
                                      </p:cBhvr>
                                      <p:to>
                                        <p:strVal val="visible"/>
                                      </p:to>
                                    </p:set>
                                    <p:anim calcmode="lin" valueType="num">
                                      <p:cBhvr additive="repl">
                                        <p:cTn id="19" dur="500" fill="hold"/>
                                        <p:tgtEl>
                                          <p:spTgt spid="48">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8">
                                            <p:txEl>
                                              <p:pRg st="2" end="2"/>
                                            </p:txEl>
                                          </p:spTgt>
                                        </p:tgtEl>
                                        <p:attrNameLst>
                                          <p:attrName>style.visibility</p:attrName>
                                        </p:attrNameLst>
                                      </p:cBhvr>
                                      <p:to>
                                        <p:strVal val="visible"/>
                                      </p:to>
                                    </p:set>
                                    <p:anim calcmode="lin" valueType="num">
                                      <p:cBhvr additive="repl">
                                        <p:cTn id="25" dur="500" fill="hold"/>
                                        <p:tgtEl>
                                          <p:spTgt spid="48">
                                            <p:txEl>
                                              <p:pRg st="2" end="2"/>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8">
                                            <p:txEl>
                                              <p:pRg st="3" end="3"/>
                                            </p:txEl>
                                          </p:spTgt>
                                        </p:tgtEl>
                                        <p:attrNameLst>
                                          <p:attrName>style.visibility</p:attrName>
                                        </p:attrNameLst>
                                      </p:cBhvr>
                                      <p:to>
                                        <p:strVal val="visible"/>
                                      </p:to>
                                    </p:set>
                                    <p:anim calcmode="lin" valueType="num">
                                      <p:cBhvr additive="repl">
                                        <p:cTn id="31" dur="500" fill="hold"/>
                                        <p:tgtEl>
                                          <p:spTgt spid="48">
                                            <p:txEl>
                                              <p:pRg st="3" end="3"/>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4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9" name="Image 5"/>
          <p:cNvPicPr/>
          <p:nvPr/>
        </p:nvPicPr>
        <p:blipFill>
          <a:blip r:embed="rId2"/>
          <a:stretch/>
        </p:blipFill>
        <p:spPr>
          <a:xfrm>
            <a:off x="0" y="6840"/>
            <a:ext cx="8127720" cy="4565160"/>
          </a:xfrm>
          <a:prstGeom prst="rect">
            <a:avLst/>
          </a:prstGeom>
          <a:ln w="0">
            <a:noFill/>
          </a:ln>
        </p:spPr>
      </p:pic>
      <p:sp>
        <p:nvSpPr>
          <p:cNvPr id="50" name="TextBox 5"/>
          <p:cNvSpPr/>
          <p:nvPr/>
        </p:nvSpPr>
        <p:spPr>
          <a:xfrm>
            <a:off x="211769" y="1929947"/>
            <a:ext cx="6361920" cy="10757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Bef>
                <a:spcPts val="601"/>
              </a:spcBef>
              <a:buNone/>
            </a:pPr>
            <a:r>
              <a:rPr lang="en-GB" sz="3200" b="1" strike="noStrike" spc="-1" dirty="0">
                <a:solidFill>
                  <a:srgbClr val="0070C0"/>
                </a:solidFill>
                <a:latin typeface="Arial"/>
              </a:rPr>
              <a:t>1. Leaders seek to kill Jesus </a:t>
            </a:r>
            <a:r>
              <a:rPr lang="en-GB" sz="3200" b="1" spc="-1" dirty="0">
                <a:solidFill>
                  <a:srgbClr val="C00000"/>
                </a:solidFill>
                <a:latin typeface="Arial"/>
              </a:rPr>
              <a:t>19:45-48</a:t>
            </a:r>
            <a:endParaRPr lang="en-GB" sz="2800" b="1" spc="-1" dirty="0">
              <a:solidFill>
                <a:srgbClr val="C00000"/>
              </a:solidFill>
              <a:latin typeface="Arial"/>
            </a:endParaRPr>
          </a:p>
        </p:txBody>
      </p:sp>
    </p:spTree>
    <p:extLst>
      <p:ext uri="{BB962C8B-B14F-4D97-AF65-F5344CB8AC3E}">
        <p14:creationId xmlns:p14="http://schemas.microsoft.com/office/powerpoint/2010/main" val="1071334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499247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“It is written”</a:t>
            </a:r>
            <a:endParaRPr lang="en-GB" sz="2800" b="1" strike="noStrike" spc="-1" dirty="0">
              <a:solidFill>
                <a:srgbClr val="0070C0"/>
              </a:solidFill>
              <a:latin typeface="Verdana"/>
              <a:ea typeface="Verdana"/>
            </a:endParaRPr>
          </a:p>
        </p:txBody>
      </p:sp>
      <p:sp>
        <p:nvSpPr>
          <p:cNvPr id="57" name="TextBox 5"/>
          <p:cNvSpPr/>
          <p:nvPr/>
        </p:nvSpPr>
        <p:spPr>
          <a:xfrm>
            <a:off x="204480" y="517012"/>
            <a:ext cx="7923520"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pc="-1" dirty="0">
                <a:solidFill>
                  <a:srgbClr val="0070C0"/>
                </a:solidFill>
                <a:latin typeface="+mj-lt"/>
              </a:rPr>
              <a:t>19</a:t>
            </a:r>
            <a:r>
              <a:rPr lang="fr-FR" sz="2800" b="1" spc="-1" dirty="0">
                <a:latin typeface="+mj-lt"/>
              </a:rPr>
              <a:t> </a:t>
            </a:r>
            <a:r>
              <a:rPr lang="fr-FR" sz="2800" b="1" strike="noStrike" spc="-1" baseline="30000" dirty="0">
                <a:solidFill>
                  <a:srgbClr val="C00000"/>
                </a:solidFill>
                <a:latin typeface="+mj-lt"/>
              </a:rPr>
              <a:t>45 </a:t>
            </a:r>
            <a:r>
              <a:rPr lang="en-GB" sz="2800" b="1" spc="-1" dirty="0">
                <a:latin typeface="+mj-lt"/>
              </a:rPr>
              <a:t>When Jesus entered the temple courts, he began to drive out those who were selling. </a:t>
            </a:r>
            <a:r>
              <a:rPr lang="en-GB" sz="2800" b="1" spc="-1" baseline="30000" dirty="0">
                <a:solidFill>
                  <a:srgbClr val="C00000"/>
                </a:solidFill>
                <a:latin typeface="+mj-lt"/>
              </a:rPr>
              <a:t>46</a:t>
            </a:r>
            <a:r>
              <a:rPr lang="en-GB" sz="2800" b="1" spc="-1" dirty="0">
                <a:latin typeface="+mj-lt"/>
              </a:rPr>
              <a:t> “It is written,” he said to them, </a:t>
            </a:r>
            <a:br>
              <a:rPr lang="en-GB" sz="2800" b="1" spc="-1" dirty="0">
                <a:latin typeface="+mj-lt"/>
              </a:rPr>
            </a:br>
            <a:r>
              <a:rPr lang="en-GB" sz="2800" b="1" spc="-1" dirty="0">
                <a:latin typeface="+mj-lt"/>
              </a:rPr>
              <a:t>“‘My house will be a house of prayer’; </a:t>
            </a:r>
            <a:br>
              <a:rPr lang="en-GB" sz="2800" b="1" spc="-1" dirty="0">
                <a:latin typeface="+mj-lt"/>
              </a:rPr>
            </a:br>
            <a:r>
              <a:rPr lang="en-GB" sz="2800" b="1" spc="-1" dirty="0">
                <a:latin typeface="+mj-lt"/>
              </a:rPr>
              <a:t>but you have made it ‘a den of robbers.’”</a:t>
            </a:r>
            <a:br>
              <a:rPr lang="en-GB" sz="2800" b="1" spc="-1" dirty="0">
                <a:latin typeface="+mj-lt"/>
              </a:rPr>
            </a:br>
            <a:endParaRPr lang="en-GB" sz="2800" b="1" spc="-1" dirty="0">
              <a:latin typeface="+mj-lt"/>
            </a:endParaRPr>
          </a:p>
          <a:p>
            <a:pPr>
              <a:lnSpc>
                <a:spcPct val="100000"/>
              </a:lnSpc>
              <a:buNone/>
            </a:pPr>
            <a:r>
              <a:rPr lang="en-US" sz="2800" b="1" spc="-1" dirty="0">
                <a:solidFill>
                  <a:srgbClr val="C00000"/>
                </a:solidFill>
              </a:rPr>
              <a:t>● </a:t>
            </a:r>
            <a:r>
              <a:rPr lang="en-US" sz="2800" b="1" spc="-1" dirty="0">
                <a:solidFill>
                  <a:srgbClr val="0070C0"/>
                </a:solidFill>
              </a:rPr>
              <a:t>“It is written”: </a:t>
            </a:r>
            <a:r>
              <a:rPr lang="en-US" sz="2800" b="1" spc="-1" dirty="0">
                <a:latin typeface="+mj-lt"/>
              </a:rPr>
              <a:t>Quoted from the </a:t>
            </a:r>
            <a:r>
              <a:rPr lang="en-US" sz="2800" b="1" spc="-1" dirty="0" err="1">
                <a:latin typeface="+mj-lt"/>
              </a:rPr>
              <a:t>F.T</a:t>
            </a:r>
            <a:r>
              <a:rPr lang="en-US" sz="2800" b="1" spc="-1" dirty="0">
                <a:latin typeface="+mj-lt"/>
              </a:rPr>
              <a:t>./H.B.</a:t>
            </a:r>
            <a:r>
              <a:rPr lang="en-US" sz="2800" b="1" spc="-1" dirty="0">
                <a:solidFill>
                  <a:srgbClr val="C00000"/>
                </a:solidFill>
              </a:rPr>
              <a:t> </a:t>
            </a:r>
          </a:p>
          <a:p>
            <a:pPr>
              <a:lnSpc>
                <a:spcPct val="100000"/>
              </a:lnSpc>
              <a:buNone/>
            </a:pPr>
            <a:r>
              <a:rPr lang="en-US" sz="2800" b="1" spc="-1" dirty="0">
                <a:solidFill>
                  <a:srgbClr val="C00000"/>
                </a:solidFill>
              </a:rPr>
              <a:t>● </a:t>
            </a:r>
            <a:r>
              <a:rPr lang="en-US" sz="2800" b="1" spc="-1" dirty="0">
                <a:solidFill>
                  <a:srgbClr val="0070C0"/>
                </a:solidFill>
              </a:rPr>
              <a:t>“My house…”: </a:t>
            </a:r>
            <a:r>
              <a:rPr lang="en-US" sz="2800" b="1" spc="-1" dirty="0"/>
              <a:t>Isaiah 56:7 (9</a:t>
            </a:r>
            <a:r>
              <a:rPr lang="en-US" sz="2800" b="1" spc="-1" baseline="30000" dirty="0"/>
              <a:t>th</a:t>
            </a:r>
            <a:r>
              <a:rPr lang="en-US" sz="2800" b="1" spc="-1" dirty="0"/>
              <a:t> cent. BCE). </a:t>
            </a:r>
          </a:p>
          <a:p>
            <a:pPr>
              <a:lnSpc>
                <a:spcPct val="100000"/>
              </a:lnSpc>
              <a:buNone/>
            </a:pPr>
            <a:r>
              <a:rPr lang="en-US" sz="2800" b="1" spc="-1" dirty="0">
                <a:solidFill>
                  <a:srgbClr val="C00000"/>
                </a:solidFill>
              </a:rPr>
              <a:t>● </a:t>
            </a:r>
            <a:r>
              <a:rPr lang="en-US" sz="2800" b="1" spc="-1" dirty="0">
                <a:solidFill>
                  <a:srgbClr val="0070C0"/>
                </a:solidFill>
              </a:rPr>
              <a:t>“Den of robbers”: </a:t>
            </a:r>
            <a:r>
              <a:rPr lang="en-US" sz="2800" b="1" spc="-1" dirty="0"/>
              <a:t>Jeremiah 7:11 (6</a:t>
            </a:r>
            <a:r>
              <a:rPr lang="en-US" sz="2800" b="1" spc="-1" baseline="30000" dirty="0"/>
              <a:t>th</a:t>
            </a:r>
            <a:r>
              <a:rPr lang="en-US" sz="2800" b="1" spc="-1" dirty="0"/>
              <a:t> BCE).</a:t>
            </a:r>
            <a:endParaRPr lang="en-US" sz="2800" b="1" spc="-1" dirty="0">
              <a:latin typeface="+mj-lt"/>
            </a:endParaRPr>
          </a:p>
        </p:txBody>
      </p:sp>
      <p:pic>
        <p:nvPicPr>
          <p:cNvPr id="3074" name="Picture 2" descr="The Old Testament in Mark's Cleansing of the Temple – spoiledmilks">
            <a:extLst>
              <a:ext uri="{FF2B5EF4-FFF2-40B4-BE49-F238E27FC236}">
                <a16:creationId xmlns:a16="http://schemas.microsoft.com/office/drawing/2014/main" id="{7CF9D2F6-5E0D-DD7E-CC66-11462CA840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300" y="0"/>
            <a:ext cx="6119813"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46588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074"/>
                                        </p:tgtEl>
                                        <p:attrNameLst>
                                          <p:attrName>ppt_x</p:attrName>
                                        </p:attrNameLst>
                                      </p:cBhvr>
                                      <p:tavLst>
                                        <p:tav tm="0">
                                          <p:val>
                                            <p:strVal val="ppt_x"/>
                                          </p:val>
                                        </p:tav>
                                        <p:tav tm="100000">
                                          <p:val>
                                            <p:strVal val="ppt_x"/>
                                          </p:val>
                                        </p:tav>
                                      </p:tavLst>
                                    </p:anim>
                                    <p:anim calcmode="lin" valueType="num">
                                      <p:cBhvr additive="base">
                                        <p:cTn id="7" dur="500"/>
                                        <p:tgtEl>
                                          <p:spTgt spid="3074"/>
                                        </p:tgtEl>
                                        <p:attrNameLst>
                                          <p:attrName>ppt_y</p:attrName>
                                        </p:attrNameLst>
                                      </p:cBhvr>
                                      <p:tavLst>
                                        <p:tav tm="0">
                                          <p:val>
                                            <p:strVal val="ppt_y"/>
                                          </p:val>
                                        </p:tav>
                                        <p:tav tm="100000">
                                          <p:val>
                                            <p:strVal val="1+ppt_h/2"/>
                                          </p:val>
                                        </p:tav>
                                      </p:tavLst>
                                    </p:anim>
                                    <p:set>
                                      <p:cBhvr>
                                        <p:cTn id="8" dur="1" fill="hold">
                                          <p:stCondLst>
                                            <p:cond delay="499"/>
                                          </p:stCondLst>
                                        </p:cTn>
                                        <p:tgtEl>
                                          <p:spTgt spid="307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1" end="1"/>
                                            </p:txEl>
                                          </p:spTgt>
                                        </p:tgtEl>
                                        <p:attrNameLst>
                                          <p:attrName>style.visibility</p:attrName>
                                        </p:attrNameLst>
                                      </p:cBhvr>
                                      <p:to>
                                        <p:strVal val="visible"/>
                                      </p:to>
                                    </p:set>
                                    <p:anim calcmode="lin" valueType="num">
                                      <p:cBhvr additive="repl">
                                        <p:cTn id="19"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7">
                                            <p:txEl>
                                              <p:pRg st="2" end="2"/>
                                            </p:txEl>
                                          </p:spTgt>
                                        </p:tgtEl>
                                        <p:attrNameLst>
                                          <p:attrName>style.visibility</p:attrName>
                                        </p:attrNameLst>
                                      </p:cBhvr>
                                      <p:to>
                                        <p:strVal val="visible"/>
                                      </p:to>
                                    </p:set>
                                    <p:anim calcmode="lin" valueType="num">
                                      <p:cBhvr additive="repl">
                                        <p:cTn id="25"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7">
                                            <p:txEl>
                                              <p:pRg st="3" end="3"/>
                                            </p:txEl>
                                          </p:spTgt>
                                        </p:tgtEl>
                                        <p:attrNameLst>
                                          <p:attrName>style.visibility</p:attrName>
                                        </p:attrNameLst>
                                      </p:cBhvr>
                                      <p:to>
                                        <p:strVal val="visible"/>
                                      </p:to>
                                    </p:set>
                                    <p:anim calcmode="lin" valueType="num">
                                      <p:cBhvr additive="repl">
                                        <p:cTn id="31" dur="500" fill="hold"/>
                                        <p:tgtEl>
                                          <p:spTgt spid="57">
                                            <p:txEl>
                                              <p:pRg st="3" end="3"/>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5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499247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“Trying to kill him”</a:t>
            </a:r>
            <a:endParaRPr lang="en-GB" sz="2800" b="1" strike="noStrike" spc="-1" dirty="0">
              <a:solidFill>
                <a:srgbClr val="0070C0"/>
              </a:solidFill>
              <a:latin typeface="Verdana"/>
              <a:ea typeface="Verdana"/>
            </a:endParaRPr>
          </a:p>
        </p:txBody>
      </p:sp>
      <p:sp>
        <p:nvSpPr>
          <p:cNvPr id="57" name="TextBox 5"/>
          <p:cNvSpPr/>
          <p:nvPr/>
        </p:nvSpPr>
        <p:spPr>
          <a:xfrm>
            <a:off x="204480" y="517012"/>
            <a:ext cx="7923520"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47 </a:t>
            </a:r>
            <a:r>
              <a:rPr lang="en-GB" sz="2800" b="1" spc="-1" dirty="0">
                <a:latin typeface="+mj-lt"/>
              </a:rPr>
              <a:t>Every day he was teaching at the temple. But the chief priests, the teachers of the law and the leaders among the people were trying to kill him. </a:t>
            </a:r>
            <a:r>
              <a:rPr lang="en-GB" sz="2800" b="1" spc="-1" baseline="30000" dirty="0">
                <a:solidFill>
                  <a:srgbClr val="C00000"/>
                </a:solidFill>
                <a:latin typeface="+mj-lt"/>
              </a:rPr>
              <a:t>48</a:t>
            </a:r>
            <a:r>
              <a:rPr lang="en-GB" sz="2800" b="1" spc="-1" dirty="0">
                <a:latin typeface="+mj-lt"/>
              </a:rPr>
              <a:t> Yet they could not find any way to do it, because all the people hung on his words.</a:t>
            </a:r>
          </a:p>
          <a:p>
            <a:pPr>
              <a:lnSpc>
                <a:spcPct val="100000"/>
              </a:lnSpc>
              <a:buNone/>
            </a:pPr>
            <a:r>
              <a:rPr lang="en-US" sz="2800" b="1" spc="-1" dirty="0">
                <a:solidFill>
                  <a:srgbClr val="C00000"/>
                </a:solidFill>
                <a:latin typeface="+mj-lt"/>
              </a:rPr>
              <a:t>●</a:t>
            </a:r>
            <a:r>
              <a:rPr lang="en-US" sz="2800" b="1" spc="-1" dirty="0">
                <a:solidFill>
                  <a:srgbClr val="0070C0"/>
                </a:solidFill>
                <a:latin typeface="+mj-lt"/>
              </a:rPr>
              <a:t> “Kill him”: </a:t>
            </a:r>
            <a:r>
              <a:rPr lang="en-US" sz="2800" b="1" spc="-1" dirty="0">
                <a:latin typeface="+mj-lt"/>
              </a:rPr>
              <a:t>Why? What for?</a:t>
            </a:r>
          </a:p>
          <a:p>
            <a:pPr indent="355600">
              <a:lnSpc>
                <a:spcPct val="100000"/>
              </a:lnSpc>
              <a:buNone/>
            </a:pPr>
            <a:r>
              <a:rPr lang="en-US" sz="2800" b="1" spc="-1" dirty="0">
                <a:latin typeface="+mj-lt"/>
              </a:rPr>
              <a:t>He claimed to be the awaited Messiah.</a:t>
            </a:r>
          </a:p>
          <a:p>
            <a:pPr indent="355600">
              <a:lnSpc>
                <a:spcPct val="100000"/>
              </a:lnSpc>
              <a:buNone/>
            </a:pPr>
            <a:r>
              <a:rPr lang="en-US" sz="2800" b="1" spc="-1" dirty="0">
                <a:latin typeface="+mj-lt"/>
              </a:rPr>
              <a:t>They feared the Romans would intervene.</a:t>
            </a:r>
          </a:p>
        </p:txBody>
      </p:sp>
      <p:pic>
        <p:nvPicPr>
          <p:cNvPr id="3" name="Picture 2">
            <a:extLst>
              <a:ext uri="{FF2B5EF4-FFF2-40B4-BE49-F238E27FC236}">
                <a16:creationId xmlns:a16="http://schemas.microsoft.com/office/drawing/2014/main" id="{18A129D8-4DE7-25F5-BBA4-84C346DB98F0}"/>
              </a:ext>
            </a:extLst>
          </p:cNvPr>
          <p:cNvPicPr>
            <a:picLocks noChangeAspect="1"/>
          </p:cNvPicPr>
          <p:nvPr/>
        </p:nvPicPr>
        <p:blipFill>
          <a:blip r:embed="rId2"/>
          <a:stretch>
            <a:fillRect/>
          </a:stretch>
        </p:blipFill>
        <p:spPr>
          <a:xfrm>
            <a:off x="0" y="0"/>
            <a:ext cx="8128000" cy="4572000"/>
          </a:xfrm>
          <a:prstGeom prst="rect">
            <a:avLst/>
          </a:prstGeom>
        </p:spPr>
      </p:pic>
    </p:spTree>
    <p:extLst>
      <p:ext uri="{BB962C8B-B14F-4D97-AF65-F5344CB8AC3E}">
        <p14:creationId xmlns:p14="http://schemas.microsoft.com/office/powerpoint/2010/main" val="355274475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1" end="1"/>
                                            </p:txEl>
                                          </p:spTgt>
                                        </p:tgtEl>
                                        <p:attrNameLst>
                                          <p:attrName>style.visibility</p:attrName>
                                        </p:attrNameLst>
                                      </p:cBhvr>
                                      <p:to>
                                        <p:strVal val="visible"/>
                                      </p:to>
                                    </p:set>
                                    <p:anim calcmode="lin" valueType="num">
                                      <p:cBhvr additive="repl">
                                        <p:cTn id="19"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7">
                                            <p:txEl>
                                              <p:pRg st="2" end="2"/>
                                            </p:txEl>
                                          </p:spTgt>
                                        </p:tgtEl>
                                        <p:attrNameLst>
                                          <p:attrName>style.visibility</p:attrName>
                                        </p:attrNameLst>
                                      </p:cBhvr>
                                      <p:to>
                                        <p:strVal val="visible"/>
                                      </p:to>
                                    </p:set>
                                    <p:anim calcmode="lin" valueType="num">
                                      <p:cBhvr additive="repl">
                                        <p:cTn id="25"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7">
                                            <p:txEl>
                                              <p:pRg st="3" end="3"/>
                                            </p:txEl>
                                          </p:spTgt>
                                        </p:tgtEl>
                                        <p:attrNameLst>
                                          <p:attrName>style.visibility</p:attrName>
                                        </p:attrNameLst>
                                      </p:cBhvr>
                                      <p:to>
                                        <p:strVal val="visible"/>
                                      </p:to>
                                    </p:set>
                                    <p:anim calcmode="lin" valueType="num">
                                      <p:cBhvr additive="repl">
                                        <p:cTn id="31" dur="500" fill="hold"/>
                                        <p:tgtEl>
                                          <p:spTgt spid="57">
                                            <p:txEl>
                                              <p:pRg st="3" end="3"/>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5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9" name="Image 5"/>
          <p:cNvPicPr/>
          <p:nvPr/>
        </p:nvPicPr>
        <p:blipFill>
          <a:blip r:embed="rId2"/>
          <a:stretch/>
        </p:blipFill>
        <p:spPr>
          <a:xfrm>
            <a:off x="0" y="6840"/>
            <a:ext cx="8127720" cy="4565160"/>
          </a:xfrm>
          <a:prstGeom prst="rect">
            <a:avLst/>
          </a:prstGeom>
          <a:ln w="0">
            <a:noFill/>
          </a:ln>
        </p:spPr>
      </p:pic>
      <p:sp>
        <p:nvSpPr>
          <p:cNvPr id="50" name="TextBox 5"/>
          <p:cNvSpPr/>
          <p:nvPr/>
        </p:nvSpPr>
        <p:spPr>
          <a:xfrm>
            <a:off x="211769" y="1929947"/>
            <a:ext cx="6776860" cy="10757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spcBef>
                <a:spcPts val="601"/>
              </a:spcBef>
              <a:buNone/>
            </a:pPr>
            <a:r>
              <a:rPr lang="en-GB" sz="3200" b="1" strike="noStrike" spc="-1" dirty="0">
                <a:solidFill>
                  <a:srgbClr val="0070C0"/>
                </a:solidFill>
                <a:latin typeface="Arial"/>
              </a:rPr>
              <a:t>2. Leaders doubt Jesus’ authority, </a:t>
            </a:r>
            <a:r>
              <a:rPr lang="en-GB" sz="3200" b="1" spc="-1" dirty="0">
                <a:solidFill>
                  <a:srgbClr val="C00000"/>
                </a:solidFill>
                <a:latin typeface="Arial"/>
              </a:rPr>
              <a:t>20:1-8</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15751</TotalTime>
  <Words>1961</Words>
  <Application>Microsoft Office PowerPoint</Application>
  <PresentationFormat>Custom</PresentationFormat>
  <Paragraphs>136</Paragraphs>
  <Slides>35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Calibri</vt:lpstr>
      <vt:lpstr>Calibri Light</vt:lpstr>
      <vt:lpstr>Symbol</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Galen Currah</dc:creator>
  <dc:description/>
  <cp:lastModifiedBy>Galen Currah</cp:lastModifiedBy>
  <cp:revision>489</cp:revision>
  <dcterms:created xsi:type="dcterms:W3CDTF">2023-05-03T23:33:27Z</dcterms:created>
  <dcterms:modified xsi:type="dcterms:W3CDTF">2024-02-01T04:31:12Z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Personnalisé</vt:lpwstr>
  </property>
  <property fmtid="{D5CDD505-2E9C-101B-9397-08002B2CF9AE}" pid="3" name="Slides">
    <vt:i4>37</vt:i4>
  </property>
</Properties>
</file>