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49" r:id="rId3"/>
    <p:sldId id="460" r:id="rId4"/>
    <p:sldId id="445" r:id="rId5"/>
    <p:sldId id="446" r:id="rId6"/>
    <p:sldId id="437" r:id="rId7"/>
    <p:sldId id="450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16" r:id="rId17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2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8118C-4051-56E2-18D2-5E8D3AC9525B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Romans, 12:9-21</a:t>
            </a:r>
            <a:endParaRPr lang="en-US" sz="2800" noProof="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FCFAB-957E-4AA3-0696-81D94E2B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7315200" cy="31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5B04E-A3DC-2E04-3E13-4209A21D3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EAE14E-E19D-D7BC-2969-A815126CBEFC}"/>
              </a:ext>
            </a:extLst>
          </p:cNvPr>
          <p:cNvSpPr txBox="1"/>
          <p:nvPr/>
        </p:nvSpPr>
        <p:spPr>
          <a:xfrm>
            <a:off x="163012" y="221878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Bless those who persecute you;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 and do not curse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4CFAE-E2C4-AC90-93BD-0C537E87FFD4}"/>
              </a:ext>
            </a:extLst>
          </p:cNvPr>
          <p:cNvSpPr txBox="1"/>
          <p:nvPr/>
        </p:nvSpPr>
        <p:spPr>
          <a:xfrm>
            <a:off x="163011" y="2065807"/>
            <a:ext cx="707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Rejoice with those who rejoice;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weep with those who weep.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46517-3E54-B453-69D4-E04EF6CB8624}"/>
              </a:ext>
            </a:extLst>
          </p:cNvPr>
          <p:cNvSpPr txBox="1"/>
          <p:nvPr/>
        </p:nvSpPr>
        <p:spPr>
          <a:xfrm>
            <a:off x="163011" y="1111700"/>
            <a:ext cx="698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Bless: </a:t>
            </a:r>
            <a:r>
              <a:rPr lang="en-GB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Eulog</a:t>
            </a:r>
            <a:r>
              <a:rPr lang="fr-CA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èō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A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eulogize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return.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DD0B1-9D62-3274-4EFC-84782DA73366}"/>
              </a:ext>
            </a:extLst>
          </p:cNvPr>
          <p:cNvSpPr txBox="1"/>
          <p:nvPr/>
        </p:nvSpPr>
        <p:spPr>
          <a:xfrm>
            <a:off x="163010" y="2899083"/>
            <a:ext cx="6961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With: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 within which something takes place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BDAG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147C8-B9AE-7E5F-9681-5FD689DF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9" y="8407"/>
            <a:ext cx="57313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0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9" grpId="0" build="allAtOnce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31906-D724-755A-4404-D11767C9E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EB0567-1EC1-FCE9-043E-0B401F3668BF}"/>
              </a:ext>
            </a:extLst>
          </p:cNvPr>
          <p:cNvSpPr txBox="1"/>
          <p:nvPr/>
        </p:nvSpPr>
        <p:spPr>
          <a:xfrm>
            <a:off x="163011" y="80881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in harmony with one another;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43E01-887D-F1F0-80B2-8FBC11D6654C}"/>
              </a:ext>
            </a:extLst>
          </p:cNvPr>
          <p:cNvSpPr txBox="1"/>
          <p:nvPr/>
        </p:nvSpPr>
        <p:spPr>
          <a:xfrm>
            <a:off x="163011" y="1569283"/>
            <a:ext cx="707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be arrogant, but associate with the lowly;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A5D3D-9F24-D426-2000-D0C1596F8059}"/>
              </a:ext>
            </a:extLst>
          </p:cNvPr>
          <p:cNvSpPr txBox="1"/>
          <p:nvPr/>
        </p:nvSpPr>
        <p:spPr>
          <a:xfrm>
            <a:off x="163012" y="527544"/>
            <a:ext cx="698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Live: 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Lit., ‘thinking (about) the same things’ (at least part of the time).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9561F-9E32-07CB-24DA-923BEFE43CD1}"/>
              </a:ext>
            </a:extLst>
          </p:cNvPr>
          <p:cNvSpPr txBox="1"/>
          <p:nvPr/>
        </p:nvSpPr>
        <p:spPr>
          <a:xfrm>
            <a:off x="163011" y="2460147"/>
            <a:ext cx="7074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Lowly: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“being of low social status,” 2. “being servile in manner,” 3. “being unpretentious.” </a:t>
            </a:r>
            <a:r>
              <a:rPr lang="en-GB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BDAG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72326-865E-8D82-367E-4C83CFCB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64" y="0"/>
            <a:ext cx="7349464" cy="4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8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9" grpId="0" build="allAtOnce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2296F-C56A-D8AE-2542-BF0F1CA15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4435F-5038-25B5-ADE8-16860A35B15B}"/>
              </a:ext>
            </a:extLst>
          </p:cNvPr>
          <p:cNvSpPr txBox="1"/>
          <p:nvPr/>
        </p:nvSpPr>
        <p:spPr>
          <a:xfrm>
            <a:off x="163012" y="-1322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claim to be wiser than you 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1B13E-1223-4EBC-7E6B-C786DD3B209D}"/>
              </a:ext>
            </a:extLst>
          </p:cNvPr>
          <p:cNvSpPr txBox="1"/>
          <p:nvPr/>
        </p:nvSpPr>
        <p:spPr>
          <a:xfrm>
            <a:off x="163010" y="1110116"/>
            <a:ext cx="707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repay anyone evil for evil,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612B1-B6FF-5A3E-622A-425CDF09EE10}"/>
              </a:ext>
            </a:extLst>
          </p:cNvPr>
          <p:cNvSpPr txBox="1"/>
          <p:nvPr/>
        </p:nvSpPr>
        <p:spPr>
          <a:xfrm>
            <a:off x="163011" y="485898"/>
            <a:ext cx="698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not: 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FB8A6-53B3-32AC-8ED9-58CBDB56A5E3}"/>
              </a:ext>
            </a:extLst>
          </p:cNvPr>
          <p:cNvSpPr txBox="1"/>
          <p:nvPr/>
        </p:nvSpPr>
        <p:spPr>
          <a:xfrm>
            <a:off x="190919" y="1553938"/>
            <a:ext cx="696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“harmful or injurious” </a:t>
            </a:r>
            <a:r>
              <a:rPr lang="en-GB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BDAG</a:t>
            </a:r>
            <a:endParaRPr lang="en-US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4F35E-FF9F-69A5-5D06-EB861A98495C}"/>
              </a:ext>
            </a:extLst>
          </p:cNvPr>
          <p:cNvSpPr txBox="1"/>
          <p:nvPr/>
        </p:nvSpPr>
        <p:spPr>
          <a:xfrm>
            <a:off x="190919" y="2163558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take thought for what is noble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sight of 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A5EF0-E93A-096E-026F-06FD8B89FB2B}"/>
              </a:ext>
            </a:extLst>
          </p:cNvPr>
          <p:cNvSpPr txBox="1"/>
          <p:nvPr/>
        </p:nvSpPr>
        <p:spPr>
          <a:xfrm>
            <a:off x="205439" y="3081665"/>
            <a:ext cx="698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Thought: 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“Provide for, consider.”</a:t>
            </a:r>
          </a:p>
          <a:p>
            <a:pPr marL="344488" indent="-3444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Romans, Jews and Christians.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86BEF-FA70-94F6-051C-90669A74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586"/>
            <a:ext cx="7343108" cy="41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9" grpId="0" build="allAtOnce"/>
      <p:bldP spid="10" grpId="0" build="allAtOnce"/>
      <p:bldP spid="5" grpId="0" build="allAtOnce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D9577F-6B91-C4CE-A7A4-C8A598E96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90D5B7-0DE7-4609-4BB3-2D36E6ED956A}"/>
              </a:ext>
            </a:extLst>
          </p:cNvPr>
          <p:cNvSpPr txBox="1"/>
          <p:nvPr/>
        </p:nvSpPr>
        <p:spPr>
          <a:xfrm>
            <a:off x="163012" y="106678"/>
            <a:ext cx="7074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it is possible, so far as it depends on you, live peaceably with 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3B8ED-0848-0706-69F6-8D1CC4AFC367}"/>
              </a:ext>
            </a:extLst>
          </p:cNvPr>
          <p:cNvSpPr txBox="1"/>
          <p:nvPr/>
        </p:nvSpPr>
        <p:spPr>
          <a:xfrm>
            <a:off x="163011" y="1634920"/>
            <a:ext cx="7074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Beloved, never avenge yourselves, but leave room for the wrath of God,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it is written, “Vengeance is mine;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repay, says the Lord.” 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Lev. 19:18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EEFA7-E96A-4C9B-9D4B-435F521504FB}"/>
              </a:ext>
            </a:extLst>
          </p:cNvPr>
          <p:cNvSpPr txBox="1"/>
          <p:nvPr/>
        </p:nvSpPr>
        <p:spPr>
          <a:xfrm>
            <a:off x="163011" y="996500"/>
            <a:ext cx="698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All: </a:t>
            </a:r>
            <a:r>
              <a:rPr 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and communities.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DF60-DC34-CAAE-2AFF-4EF2033471EA}"/>
              </a:ext>
            </a:extLst>
          </p:cNvPr>
          <p:cNvSpPr txBox="1"/>
          <p:nvPr/>
        </p:nvSpPr>
        <p:spPr>
          <a:xfrm>
            <a:off x="163011" y="3386517"/>
            <a:ext cx="696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Wrath: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God can avenge fairly.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CDCC1-6153-8D18-C811-4399DC6F81D4}"/>
              </a:ext>
            </a:extLst>
          </p:cNvPr>
          <p:cNvSpPr/>
          <p:nvPr/>
        </p:nvSpPr>
        <p:spPr>
          <a:xfrm>
            <a:off x="1476000" y="55134"/>
            <a:ext cx="5551446" cy="1679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“You shall not take vengeance or bear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 grudge against any of your people,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but you shall love your neighbor as yourself: I am the LORD” (Lev. 19.18).</a:t>
            </a:r>
          </a:p>
        </p:txBody>
      </p:sp>
    </p:spTree>
    <p:extLst>
      <p:ext uri="{BB962C8B-B14F-4D97-AF65-F5344CB8AC3E}">
        <p14:creationId xmlns:p14="http://schemas.microsoft.com/office/powerpoint/2010/main" val="3629842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9" grpId="0" build="allAtOnce"/>
      <p:bldP spid="10" grpId="0" build="allAtOnce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258B-D573-37C0-3C90-FAE0B8E77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57F419-4E73-829C-215E-740781692746}"/>
              </a:ext>
            </a:extLst>
          </p:cNvPr>
          <p:cNvSpPr txBox="1"/>
          <p:nvPr/>
        </p:nvSpPr>
        <p:spPr>
          <a:xfrm>
            <a:off x="163012" y="49078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Instead, “if your enemies are hungry, feed them; if they are thirsty, give them something to drink,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7CA0C-DD01-95CF-D8E5-0724DBF6A814}"/>
              </a:ext>
            </a:extLst>
          </p:cNvPr>
          <p:cNvSpPr txBox="1"/>
          <p:nvPr/>
        </p:nvSpPr>
        <p:spPr>
          <a:xfrm>
            <a:off x="163012" y="914133"/>
            <a:ext cx="7089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for by doing this you will heap burning coals on their heads.” 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Pro. 25.21-22a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A1E36-F792-B75F-429A-0BA91C1F94F4}"/>
              </a:ext>
            </a:extLst>
          </p:cNvPr>
          <p:cNvSpPr txBox="1"/>
          <p:nvPr/>
        </p:nvSpPr>
        <p:spPr>
          <a:xfrm>
            <a:off x="163012" y="2230360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Coals: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Metaphore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alive by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warmth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fuel for cooking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One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 on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safest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place).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48BF95-43B0-ADA7-E8C6-081E4AC05953}"/>
              </a:ext>
            </a:extLst>
          </p:cNvPr>
          <p:cNvSpPr/>
          <p:nvPr/>
        </p:nvSpPr>
        <p:spPr>
          <a:xfrm>
            <a:off x="1600742" y="2514571"/>
            <a:ext cx="5551446" cy="13162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“You </a:t>
            </a:r>
            <a:r>
              <a:rPr lang="en-US" sz="2400" dirty="0" err="1">
                <a:solidFill>
                  <a:schemeClr val="tx1"/>
                </a:solidFill>
              </a:rPr>
              <a:t>you</a:t>
            </a:r>
            <a:r>
              <a:rPr lang="en-US" sz="2400" dirty="0">
                <a:solidFill>
                  <a:schemeClr val="tx1"/>
                </a:solidFill>
              </a:rPr>
              <a:t> will heap burning coals on his head, </a:t>
            </a:r>
            <a:r>
              <a:rPr lang="en-US" sz="2400" b="1" dirty="0">
                <a:solidFill>
                  <a:schemeClr val="tx1"/>
                </a:solidFill>
              </a:rPr>
              <a:t>and the LORD will reward you</a:t>
            </a:r>
            <a:r>
              <a:rPr lang="en-US" sz="2400" dirty="0">
                <a:solidFill>
                  <a:schemeClr val="tx1"/>
                </a:solidFill>
              </a:rPr>
              <a:t>”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(Pro. 25.22).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59848-99F4-6631-A12A-ED79ED350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61" y="0"/>
            <a:ext cx="35358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7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9" grpId="0" build="allAtOnce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736CF-ECF6-BFF4-8547-74EB67C3D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1893C-5B8C-DE1B-F41C-B40A8EDE1515}"/>
              </a:ext>
            </a:extLst>
          </p:cNvPr>
          <p:cNvSpPr txBox="1"/>
          <p:nvPr/>
        </p:nvSpPr>
        <p:spPr>
          <a:xfrm>
            <a:off x="163012" y="106678"/>
            <a:ext cx="683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be overcome by evil,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3F81F-BBD4-0F72-E7A7-E6DD2F44D1FA}"/>
              </a:ext>
            </a:extLst>
          </p:cNvPr>
          <p:cNvSpPr txBox="1"/>
          <p:nvPr/>
        </p:nvSpPr>
        <p:spPr>
          <a:xfrm>
            <a:off x="202088" y="477149"/>
            <a:ext cx="679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overcome evil with good.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2570C-A9A2-E4F5-0379-A9E927B2BC21}"/>
              </a:ext>
            </a:extLst>
          </p:cNvPr>
          <p:cNvSpPr txBox="1"/>
          <p:nvPr/>
        </p:nvSpPr>
        <p:spPr>
          <a:xfrm>
            <a:off x="163012" y="918166"/>
            <a:ext cx="2501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Evil: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4445D-C626-72CB-5EAF-23CB9F5B342C}"/>
              </a:ext>
            </a:extLst>
          </p:cNvPr>
          <p:cNvSpPr txBox="1"/>
          <p:nvPr/>
        </p:nvSpPr>
        <p:spPr>
          <a:xfrm>
            <a:off x="2538523" y="906769"/>
            <a:ext cx="478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Conquer, vanquish, defeat.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Crime, harm, moral wrong.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 quality.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03299-4F35-45F5-CE9F-8B7DA3314952}"/>
              </a:ext>
            </a:extLst>
          </p:cNvPr>
          <p:cNvSpPr txBox="1"/>
          <p:nvPr/>
        </p:nvSpPr>
        <p:spPr>
          <a:xfrm>
            <a:off x="163012" y="2291764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basic Christian response 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most offenses. Quietly forgive and</a:t>
            </a:r>
            <a:b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a way to show undeserved grace.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God will always intervene.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97A76-6BCA-28C4-89B0-BF460BBA5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"/>
            <a:ext cx="7326524" cy="4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4" grpId="0"/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6E6C5-DF57-3BE3-F7C9-46EB0D5D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5A47E0-0D1D-797F-27DD-CE166A1CF63C}"/>
              </a:ext>
            </a:extLst>
          </p:cNvPr>
          <p:cNvSpPr txBox="1"/>
          <p:nvPr/>
        </p:nvSpPr>
        <p:spPr>
          <a:xfrm>
            <a:off x="81506" y="99796"/>
            <a:ext cx="71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http://romans.forum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B8B6B-6E12-E324-62ED-1062EA763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60" y="805721"/>
            <a:ext cx="3309079" cy="33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1D4D9-9D63-DF49-8C48-0E9F96E0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938088-5E0B-635C-0528-9EC18F32FB6B}"/>
              </a:ext>
            </a:extLst>
          </p:cNvPr>
          <p:cNvSpPr txBox="1"/>
          <p:nvPr/>
        </p:nvSpPr>
        <p:spPr>
          <a:xfrm>
            <a:off x="1" y="14482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Marks of True Christians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D1CA3-7097-9721-A556-C4E9AE934902}"/>
              </a:ext>
            </a:extLst>
          </p:cNvPr>
          <p:cNvSpPr txBox="1"/>
          <p:nvPr/>
        </p:nvSpPr>
        <p:spPr>
          <a:xfrm>
            <a:off x="344487" y="673748"/>
            <a:ext cx="657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said: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give you a new commandment, that you love one another. Just as I have loved you, you also should love one another.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9CF77-B1E5-77C2-855E-B7C9DF870361}"/>
              </a:ext>
            </a:extLst>
          </p:cNvPr>
          <p:cNvSpPr txBox="1"/>
          <p:nvPr/>
        </p:nvSpPr>
        <p:spPr>
          <a:xfrm>
            <a:off x="344487" y="2362848"/>
            <a:ext cx="6626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By this everyone will know that you are my disciples, if you have love for one another.” 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 13:34-35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16F72-1A03-6F3E-7B0A-2EA4D130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CDA68-E418-5C69-1B25-72D8B693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l Tutorial: Hammer - Skills Ready">
            <a:extLst>
              <a:ext uri="{FF2B5EF4-FFF2-40B4-BE49-F238E27FC236}">
                <a16:creationId xmlns:a16="http://schemas.microsoft.com/office/drawing/2014/main" id="{10C9675A-71A7-5301-3FF6-EC58161A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5" y="2842429"/>
            <a:ext cx="2258646" cy="12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3A7CC-5D08-A479-5BC4-6DC36FF7C20E}"/>
              </a:ext>
            </a:extLst>
          </p:cNvPr>
          <p:cNvSpPr txBox="1"/>
          <p:nvPr/>
        </p:nvSpPr>
        <p:spPr>
          <a:xfrm>
            <a:off x="0" y="93785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note</a:t>
            </a:r>
          </a:p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Romans 12:9-21 active verbs,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both imperatives and participles,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occur in the Greek present tense,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which normally implies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continual or oft-repeated action.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ool Tutorial: Hammer - Skills Ready">
            <a:extLst>
              <a:ext uri="{FF2B5EF4-FFF2-40B4-BE49-F238E27FC236}">
                <a16:creationId xmlns:a16="http://schemas.microsoft.com/office/drawing/2014/main" id="{5E881089-E51D-27AE-86EF-88D2743E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"/>
            <a:ext cx="7315200" cy="41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89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503F5-E6ED-1C7A-E88A-378E14B65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D261D9-D19E-1127-ABF2-A06EBE88C657}"/>
              </a:ext>
            </a:extLst>
          </p:cNvPr>
          <p:cNvSpPr txBox="1"/>
          <p:nvPr/>
        </p:nvSpPr>
        <p:spPr>
          <a:xfrm>
            <a:off x="140947" y="52322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love be genuine.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9E64B-40EA-3621-71C1-8EC742DDDDD1}"/>
              </a:ext>
            </a:extLst>
          </p:cNvPr>
          <p:cNvSpPr txBox="1"/>
          <p:nvPr/>
        </p:nvSpPr>
        <p:spPr>
          <a:xfrm>
            <a:off x="140947" y="1443217"/>
            <a:ext cx="205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Love:</a:t>
            </a:r>
          </a:p>
          <a:p>
            <a:pPr>
              <a:defRPr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Genuine: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348F5-7347-E48D-AE8D-15F080E347D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Romans 12:9-21 (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NRSVue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97FAA-39BA-9B9F-CEF1-35BB54432084}"/>
              </a:ext>
            </a:extLst>
          </p:cNvPr>
          <p:cNvSpPr txBox="1"/>
          <p:nvPr/>
        </p:nvSpPr>
        <p:spPr>
          <a:xfrm>
            <a:off x="2193235" y="1431820"/>
            <a:ext cx="4942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A·ga·p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regard, interest, esteem (seldom emotional).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An·hypo·kritos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behind a mask.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410A6-A4B4-1608-B135-97D2EAA67E88}"/>
              </a:ext>
            </a:extLst>
          </p:cNvPr>
          <p:cNvSpPr txBox="1"/>
          <p:nvPr/>
        </p:nvSpPr>
        <p:spPr>
          <a:xfrm>
            <a:off x="151980" y="94271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(is) genuine.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DD5A76-98DC-EFBD-E756-41BE7E4FD135}"/>
              </a:ext>
            </a:extLst>
          </p:cNvPr>
          <p:cNvSpPr/>
          <p:nvPr/>
        </p:nvSpPr>
        <p:spPr>
          <a:xfrm>
            <a:off x="3353070" y="659934"/>
            <a:ext cx="3782376" cy="1679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“The wisdom from above is … without a trace of partiality or hypocrisy”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(James 3.17).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395EF-0E9C-AB1C-C817-0B745AEDE816}"/>
              </a:ext>
            </a:extLst>
          </p:cNvPr>
          <p:cNvSpPr txBox="1"/>
          <p:nvPr/>
        </p:nvSpPr>
        <p:spPr>
          <a:xfrm>
            <a:off x="492368" y="3172090"/>
            <a:ext cx="704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 in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9b-13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participles describing genuine love.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5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uiExpand="1" build="p"/>
      <p:bldP spid="2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BB95E-B172-F1C0-F6E0-5EF69474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4332C-C5DE-F0CE-1C63-C63B21F298B3}"/>
              </a:ext>
            </a:extLst>
          </p:cNvPr>
          <p:cNvSpPr txBox="1"/>
          <p:nvPr/>
        </p:nvSpPr>
        <p:spPr>
          <a:xfrm>
            <a:off x="140947" y="88019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hate what is evil;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757E6-0175-821C-B8D5-F2F939E774F7}"/>
              </a:ext>
            </a:extLst>
          </p:cNvPr>
          <p:cNvSpPr txBox="1"/>
          <p:nvPr/>
        </p:nvSpPr>
        <p:spPr>
          <a:xfrm>
            <a:off x="140947" y="1267321"/>
            <a:ext cx="1960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Hate: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821E7-7C82-FA06-107B-4CFEA5EB3C37}"/>
              </a:ext>
            </a:extLst>
          </p:cNvPr>
          <p:cNvSpPr txBox="1"/>
          <p:nvPr/>
        </p:nvSpPr>
        <p:spPr>
          <a:xfrm>
            <a:off x="140947" y="622636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fast to what is good;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B1B8F-DD37-8AAE-7AA0-340B57D6BA68}"/>
              </a:ext>
            </a:extLst>
          </p:cNvPr>
          <p:cNvSpPr txBox="1"/>
          <p:nvPr/>
        </p:nvSpPr>
        <p:spPr>
          <a:xfrm>
            <a:off x="1719472" y="1255924"/>
            <a:ext cx="5410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Loath, abhor</a:t>
            </a:r>
          </a:p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éros,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pernicious”.</a:t>
            </a:r>
          </a:p>
          <a:p>
            <a:r>
              <a:rPr lang="fr-CA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Kolláô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stick like glue.</a:t>
            </a:r>
          </a:p>
          <a:p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fr-CA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agathos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C8B01C-04B1-CA6F-3B04-D28319BA900A}"/>
              </a:ext>
            </a:extLst>
          </p:cNvPr>
          <p:cNvSpPr/>
          <p:nvPr/>
        </p:nvSpPr>
        <p:spPr>
          <a:xfrm>
            <a:off x="3027316" y="2313353"/>
            <a:ext cx="4102807" cy="1062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“Deliver us from the evil one.”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(Matt. 6.13).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3ED1E-0FA6-84A2-940F-F913DACF7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" y="0"/>
            <a:ext cx="61782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5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6" grpId="0" uiExpand="1" build="p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CB35D-5CF7-46D9-41C7-A495C5C3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10CE3-55CE-5074-D0EE-E657440618DA}"/>
              </a:ext>
            </a:extLst>
          </p:cNvPr>
          <p:cNvSpPr txBox="1"/>
          <p:nvPr/>
        </p:nvSpPr>
        <p:spPr>
          <a:xfrm>
            <a:off x="242548" y="2848863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 one another in showing honor.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CCE19-ECFB-07FC-97F2-6F6C617CCEF9}"/>
              </a:ext>
            </a:extLst>
          </p:cNvPr>
          <p:cNvSpPr txBox="1"/>
          <p:nvPr/>
        </p:nvSpPr>
        <p:spPr>
          <a:xfrm>
            <a:off x="147043" y="1396489"/>
            <a:ext cx="2166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Love…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61221-96F3-C11D-4706-EF8D39EC2B35}"/>
              </a:ext>
            </a:extLst>
          </p:cNvPr>
          <p:cNvSpPr txBox="1"/>
          <p:nvPr/>
        </p:nvSpPr>
        <p:spPr>
          <a:xfrm>
            <a:off x="2313354" y="1385092"/>
            <a:ext cx="5138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Philadelphia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Philostorgos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devoted.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(Only here in the Bible.)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D14DE-4817-A1A8-CAB8-83C1A623CB7A}"/>
              </a:ext>
            </a:extLst>
          </p:cNvPr>
          <p:cNvSpPr txBox="1"/>
          <p:nvPr/>
        </p:nvSpPr>
        <p:spPr>
          <a:xfrm>
            <a:off x="147043" y="352209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one another with mutual affection;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My Teen is Starting to Date: 10 Rules I'm Implementing in My Home - Raising  Teens Today">
            <a:extLst>
              <a:ext uri="{FF2B5EF4-FFF2-40B4-BE49-F238E27FC236}">
                <a16:creationId xmlns:a16="http://schemas.microsoft.com/office/drawing/2014/main" id="{B8ABC820-7D13-1E59-21AC-C67772DB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8" y="5789"/>
            <a:ext cx="65166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0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8C739-3AB3-A20A-3F2D-3C95400CC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401137-DD31-0BF1-256D-91820AB0A253}"/>
              </a:ext>
            </a:extLst>
          </p:cNvPr>
          <p:cNvSpPr txBox="1"/>
          <p:nvPr/>
        </p:nvSpPr>
        <p:spPr>
          <a:xfrm>
            <a:off x="163012" y="2549454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the Lord.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6FAE5-7EEC-B87D-D8F9-3357BFAE1992}"/>
              </a:ext>
            </a:extLst>
          </p:cNvPr>
          <p:cNvSpPr txBox="1"/>
          <p:nvPr/>
        </p:nvSpPr>
        <p:spPr>
          <a:xfrm>
            <a:off x="163012" y="221878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lag in zeal;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ECD77-0076-B243-3187-52ED9AE4000B}"/>
              </a:ext>
            </a:extLst>
          </p:cNvPr>
          <p:cNvSpPr txBox="1"/>
          <p:nvPr/>
        </p:nvSpPr>
        <p:spPr>
          <a:xfrm>
            <a:off x="163012" y="1363866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ardent in spirit;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A44EA-A52F-81FA-9422-D56B85D3E618}"/>
              </a:ext>
            </a:extLst>
          </p:cNvPr>
          <p:cNvSpPr txBox="1"/>
          <p:nvPr/>
        </p:nvSpPr>
        <p:spPr>
          <a:xfrm>
            <a:off x="163012" y="662067"/>
            <a:ext cx="541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Zeal: 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spud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speed.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6689D-0FB0-E639-7099-CD0BE767ABC8}"/>
              </a:ext>
            </a:extLst>
          </p:cNvPr>
          <p:cNvSpPr txBox="1"/>
          <p:nvPr/>
        </p:nvSpPr>
        <p:spPr>
          <a:xfrm>
            <a:off x="163011" y="1847655"/>
            <a:ext cx="693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Ardent: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enthusiastic, excited.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51C0E-5B36-9018-C00E-E208BEE6B8A1}"/>
              </a:ext>
            </a:extLst>
          </p:cNvPr>
          <p:cNvSpPr txBox="1"/>
          <p:nvPr/>
        </p:nvSpPr>
        <p:spPr>
          <a:xfrm>
            <a:off x="163011" y="2989643"/>
            <a:ext cx="693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slave.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D1D51-B879-0315-ADA9-02A90BBCB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09" y="0"/>
            <a:ext cx="7290997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 build="allAtOnce"/>
      <p:bldP spid="7" grpId="0" build="allAtOnce"/>
      <p:bldP spid="9" grpId="0" build="allAtOnce"/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1BB592-22D5-0693-BFB0-60F7B964B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291F9C-5404-A2B4-7428-6868673FA5C6}"/>
              </a:ext>
            </a:extLst>
          </p:cNvPr>
          <p:cNvSpPr txBox="1"/>
          <p:nvPr/>
        </p:nvSpPr>
        <p:spPr>
          <a:xfrm>
            <a:off x="163012" y="222903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persevere in prayer.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B90BF-7C43-3C82-FE97-D74DCDA95816}"/>
              </a:ext>
            </a:extLst>
          </p:cNvPr>
          <p:cNvSpPr txBox="1"/>
          <p:nvPr/>
        </p:nvSpPr>
        <p:spPr>
          <a:xfrm>
            <a:off x="163012" y="143724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Rejoice in hope;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9A3EA-FE28-889F-3D83-4008626BC7C8}"/>
              </a:ext>
            </a:extLst>
          </p:cNvPr>
          <p:cNvSpPr txBox="1"/>
          <p:nvPr/>
        </p:nvSpPr>
        <p:spPr>
          <a:xfrm>
            <a:off x="163012" y="1152856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in affliction;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FB712-C66B-B44A-CC53-2A5FA9520765}"/>
              </a:ext>
            </a:extLst>
          </p:cNvPr>
          <p:cNvSpPr txBox="1"/>
          <p:nvPr/>
        </p:nvSpPr>
        <p:spPr>
          <a:xfrm>
            <a:off x="163012" y="583913"/>
            <a:ext cx="708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Expecting.</a:t>
            </a:r>
            <a:r>
              <a:rPr lang="en-GB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C65B9-E37F-37C2-DBC0-51F931BD220A}"/>
              </a:ext>
            </a:extLst>
          </p:cNvPr>
          <p:cNvSpPr txBox="1"/>
          <p:nvPr/>
        </p:nvSpPr>
        <p:spPr>
          <a:xfrm>
            <a:off x="163011" y="1636645"/>
            <a:ext cx="693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Patient: </a:t>
            </a:r>
            <a:r>
              <a:rPr lang="en-GB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hypo·menō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remain under.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D9231-F985-05A4-FAA3-028A002EC71A}"/>
              </a:ext>
            </a:extLst>
          </p:cNvPr>
          <p:cNvSpPr txBox="1"/>
          <p:nvPr/>
        </p:nvSpPr>
        <p:spPr>
          <a:xfrm>
            <a:off x="163011" y="2669219"/>
            <a:ext cx="6933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Persevere: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Persist.</a:t>
            </a:r>
          </a:p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God require us to keep on praying when we want quick results?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A8FEC-3E53-D057-6A55-C3DC82CED6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25"/>
          <a:stretch>
            <a:fillRect/>
          </a:stretch>
        </p:blipFill>
        <p:spPr>
          <a:xfrm>
            <a:off x="0" y="0"/>
            <a:ext cx="7315200" cy="41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 build="allAtOnce"/>
      <p:bldP spid="7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D557E-2220-AD06-0E9B-46AF15524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3F9189-73DE-F8F3-EDFD-9D30D088AB2D}"/>
              </a:ext>
            </a:extLst>
          </p:cNvPr>
          <p:cNvSpPr txBox="1"/>
          <p:nvPr/>
        </p:nvSpPr>
        <p:spPr>
          <a:xfrm>
            <a:off x="503536" y="897927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churches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widows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slaves, &amp;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CDAE9-35A0-1400-7D64-E81D0C2A05C9}"/>
              </a:ext>
            </a:extLst>
          </p:cNvPr>
          <p:cNvSpPr txBox="1"/>
          <p:nvPr/>
        </p:nvSpPr>
        <p:spPr>
          <a:xfrm>
            <a:off x="163012" y="41878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Contribute to the needs of the saints;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AC0B6-8EE7-3097-C792-61F62CD8F368}"/>
              </a:ext>
            </a:extLst>
          </p:cNvPr>
          <p:cNvSpPr txBox="1"/>
          <p:nvPr/>
        </p:nvSpPr>
        <p:spPr>
          <a:xfrm>
            <a:off x="163013" y="2229937"/>
            <a:ext cx="632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pursue hospitality to strangers.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2B231-1909-C6E0-0189-3EC41832DBAE}"/>
              </a:ext>
            </a:extLst>
          </p:cNvPr>
          <p:cNvSpPr txBox="1"/>
          <p:nvPr/>
        </p:nvSpPr>
        <p:spPr>
          <a:xfrm>
            <a:off x="163012" y="482067"/>
            <a:ext cx="6761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Contribute: </a:t>
            </a:r>
            <a:r>
              <a:rPr lang="en-GB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koinōn</a:t>
            </a:r>
            <a:r>
              <a:rPr lang="fr-CA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èō</a:t>
            </a:r>
            <a:r>
              <a:rPr lang="fr-C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fr-C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B9628-E263-A8B0-E37C-03FF1E0A392B}"/>
              </a:ext>
            </a:extLst>
          </p:cNvPr>
          <p:cNvSpPr txBox="1"/>
          <p:nvPr/>
        </p:nvSpPr>
        <p:spPr>
          <a:xfrm>
            <a:off x="163012" y="2654562"/>
            <a:ext cx="693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Strangers: 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Traveling evangelists.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ABCBC-4457-DD63-07AF-4A81F2969EC5}"/>
              </a:ext>
            </a:extLst>
          </p:cNvPr>
          <p:cNvSpPr txBox="1"/>
          <p:nvPr/>
        </p:nvSpPr>
        <p:spPr>
          <a:xfrm>
            <a:off x="492368" y="3172090"/>
            <a:ext cx="704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 in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14b-19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participles describing how to bless others.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6A924-718C-803F-22B2-958BF443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08" y="4197"/>
            <a:ext cx="36919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1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" grpId="0" build="allAtOnce"/>
      <p:bldP spid="7" grpId="0" build="allAtOnce"/>
      <p:bldP spid="9" grpId="0" build="allAtOnce"/>
      <p:bldP spid="10" grpId="0" build="allAtOnce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9926</TotalTime>
  <Words>921</Words>
  <Application>Microsoft Office PowerPoint</Application>
  <PresentationFormat>Custom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403</cp:revision>
  <dcterms:created xsi:type="dcterms:W3CDTF">2023-02-25T21:04:15Z</dcterms:created>
  <dcterms:modified xsi:type="dcterms:W3CDTF">2026-02-24T08:04:43Z</dcterms:modified>
</cp:coreProperties>
</file>