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467" r:id="rId3"/>
    <p:sldId id="468" r:id="rId4"/>
    <p:sldId id="446" r:id="rId5"/>
    <p:sldId id="329" r:id="rId6"/>
    <p:sldId id="448" r:id="rId7"/>
    <p:sldId id="451" r:id="rId8"/>
    <p:sldId id="450" r:id="rId9"/>
    <p:sldId id="453" r:id="rId10"/>
    <p:sldId id="452" r:id="rId11"/>
    <p:sldId id="455" r:id="rId12"/>
    <p:sldId id="471" r:id="rId13"/>
    <p:sldId id="466" r:id="rId14"/>
    <p:sldId id="456" r:id="rId15"/>
    <p:sldId id="457" r:id="rId16"/>
    <p:sldId id="469" r:id="rId17"/>
    <p:sldId id="458" r:id="rId18"/>
    <p:sldId id="459" r:id="rId19"/>
    <p:sldId id="454" r:id="rId20"/>
    <p:sldId id="430" r:id="rId21"/>
    <p:sldId id="460" r:id="rId22"/>
    <p:sldId id="461" r:id="rId23"/>
    <p:sldId id="464" r:id="rId24"/>
    <p:sldId id="472" r:id="rId25"/>
    <p:sldId id="416" r:id="rId26"/>
    <p:sldId id="411" r:id="rId27"/>
    <p:sldId id="470" r:id="rId28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8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01" y="10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3468E5-4434-4ED0-BA82-5AADC5059DD6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946CCBB-597B-4035-9F81-AADBC52F3ED5}">
      <dgm:prSet/>
      <dgm:spPr/>
      <dgm:t>
        <a:bodyPr/>
        <a:lstStyle/>
        <a:p>
          <a:r>
            <a:rPr lang="en-US" b="1" dirty="0"/>
            <a:t>For local gatherings (1-13)</a:t>
          </a:r>
          <a:endParaRPr lang="en-US" dirty="0"/>
        </a:p>
      </dgm:t>
    </dgm:pt>
    <dgm:pt modelId="{DD27EB00-6BEF-4C4B-9EC0-6BA6F9F44EFB}" type="parTrans" cxnId="{B539F177-8BE4-4D8F-8B47-412409E06185}">
      <dgm:prSet/>
      <dgm:spPr/>
      <dgm:t>
        <a:bodyPr/>
        <a:lstStyle/>
        <a:p>
          <a:endParaRPr lang="en-US"/>
        </a:p>
      </dgm:t>
    </dgm:pt>
    <dgm:pt modelId="{26164379-0D36-4DEE-91B4-7EF20FF30C1D}" type="sibTrans" cxnId="{B539F177-8BE4-4D8F-8B47-412409E06185}">
      <dgm:prSet/>
      <dgm:spPr/>
      <dgm:t>
        <a:bodyPr/>
        <a:lstStyle/>
        <a:p>
          <a:endParaRPr lang="en-US"/>
        </a:p>
      </dgm:t>
    </dgm:pt>
    <dgm:pt modelId="{9096D506-D27D-4D48-B776-337A1E3C30D7}">
      <dgm:prSet/>
      <dgm:spPr/>
      <dgm:t>
        <a:bodyPr/>
        <a:lstStyle/>
        <a:p>
          <a:r>
            <a:rPr lang="en-US" b="1" dirty="0"/>
            <a:t>For Paul’s mission to gentiles (14-21)</a:t>
          </a:r>
          <a:endParaRPr lang="en-US" dirty="0"/>
        </a:p>
      </dgm:t>
    </dgm:pt>
    <dgm:pt modelId="{28A49395-B4E8-4B64-AB4D-BB6A330C91BD}" type="parTrans" cxnId="{386CEE9C-DE89-40AD-89F6-5CF026191074}">
      <dgm:prSet/>
      <dgm:spPr/>
      <dgm:t>
        <a:bodyPr/>
        <a:lstStyle/>
        <a:p>
          <a:endParaRPr lang="en-US"/>
        </a:p>
      </dgm:t>
    </dgm:pt>
    <dgm:pt modelId="{601B3B81-A5CF-4D18-AADB-2F2D7C995A29}" type="sibTrans" cxnId="{386CEE9C-DE89-40AD-89F6-5CF026191074}">
      <dgm:prSet/>
      <dgm:spPr/>
      <dgm:t>
        <a:bodyPr/>
        <a:lstStyle/>
        <a:p>
          <a:endParaRPr lang="en-US"/>
        </a:p>
      </dgm:t>
    </dgm:pt>
    <dgm:pt modelId="{14FBF871-89EC-4209-BB32-57593CE18393}">
      <dgm:prSet/>
      <dgm:spPr/>
      <dgm:t>
        <a:bodyPr/>
        <a:lstStyle/>
        <a:p>
          <a:r>
            <a:rPr lang="en-US" b="1"/>
            <a:t>For Paul’s soon visit to Rome (22-33)</a:t>
          </a:r>
          <a:endParaRPr lang="en-US"/>
        </a:p>
      </dgm:t>
    </dgm:pt>
    <dgm:pt modelId="{2034D4FA-72BB-4A67-82DB-39C706EAA694}" type="parTrans" cxnId="{5975CCE6-0FC4-490F-8AA5-7F7B31E85649}">
      <dgm:prSet/>
      <dgm:spPr/>
      <dgm:t>
        <a:bodyPr/>
        <a:lstStyle/>
        <a:p>
          <a:endParaRPr lang="en-US"/>
        </a:p>
      </dgm:t>
    </dgm:pt>
    <dgm:pt modelId="{A66AD6CA-5B69-4F5C-975B-F584A983E8BA}" type="sibTrans" cxnId="{5975CCE6-0FC4-490F-8AA5-7F7B31E85649}">
      <dgm:prSet/>
      <dgm:spPr/>
      <dgm:t>
        <a:bodyPr/>
        <a:lstStyle/>
        <a:p>
          <a:endParaRPr lang="en-US"/>
        </a:p>
      </dgm:t>
    </dgm:pt>
    <dgm:pt modelId="{3528A5C7-A79E-4E8F-8B35-4DC5CD080576}" type="pres">
      <dgm:prSet presAssocID="{1D3468E5-4434-4ED0-BA82-5AADC5059DD6}" presName="linear" presStyleCnt="0">
        <dgm:presLayoutVars>
          <dgm:animLvl val="lvl"/>
          <dgm:resizeHandles val="exact"/>
        </dgm:presLayoutVars>
      </dgm:prSet>
      <dgm:spPr/>
    </dgm:pt>
    <dgm:pt modelId="{2DDC9EFF-3137-4458-B2AA-32634BE6A98E}" type="pres">
      <dgm:prSet presAssocID="{F946CCBB-597B-4035-9F81-AADBC52F3ED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FC0B9F6-B859-4C59-A821-7CE290337FF4}" type="pres">
      <dgm:prSet presAssocID="{26164379-0D36-4DEE-91B4-7EF20FF30C1D}" presName="spacer" presStyleCnt="0"/>
      <dgm:spPr/>
    </dgm:pt>
    <dgm:pt modelId="{9A00D568-7C0A-4275-A0B5-8E217CDE0370}" type="pres">
      <dgm:prSet presAssocID="{9096D506-D27D-4D48-B776-337A1E3C30D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301B32-C813-4D50-B6CA-B7244105E114}" type="pres">
      <dgm:prSet presAssocID="{601B3B81-A5CF-4D18-AADB-2F2D7C995A29}" presName="spacer" presStyleCnt="0"/>
      <dgm:spPr/>
    </dgm:pt>
    <dgm:pt modelId="{3D9EB3E4-010E-4D1E-8989-6AAC9A4B9567}" type="pres">
      <dgm:prSet presAssocID="{14FBF871-89EC-4209-BB32-57593CE1839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DDD9C02-22F6-4179-ACD4-B8CB5B438010}" type="presOf" srcId="{F946CCBB-597B-4035-9F81-AADBC52F3ED5}" destId="{2DDC9EFF-3137-4458-B2AA-32634BE6A98E}" srcOrd="0" destOrd="0" presId="urn:microsoft.com/office/officeart/2005/8/layout/vList2"/>
    <dgm:cxn modelId="{B539F177-8BE4-4D8F-8B47-412409E06185}" srcId="{1D3468E5-4434-4ED0-BA82-5AADC5059DD6}" destId="{F946CCBB-597B-4035-9F81-AADBC52F3ED5}" srcOrd="0" destOrd="0" parTransId="{DD27EB00-6BEF-4C4B-9EC0-6BA6F9F44EFB}" sibTransId="{26164379-0D36-4DEE-91B4-7EF20FF30C1D}"/>
    <dgm:cxn modelId="{175DBE8C-D759-4896-ACA9-A28711C4C61D}" type="presOf" srcId="{9096D506-D27D-4D48-B776-337A1E3C30D7}" destId="{9A00D568-7C0A-4275-A0B5-8E217CDE0370}" srcOrd="0" destOrd="0" presId="urn:microsoft.com/office/officeart/2005/8/layout/vList2"/>
    <dgm:cxn modelId="{77B8E19B-66B3-4209-BBC3-69F9B510F68C}" type="presOf" srcId="{14FBF871-89EC-4209-BB32-57593CE18393}" destId="{3D9EB3E4-010E-4D1E-8989-6AAC9A4B9567}" srcOrd="0" destOrd="0" presId="urn:microsoft.com/office/officeart/2005/8/layout/vList2"/>
    <dgm:cxn modelId="{386CEE9C-DE89-40AD-89F6-5CF026191074}" srcId="{1D3468E5-4434-4ED0-BA82-5AADC5059DD6}" destId="{9096D506-D27D-4D48-B776-337A1E3C30D7}" srcOrd="1" destOrd="0" parTransId="{28A49395-B4E8-4B64-AB4D-BB6A330C91BD}" sibTransId="{601B3B81-A5CF-4D18-AADB-2F2D7C995A29}"/>
    <dgm:cxn modelId="{21BB43A9-EF23-4F9B-BC8D-235D26C1D789}" type="presOf" srcId="{1D3468E5-4434-4ED0-BA82-5AADC5059DD6}" destId="{3528A5C7-A79E-4E8F-8B35-4DC5CD080576}" srcOrd="0" destOrd="0" presId="urn:microsoft.com/office/officeart/2005/8/layout/vList2"/>
    <dgm:cxn modelId="{5975CCE6-0FC4-490F-8AA5-7F7B31E85649}" srcId="{1D3468E5-4434-4ED0-BA82-5AADC5059DD6}" destId="{14FBF871-89EC-4209-BB32-57593CE18393}" srcOrd="2" destOrd="0" parTransId="{2034D4FA-72BB-4A67-82DB-39C706EAA694}" sibTransId="{A66AD6CA-5B69-4F5C-975B-F584A983E8BA}"/>
    <dgm:cxn modelId="{E906D751-D363-473E-96EE-8FD068F1EDA0}" type="presParOf" srcId="{3528A5C7-A79E-4E8F-8B35-4DC5CD080576}" destId="{2DDC9EFF-3137-4458-B2AA-32634BE6A98E}" srcOrd="0" destOrd="0" presId="urn:microsoft.com/office/officeart/2005/8/layout/vList2"/>
    <dgm:cxn modelId="{D6A05CD7-7A92-47C3-9BD9-1C68030B19C9}" type="presParOf" srcId="{3528A5C7-A79E-4E8F-8B35-4DC5CD080576}" destId="{6FC0B9F6-B859-4C59-A821-7CE290337FF4}" srcOrd="1" destOrd="0" presId="urn:microsoft.com/office/officeart/2005/8/layout/vList2"/>
    <dgm:cxn modelId="{4B79F125-8325-4B1E-9E97-03CB8BDD8365}" type="presParOf" srcId="{3528A5C7-A79E-4E8F-8B35-4DC5CD080576}" destId="{9A00D568-7C0A-4275-A0B5-8E217CDE0370}" srcOrd="2" destOrd="0" presId="urn:microsoft.com/office/officeart/2005/8/layout/vList2"/>
    <dgm:cxn modelId="{3755071F-3CB0-4893-828C-08C20022AE84}" type="presParOf" srcId="{3528A5C7-A79E-4E8F-8B35-4DC5CD080576}" destId="{68301B32-C813-4D50-B6CA-B7244105E114}" srcOrd="3" destOrd="0" presId="urn:microsoft.com/office/officeart/2005/8/layout/vList2"/>
    <dgm:cxn modelId="{52C09E5E-F21F-4429-8D8E-C6FCC156E02D}" type="presParOf" srcId="{3528A5C7-A79E-4E8F-8B35-4DC5CD080576}" destId="{3D9EB3E4-010E-4D1E-8989-6AAC9A4B956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3468E5-4434-4ED0-BA82-5AADC5059DD6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946CCBB-597B-4035-9F81-AADBC52F3ED5}">
      <dgm:prSet/>
      <dgm:spPr/>
      <dgm:t>
        <a:bodyPr/>
        <a:lstStyle/>
        <a:p>
          <a:r>
            <a:rPr lang="en-US" b="1" dirty="0"/>
            <a:t>For local gatherings (1-13)</a:t>
          </a:r>
          <a:endParaRPr lang="en-US" dirty="0"/>
        </a:p>
      </dgm:t>
    </dgm:pt>
    <dgm:pt modelId="{DD27EB00-6BEF-4C4B-9EC0-6BA6F9F44EFB}" type="parTrans" cxnId="{B539F177-8BE4-4D8F-8B47-412409E06185}">
      <dgm:prSet/>
      <dgm:spPr/>
      <dgm:t>
        <a:bodyPr/>
        <a:lstStyle/>
        <a:p>
          <a:endParaRPr lang="en-US"/>
        </a:p>
      </dgm:t>
    </dgm:pt>
    <dgm:pt modelId="{26164379-0D36-4DEE-91B4-7EF20FF30C1D}" type="sibTrans" cxnId="{B539F177-8BE4-4D8F-8B47-412409E06185}">
      <dgm:prSet/>
      <dgm:spPr/>
      <dgm:t>
        <a:bodyPr/>
        <a:lstStyle/>
        <a:p>
          <a:endParaRPr lang="en-US"/>
        </a:p>
      </dgm:t>
    </dgm:pt>
    <dgm:pt modelId="{9096D506-D27D-4D48-B776-337A1E3C30D7}">
      <dgm:prSet/>
      <dgm:spPr/>
      <dgm:t>
        <a:bodyPr/>
        <a:lstStyle/>
        <a:p>
          <a:r>
            <a:rPr lang="en-US" b="1" dirty="0">
              <a:solidFill>
                <a:schemeClr val="bg1">
                  <a:lumMod val="75000"/>
                </a:schemeClr>
              </a:solidFill>
            </a:rPr>
            <a:t>For Paul’s mission to gentiles (14-21)</a:t>
          </a:r>
          <a:endParaRPr lang="en-US" dirty="0">
            <a:solidFill>
              <a:schemeClr val="bg1">
                <a:lumMod val="75000"/>
              </a:schemeClr>
            </a:solidFill>
          </a:endParaRPr>
        </a:p>
      </dgm:t>
    </dgm:pt>
    <dgm:pt modelId="{28A49395-B4E8-4B64-AB4D-BB6A330C91BD}" type="parTrans" cxnId="{386CEE9C-DE89-40AD-89F6-5CF026191074}">
      <dgm:prSet/>
      <dgm:spPr/>
      <dgm:t>
        <a:bodyPr/>
        <a:lstStyle/>
        <a:p>
          <a:endParaRPr lang="en-US"/>
        </a:p>
      </dgm:t>
    </dgm:pt>
    <dgm:pt modelId="{601B3B81-A5CF-4D18-AADB-2F2D7C995A29}" type="sibTrans" cxnId="{386CEE9C-DE89-40AD-89F6-5CF026191074}">
      <dgm:prSet/>
      <dgm:spPr/>
      <dgm:t>
        <a:bodyPr/>
        <a:lstStyle/>
        <a:p>
          <a:endParaRPr lang="en-US"/>
        </a:p>
      </dgm:t>
    </dgm:pt>
    <dgm:pt modelId="{14FBF871-89EC-4209-BB32-57593CE18393}">
      <dgm:prSet/>
      <dgm:spPr/>
      <dgm:t>
        <a:bodyPr/>
        <a:lstStyle/>
        <a:p>
          <a:r>
            <a:rPr lang="en-US" b="1" dirty="0">
              <a:solidFill>
                <a:schemeClr val="bg1">
                  <a:lumMod val="75000"/>
                </a:schemeClr>
              </a:solidFill>
            </a:rPr>
            <a:t>For Paul’s soon visit to Rome (22-33)</a:t>
          </a:r>
          <a:endParaRPr lang="en-US" dirty="0">
            <a:solidFill>
              <a:schemeClr val="bg1">
                <a:lumMod val="75000"/>
              </a:schemeClr>
            </a:solidFill>
          </a:endParaRPr>
        </a:p>
      </dgm:t>
    </dgm:pt>
    <dgm:pt modelId="{2034D4FA-72BB-4A67-82DB-39C706EAA694}" type="parTrans" cxnId="{5975CCE6-0FC4-490F-8AA5-7F7B31E85649}">
      <dgm:prSet/>
      <dgm:spPr/>
      <dgm:t>
        <a:bodyPr/>
        <a:lstStyle/>
        <a:p>
          <a:endParaRPr lang="en-US"/>
        </a:p>
      </dgm:t>
    </dgm:pt>
    <dgm:pt modelId="{A66AD6CA-5B69-4F5C-975B-F584A983E8BA}" type="sibTrans" cxnId="{5975CCE6-0FC4-490F-8AA5-7F7B31E85649}">
      <dgm:prSet/>
      <dgm:spPr/>
      <dgm:t>
        <a:bodyPr/>
        <a:lstStyle/>
        <a:p>
          <a:endParaRPr lang="en-US"/>
        </a:p>
      </dgm:t>
    </dgm:pt>
    <dgm:pt modelId="{3528A5C7-A79E-4E8F-8B35-4DC5CD080576}" type="pres">
      <dgm:prSet presAssocID="{1D3468E5-4434-4ED0-BA82-5AADC5059DD6}" presName="linear" presStyleCnt="0">
        <dgm:presLayoutVars>
          <dgm:animLvl val="lvl"/>
          <dgm:resizeHandles val="exact"/>
        </dgm:presLayoutVars>
      </dgm:prSet>
      <dgm:spPr/>
    </dgm:pt>
    <dgm:pt modelId="{2DDC9EFF-3137-4458-B2AA-32634BE6A98E}" type="pres">
      <dgm:prSet presAssocID="{F946CCBB-597B-4035-9F81-AADBC52F3ED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FC0B9F6-B859-4C59-A821-7CE290337FF4}" type="pres">
      <dgm:prSet presAssocID="{26164379-0D36-4DEE-91B4-7EF20FF30C1D}" presName="spacer" presStyleCnt="0"/>
      <dgm:spPr/>
    </dgm:pt>
    <dgm:pt modelId="{9A00D568-7C0A-4275-A0B5-8E217CDE0370}" type="pres">
      <dgm:prSet presAssocID="{9096D506-D27D-4D48-B776-337A1E3C30D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301B32-C813-4D50-B6CA-B7244105E114}" type="pres">
      <dgm:prSet presAssocID="{601B3B81-A5CF-4D18-AADB-2F2D7C995A29}" presName="spacer" presStyleCnt="0"/>
      <dgm:spPr/>
    </dgm:pt>
    <dgm:pt modelId="{3D9EB3E4-010E-4D1E-8989-6AAC9A4B9567}" type="pres">
      <dgm:prSet presAssocID="{14FBF871-89EC-4209-BB32-57593CE1839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DDD9C02-22F6-4179-ACD4-B8CB5B438010}" type="presOf" srcId="{F946CCBB-597B-4035-9F81-AADBC52F3ED5}" destId="{2DDC9EFF-3137-4458-B2AA-32634BE6A98E}" srcOrd="0" destOrd="0" presId="urn:microsoft.com/office/officeart/2005/8/layout/vList2"/>
    <dgm:cxn modelId="{B539F177-8BE4-4D8F-8B47-412409E06185}" srcId="{1D3468E5-4434-4ED0-BA82-5AADC5059DD6}" destId="{F946CCBB-597B-4035-9F81-AADBC52F3ED5}" srcOrd="0" destOrd="0" parTransId="{DD27EB00-6BEF-4C4B-9EC0-6BA6F9F44EFB}" sibTransId="{26164379-0D36-4DEE-91B4-7EF20FF30C1D}"/>
    <dgm:cxn modelId="{175DBE8C-D759-4896-ACA9-A28711C4C61D}" type="presOf" srcId="{9096D506-D27D-4D48-B776-337A1E3C30D7}" destId="{9A00D568-7C0A-4275-A0B5-8E217CDE0370}" srcOrd="0" destOrd="0" presId="urn:microsoft.com/office/officeart/2005/8/layout/vList2"/>
    <dgm:cxn modelId="{77B8E19B-66B3-4209-BBC3-69F9B510F68C}" type="presOf" srcId="{14FBF871-89EC-4209-BB32-57593CE18393}" destId="{3D9EB3E4-010E-4D1E-8989-6AAC9A4B9567}" srcOrd="0" destOrd="0" presId="urn:microsoft.com/office/officeart/2005/8/layout/vList2"/>
    <dgm:cxn modelId="{386CEE9C-DE89-40AD-89F6-5CF026191074}" srcId="{1D3468E5-4434-4ED0-BA82-5AADC5059DD6}" destId="{9096D506-D27D-4D48-B776-337A1E3C30D7}" srcOrd="1" destOrd="0" parTransId="{28A49395-B4E8-4B64-AB4D-BB6A330C91BD}" sibTransId="{601B3B81-A5CF-4D18-AADB-2F2D7C995A29}"/>
    <dgm:cxn modelId="{21BB43A9-EF23-4F9B-BC8D-235D26C1D789}" type="presOf" srcId="{1D3468E5-4434-4ED0-BA82-5AADC5059DD6}" destId="{3528A5C7-A79E-4E8F-8B35-4DC5CD080576}" srcOrd="0" destOrd="0" presId="urn:microsoft.com/office/officeart/2005/8/layout/vList2"/>
    <dgm:cxn modelId="{5975CCE6-0FC4-490F-8AA5-7F7B31E85649}" srcId="{1D3468E5-4434-4ED0-BA82-5AADC5059DD6}" destId="{14FBF871-89EC-4209-BB32-57593CE18393}" srcOrd="2" destOrd="0" parTransId="{2034D4FA-72BB-4A67-82DB-39C706EAA694}" sibTransId="{A66AD6CA-5B69-4F5C-975B-F584A983E8BA}"/>
    <dgm:cxn modelId="{E906D751-D363-473E-96EE-8FD068F1EDA0}" type="presParOf" srcId="{3528A5C7-A79E-4E8F-8B35-4DC5CD080576}" destId="{2DDC9EFF-3137-4458-B2AA-32634BE6A98E}" srcOrd="0" destOrd="0" presId="urn:microsoft.com/office/officeart/2005/8/layout/vList2"/>
    <dgm:cxn modelId="{D6A05CD7-7A92-47C3-9BD9-1C68030B19C9}" type="presParOf" srcId="{3528A5C7-A79E-4E8F-8B35-4DC5CD080576}" destId="{6FC0B9F6-B859-4C59-A821-7CE290337FF4}" srcOrd="1" destOrd="0" presId="urn:microsoft.com/office/officeart/2005/8/layout/vList2"/>
    <dgm:cxn modelId="{4B79F125-8325-4B1E-9E97-03CB8BDD8365}" type="presParOf" srcId="{3528A5C7-A79E-4E8F-8B35-4DC5CD080576}" destId="{9A00D568-7C0A-4275-A0B5-8E217CDE0370}" srcOrd="2" destOrd="0" presId="urn:microsoft.com/office/officeart/2005/8/layout/vList2"/>
    <dgm:cxn modelId="{3755071F-3CB0-4893-828C-08C20022AE84}" type="presParOf" srcId="{3528A5C7-A79E-4E8F-8B35-4DC5CD080576}" destId="{68301B32-C813-4D50-B6CA-B7244105E114}" srcOrd="3" destOrd="0" presId="urn:microsoft.com/office/officeart/2005/8/layout/vList2"/>
    <dgm:cxn modelId="{52C09E5E-F21F-4429-8D8E-C6FCC156E02D}" type="presParOf" srcId="{3528A5C7-A79E-4E8F-8B35-4DC5CD080576}" destId="{3D9EB3E4-010E-4D1E-8989-6AAC9A4B956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3468E5-4434-4ED0-BA82-5AADC5059DD6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946CCBB-597B-4035-9F81-AADBC52F3ED5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For local gatherings (1-13)</a:t>
          </a:r>
          <a:endParaRPr lang="en-US" dirty="0">
            <a:solidFill>
              <a:schemeClr val="bg1">
                <a:lumMod val="65000"/>
              </a:schemeClr>
            </a:solidFill>
          </a:endParaRPr>
        </a:p>
      </dgm:t>
    </dgm:pt>
    <dgm:pt modelId="{DD27EB00-6BEF-4C4B-9EC0-6BA6F9F44EFB}" type="parTrans" cxnId="{B539F177-8BE4-4D8F-8B47-412409E06185}">
      <dgm:prSet/>
      <dgm:spPr/>
      <dgm:t>
        <a:bodyPr/>
        <a:lstStyle/>
        <a:p>
          <a:endParaRPr lang="en-US"/>
        </a:p>
      </dgm:t>
    </dgm:pt>
    <dgm:pt modelId="{26164379-0D36-4DEE-91B4-7EF20FF30C1D}" type="sibTrans" cxnId="{B539F177-8BE4-4D8F-8B47-412409E06185}">
      <dgm:prSet/>
      <dgm:spPr/>
      <dgm:t>
        <a:bodyPr/>
        <a:lstStyle/>
        <a:p>
          <a:endParaRPr lang="en-US"/>
        </a:p>
      </dgm:t>
    </dgm:pt>
    <dgm:pt modelId="{9096D506-D27D-4D48-B776-337A1E3C30D7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For Paul’s mission to gentiles (14-21)</a:t>
          </a:r>
          <a:endParaRPr lang="en-US" dirty="0">
            <a:solidFill>
              <a:schemeClr val="bg1"/>
            </a:solidFill>
          </a:endParaRPr>
        </a:p>
      </dgm:t>
    </dgm:pt>
    <dgm:pt modelId="{28A49395-B4E8-4B64-AB4D-BB6A330C91BD}" type="parTrans" cxnId="{386CEE9C-DE89-40AD-89F6-5CF026191074}">
      <dgm:prSet/>
      <dgm:spPr/>
      <dgm:t>
        <a:bodyPr/>
        <a:lstStyle/>
        <a:p>
          <a:endParaRPr lang="en-US"/>
        </a:p>
      </dgm:t>
    </dgm:pt>
    <dgm:pt modelId="{601B3B81-A5CF-4D18-AADB-2F2D7C995A29}" type="sibTrans" cxnId="{386CEE9C-DE89-40AD-89F6-5CF026191074}">
      <dgm:prSet/>
      <dgm:spPr/>
      <dgm:t>
        <a:bodyPr/>
        <a:lstStyle/>
        <a:p>
          <a:endParaRPr lang="en-US"/>
        </a:p>
      </dgm:t>
    </dgm:pt>
    <dgm:pt modelId="{14FBF871-89EC-4209-BB32-57593CE18393}">
      <dgm:prSet/>
      <dgm:spPr/>
      <dgm:t>
        <a:bodyPr/>
        <a:lstStyle/>
        <a:p>
          <a:r>
            <a:rPr lang="en-US" b="1" dirty="0">
              <a:solidFill>
                <a:schemeClr val="bg1">
                  <a:lumMod val="75000"/>
                </a:schemeClr>
              </a:solidFill>
            </a:rPr>
            <a:t>For Paul’s soon visit to Rome (22-33)</a:t>
          </a:r>
          <a:endParaRPr lang="en-US" dirty="0">
            <a:solidFill>
              <a:schemeClr val="bg1">
                <a:lumMod val="75000"/>
              </a:schemeClr>
            </a:solidFill>
          </a:endParaRPr>
        </a:p>
      </dgm:t>
    </dgm:pt>
    <dgm:pt modelId="{2034D4FA-72BB-4A67-82DB-39C706EAA694}" type="parTrans" cxnId="{5975CCE6-0FC4-490F-8AA5-7F7B31E85649}">
      <dgm:prSet/>
      <dgm:spPr/>
      <dgm:t>
        <a:bodyPr/>
        <a:lstStyle/>
        <a:p>
          <a:endParaRPr lang="en-US"/>
        </a:p>
      </dgm:t>
    </dgm:pt>
    <dgm:pt modelId="{A66AD6CA-5B69-4F5C-975B-F584A983E8BA}" type="sibTrans" cxnId="{5975CCE6-0FC4-490F-8AA5-7F7B31E85649}">
      <dgm:prSet/>
      <dgm:spPr/>
      <dgm:t>
        <a:bodyPr/>
        <a:lstStyle/>
        <a:p>
          <a:endParaRPr lang="en-US"/>
        </a:p>
      </dgm:t>
    </dgm:pt>
    <dgm:pt modelId="{3528A5C7-A79E-4E8F-8B35-4DC5CD080576}" type="pres">
      <dgm:prSet presAssocID="{1D3468E5-4434-4ED0-BA82-5AADC5059DD6}" presName="linear" presStyleCnt="0">
        <dgm:presLayoutVars>
          <dgm:animLvl val="lvl"/>
          <dgm:resizeHandles val="exact"/>
        </dgm:presLayoutVars>
      </dgm:prSet>
      <dgm:spPr/>
    </dgm:pt>
    <dgm:pt modelId="{2DDC9EFF-3137-4458-B2AA-32634BE6A98E}" type="pres">
      <dgm:prSet presAssocID="{F946CCBB-597B-4035-9F81-AADBC52F3ED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FC0B9F6-B859-4C59-A821-7CE290337FF4}" type="pres">
      <dgm:prSet presAssocID="{26164379-0D36-4DEE-91B4-7EF20FF30C1D}" presName="spacer" presStyleCnt="0"/>
      <dgm:spPr/>
    </dgm:pt>
    <dgm:pt modelId="{9A00D568-7C0A-4275-A0B5-8E217CDE0370}" type="pres">
      <dgm:prSet presAssocID="{9096D506-D27D-4D48-B776-337A1E3C30D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301B32-C813-4D50-B6CA-B7244105E114}" type="pres">
      <dgm:prSet presAssocID="{601B3B81-A5CF-4D18-AADB-2F2D7C995A29}" presName="spacer" presStyleCnt="0"/>
      <dgm:spPr/>
    </dgm:pt>
    <dgm:pt modelId="{3D9EB3E4-010E-4D1E-8989-6AAC9A4B9567}" type="pres">
      <dgm:prSet presAssocID="{14FBF871-89EC-4209-BB32-57593CE1839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DDD9C02-22F6-4179-ACD4-B8CB5B438010}" type="presOf" srcId="{F946CCBB-597B-4035-9F81-AADBC52F3ED5}" destId="{2DDC9EFF-3137-4458-B2AA-32634BE6A98E}" srcOrd="0" destOrd="0" presId="urn:microsoft.com/office/officeart/2005/8/layout/vList2"/>
    <dgm:cxn modelId="{B539F177-8BE4-4D8F-8B47-412409E06185}" srcId="{1D3468E5-4434-4ED0-BA82-5AADC5059DD6}" destId="{F946CCBB-597B-4035-9F81-AADBC52F3ED5}" srcOrd="0" destOrd="0" parTransId="{DD27EB00-6BEF-4C4B-9EC0-6BA6F9F44EFB}" sibTransId="{26164379-0D36-4DEE-91B4-7EF20FF30C1D}"/>
    <dgm:cxn modelId="{175DBE8C-D759-4896-ACA9-A28711C4C61D}" type="presOf" srcId="{9096D506-D27D-4D48-B776-337A1E3C30D7}" destId="{9A00D568-7C0A-4275-A0B5-8E217CDE0370}" srcOrd="0" destOrd="0" presId="urn:microsoft.com/office/officeart/2005/8/layout/vList2"/>
    <dgm:cxn modelId="{77B8E19B-66B3-4209-BBC3-69F9B510F68C}" type="presOf" srcId="{14FBF871-89EC-4209-BB32-57593CE18393}" destId="{3D9EB3E4-010E-4D1E-8989-6AAC9A4B9567}" srcOrd="0" destOrd="0" presId="urn:microsoft.com/office/officeart/2005/8/layout/vList2"/>
    <dgm:cxn modelId="{386CEE9C-DE89-40AD-89F6-5CF026191074}" srcId="{1D3468E5-4434-4ED0-BA82-5AADC5059DD6}" destId="{9096D506-D27D-4D48-B776-337A1E3C30D7}" srcOrd="1" destOrd="0" parTransId="{28A49395-B4E8-4B64-AB4D-BB6A330C91BD}" sibTransId="{601B3B81-A5CF-4D18-AADB-2F2D7C995A29}"/>
    <dgm:cxn modelId="{21BB43A9-EF23-4F9B-BC8D-235D26C1D789}" type="presOf" srcId="{1D3468E5-4434-4ED0-BA82-5AADC5059DD6}" destId="{3528A5C7-A79E-4E8F-8B35-4DC5CD080576}" srcOrd="0" destOrd="0" presId="urn:microsoft.com/office/officeart/2005/8/layout/vList2"/>
    <dgm:cxn modelId="{5975CCE6-0FC4-490F-8AA5-7F7B31E85649}" srcId="{1D3468E5-4434-4ED0-BA82-5AADC5059DD6}" destId="{14FBF871-89EC-4209-BB32-57593CE18393}" srcOrd="2" destOrd="0" parTransId="{2034D4FA-72BB-4A67-82DB-39C706EAA694}" sibTransId="{A66AD6CA-5B69-4F5C-975B-F584A983E8BA}"/>
    <dgm:cxn modelId="{E906D751-D363-473E-96EE-8FD068F1EDA0}" type="presParOf" srcId="{3528A5C7-A79E-4E8F-8B35-4DC5CD080576}" destId="{2DDC9EFF-3137-4458-B2AA-32634BE6A98E}" srcOrd="0" destOrd="0" presId="urn:microsoft.com/office/officeart/2005/8/layout/vList2"/>
    <dgm:cxn modelId="{D6A05CD7-7A92-47C3-9BD9-1C68030B19C9}" type="presParOf" srcId="{3528A5C7-A79E-4E8F-8B35-4DC5CD080576}" destId="{6FC0B9F6-B859-4C59-A821-7CE290337FF4}" srcOrd="1" destOrd="0" presId="urn:microsoft.com/office/officeart/2005/8/layout/vList2"/>
    <dgm:cxn modelId="{4B79F125-8325-4B1E-9E97-03CB8BDD8365}" type="presParOf" srcId="{3528A5C7-A79E-4E8F-8B35-4DC5CD080576}" destId="{9A00D568-7C0A-4275-A0B5-8E217CDE0370}" srcOrd="2" destOrd="0" presId="urn:microsoft.com/office/officeart/2005/8/layout/vList2"/>
    <dgm:cxn modelId="{3755071F-3CB0-4893-828C-08C20022AE84}" type="presParOf" srcId="{3528A5C7-A79E-4E8F-8B35-4DC5CD080576}" destId="{68301B32-C813-4D50-B6CA-B7244105E114}" srcOrd="3" destOrd="0" presId="urn:microsoft.com/office/officeart/2005/8/layout/vList2"/>
    <dgm:cxn modelId="{52C09E5E-F21F-4429-8D8E-C6FCC156E02D}" type="presParOf" srcId="{3528A5C7-A79E-4E8F-8B35-4DC5CD080576}" destId="{3D9EB3E4-010E-4D1E-8989-6AAC9A4B956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3468E5-4434-4ED0-BA82-5AADC5059DD6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946CCBB-597B-4035-9F81-AADBC52F3ED5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For local gatherings (1-13)</a:t>
          </a:r>
          <a:endParaRPr lang="en-US" dirty="0">
            <a:solidFill>
              <a:schemeClr val="bg1">
                <a:lumMod val="65000"/>
              </a:schemeClr>
            </a:solidFill>
          </a:endParaRPr>
        </a:p>
      </dgm:t>
    </dgm:pt>
    <dgm:pt modelId="{DD27EB00-6BEF-4C4B-9EC0-6BA6F9F44EFB}" type="parTrans" cxnId="{B539F177-8BE4-4D8F-8B47-412409E06185}">
      <dgm:prSet/>
      <dgm:spPr/>
      <dgm:t>
        <a:bodyPr/>
        <a:lstStyle/>
        <a:p>
          <a:endParaRPr lang="en-US"/>
        </a:p>
      </dgm:t>
    </dgm:pt>
    <dgm:pt modelId="{26164379-0D36-4DEE-91B4-7EF20FF30C1D}" type="sibTrans" cxnId="{B539F177-8BE4-4D8F-8B47-412409E06185}">
      <dgm:prSet/>
      <dgm:spPr/>
      <dgm:t>
        <a:bodyPr/>
        <a:lstStyle/>
        <a:p>
          <a:endParaRPr lang="en-US"/>
        </a:p>
      </dgm:t>
    </dgm:pt>
    <dgm:pt modelId="{9096D506-D27D-4D48-B776-337A1E3C30D7}">
      <dgm:prSet custT="1"/>
      <dgm:spPr/>
      <dgm:t>
        <a:bodyPr/>
        <a:lstStyle/>
        <a:p>
          <a:r>
            <a:rPr lang="en-US" sz="3100" b="1" kern="1200" dirty="0">
              <a:solidFill>
                <a:prstClr val="white">
                  <a:lumMod val="75000"/>
                </a:prstClr>
              </a:solidFill>
              <a:latin typeface="Calibri" panose="020F0502020204030204"/>
              <a:ea typeface="+mn-ea"/>
              <a:cs typeface="+mn-cs"/>
            </a:rPr>
            <a:t>For Paul’s mission to gentiles (14-21)</a:t>
          </a:r>
        </a:p>
      </dgm:t>
    </dgm:pt>
    <dgm:pt modelId="{28A49395-B4E8-4B64-AB4D-BB6A330C91BD}" type="parTrans" cxnId="{386CEE9C-DE89-40AD-89F6-5CF026191074}">
      <dgm:prSet/>
      <dgm:spPr/>
      <dgm:t>
        <a:bodyPr/>
        <a:lstStyle/>
        <a:p>
          <a:endParaRPr lang="en-US"/>
        </a:p>
      </dgm:t>
    </dgm:pt>
    <dgm:pt modelId="{601B3B81-A5CF-4D18-AADB-2F2D7C995A29}" type="sibTrans" cxnId="{386CEE9C-DE89-40AD-89F6-5CF026191074}">
      <dgm:prSet/>
      <dgm:spPr/>
      <dgm:t>
        <a:bodyPr/>
        <a:lstStyle/>
        <a:p>
          <a:endParaRPr lang="en-US"/>
        </a:p>
      </dgm:t>
    </dgm:pt>
    <dgm:pt modelId="{14FBF871-89EC-4209-BB32-57593CE18393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For Paul’s soon visit to Rome (22-33)</a:t>
          </a:r>
          <a:endParaRPr lang="en-US" dirty="0">
            <a:solidFill>
              <a:schemeClr val="bg1"/>
            </a:solidFill>
          </a:endParaRPr>
        </a:p>
      </dgm:t>
    </dgm:pt>
    <dgm:pt modelId="{2034D4FA-72BB-4A67-82DB-39C706EAA694}" type="parTrans" cxnId="{5975CCE6-0FC4-490F-8AA5-7F7B31E85649}">
      <dgm:prSet/>
      <dgm:spPr/>
      <dgm:t>
        <a:bodyPr/>
        <a:lstStyle/>
        <a:p>
          <a:endParaRPr lang="en-US"/>
        </a:p>
      </dgm:t>
    </dgm:pt>
    <dgm:pt modelId="{A66AD6CA-5B69-4F5C-975B-F584A983E8BA}" type="sibTrans" cxnId="{5975CCE6-0FC4-490F-8AA5-7F7B31E85649}">
      <dgm:prSet/>
      <dgm:spPr/>
      <dgm:t>
        <a:bodyPr/>
        <a:lstStyle/>
        <a:p>
          <a:endParaRPr lang="en-US"/>
        </a:p>
      </dgm:t>
    </dgm:pt>
    <dgm:pt modelId="{3528A5C7-A79E-4E8F-8B35-4DC5CD080576}" type="pres">
      <dgm:prSet presAssocID="{1D3468E5-4434-4ED0-BA82-5AADC5059DD6}" presName="linear" presStyleCnt="0">
        <dgm:presLayoutVars>
          <dgm:animLvl val="lvl"/>
          <dgm:resizeHandles val="exact"/>
        </dgm:presLayoutVars>
      </dgm:prSet>
      <dgm:spPr/>
    </dgm:pt>
    <dgm:pt modelId="{2DDC9EFF-3137-4458-B2AA-32634BE6A98E}" type="pres">
      <dgm:prSet presAssocID="{F946CCBB-597B-4035-9F81-AADBC52F3ED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FC0B9F6-B859-4C59-A821-7CE290337FF4}" type="pres">
      <dgm:prSet presAssocID="{26164379-0D36-4DEE-91B4-7EF20FF30C1D}" presName="spacer" presStyleCnt="0"/>
      <dgm:spPr/>
    </dgm:pt>
    <dgm:pt modelId="{9A00D568-7C0A-4275-A0B5-8E217CDE0370}" type="pres">
      <dgm:prSet presAssocID="{9096D506-D27D-4D48-B776-337A1E3C30D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301B32-C813-4D50-B6CA-B7244105E114}" type="pres">
      <dgm:prSet presAssocID="{601B3B81-A5CF-4D18-AADB-2F2D7C995A29}" presName="spacer" presStyleCnt="0"/>
      <dgm:spPr/>
    </dgm:pt>
    <dgm:pt modelId="{3D9EB3E4-010E-4D1E-8989-6AAC9A4B9567}" type="pres">
      <dgm:prSet presAssocID="{14FBF871-89EC-4209-BB32-57593CE1839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DDD9C02-22F6-4179-ACD4-B8CB5B438010}" type="presOf" srcId="{F946CCBB-597B-4035-9F81-AADBC52F3ED5}" destId="{2DDC9EFF-3137-4458-B2AA-32634BE6A98E}" srcOrd="0" destOrd="0" presId="urn:microsoft.com/office/officeart/2005/8/layout/vList2"/>
    <dgm:cxn modelId="{B539F177-8BE4-4D8F-8B47-412409E06185}" srcId="{1D3468E5-4434-4ED0-BA82-5AADC5059DD6}" destId="{F946CCBB-597B-4035-9F81-AADBC52F3ED5}" srcOrd="0" destOrd="0" parTransId="{DD27EB00-6BEF-4C4B-9EC0-6BA6F9F44EFB}" sibTransId="{26164379-0D36-4DEE-91B4-7EF20FF30C1D}"/>
    <dgm:cxn modelId="{175DBE8C-D759-4896-ACA9-A28711C4C61D}" type="presOf" srcId="{9096D506-D27D-4D48-B776-337A1E3C30D7}" destId="{9A00D568-7C0A-4275-A0B5-8E217CDE0370}" srcOrd="0" destOrd="0" presId="urn:microsoft.com/office/officeart/2005/8/layout/vList2"/>
    <dgm:cxn modelId="{77B8E19B-66B3-4209-BBC3-69F9B510F68C}" type="presOf" srcId="{14FBF871-89EC-4209-BB32-57593CE18393}" destId="{3D9EB3E4-010E-4D1E-8989-6AAC9A4B9567}" srcOrd="0" destOrd="0" presId="urn:microsoft.com/office/officeart/2005/8/layout/vList2"/>
    <dgm:cxn modelId="{386CEE9C-DE89-40AD-89F6-5CF026191074}" srcId="{1D3468E5-4434-4ED0-BA82-5AADC5059DD6}" destId="{9096D506-D27D-4D48-B776-337A1E3C30D7}" srcOrd="1" destOrd="0" parTransId="{28A49395-B4E8-4B64-AB4D-BB6A330C91BD}" sibTransId="{601B3B81-A5CF-4D18-AADB-2F2D7C995A29}"/>
    <dgm:cxn modelId="{21BB43A9-EF23-4F9B-BC8D-235D26C1D789}" type="presOf" srcId="{1D3468E5-4434-4ED0-BA82-5AADC5059DD6}" destId="{3528A5C7-A79E-4E8F-8B35-4DC5CD080576}" srcOrd="0" destOrd="0" presId="urn:microsoft.com/office/officeart/2005/8/layout/vList2"/>
    <dgm:cxn modelId="{5975CCE6-0FC4-490F-8AA5-7F7B31E85649}" srcId="{1D3468E5-4434-4ED0-BA82-5AADC5059DD6}" destId="{14FBF871-89EC-4209-BB32-57593CE18393}" srcOrd="2" destOrd="0" parTransId="{2034D4FA-72BB-4A67-82DB-39C706EAA694}" sibTransId="{A66AD6CA-5B69-4F5C-975B-F584A983E8BA}"/>
    <dgm:cxn modelId="{E906D751-D363-473E-96EE-8FD068F1EDA0}" type="presParOf" srcId="{3528A5C7-A79E-4E8F-8B35-4DC5CD080576}" destId="{2DDC9EFF-3137-4458-B2AA-32634BE6A98E}" srcOrd="0" destOrd="0" presId="urn:microsoft.com/office/officeart/2005/8/layout/vList2"/>
    <dgm:cxn modelId="{D6A05CD7-7A92-47C3-9BD9-1C68030B19C9}" type="presParOf" srcId="{3528A5C7-A79E-4E8F-8B35-4DC5CD080576}" destId="{6FC0B9F6-B859-4C59-A821-7CE290337FF4}" srcOrd="1" destOrd="0" presId="urn:microsoft.com/office/officeart/2005/8/layout/vList2"/>
    <dgm:cxn modelId="{4B79F125-8325-4B1E-9E97-03CB8BDD8365}" type="presParOf" srcId="{3528A5C7-A79E-4E8F-8B35-4DC5CD080576}" destId="{9A00D568-7C0A-4275-A0B5-8E217CDE0370}" srcOrd="2" destOrd="0" presId="urn:microsoft.com/office/officeart/2005/8/layout/vList2"/>
    <dgm:cxn modelId="{3755071F-3CB0-4893-828C-08C20022AE84}" type="presParOf" srcId="{3528A5C7-A79E-4E8F-8B35-4DC5CD080576}" destId="{68301B32-C813-4D50-B6CA-B7244105E114}" srcOrd="3" destOrd="0" presId="urn:microsoft.com/office/officeart/2005/8/layout/vList2"/>
    <dgm:cxn modelId="{52C09E5E-F21F-4429-8D8E-C6FCC156E02D}" type="presParOf" srcId="{3528A5C7-A79E-4E8F-8B35-4DC5CD080576}" destId="{3D9EB3E4-010E-4D1E-8989-6AAC9A4B956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C9EFF-3137-4458-B2AA-32634BE6A98E}">
      <dsp:nvSpPr>
        <dsp:cNvPr id="0" name=""/>
        <dsp:cNvSpPr/>
      </dsp:nvSpPr>
      <dsp:spPr>
        <a:xfrm>
          <a:off x="0" y="100818"/>
          <a:ext cx="6309360" cy="7435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For local gatherings (1-13)</a:t>
          </a:r>
          <a:endParaRPr lang="en-US" sz="3100" kern="1200" dirty="0"/>
        </a:p>
      </dsp:txBody>
      <dsp:txXfrm>
        <a:off x="36296" y="137114"/>
        <a:ext cx="6236768" cy="670943"/>
      </dsp:txXfrm>
    </dsp:sp>
    <dsp:sp modelId="{9A00D568-7C0A-4275-A0B5-8E217CDE0370}">
      <dsp:nvSpPr>
        <dsp:cNvPr id="0" name=""/>
        <dsp:cNvSpPr/>
      </dsp:nvSpPr>
      <dsp:spPr>
        <a:xfrm>
          <a:off x="0" y="933633"/>
          <a:ext cx="6309360" cy="74353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For Paul’s mission to gentiles (14-21)</a:t>
          </a:r>
          <a:endParaRPr lang="en-US" sz="3100" kern="1200" dirty="0"/>
        </a:p>
      </dsp:txBody>
      <dsp:txXfrm>
        <a:off x="36296" y="969929"/>
        <a:ext cx="6236768" cy="670943"/>
      </dsp:txXfrm>
    </dsp:sp>
    <dsp:sp modelId="{3D9EB3E4-010E-4D1E-8989-6AAC9A4B9567}">
      <dsp:nvSpPr>
        <dsp:cNvPr id="0" name=""/>
        <dsp:cNvSpPr/>
      </dsp:nvSpPr>
      <dsp:spPr>
        <a:xfrm>
          <a:off x="0" y="1766448"/>
          <a:ext cx="6309360" cy="74353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For Paul’s soon visit to Rome (22-33)</a:t>
          </a:r>
          <a:endParaRPr lang="en-US" sz="3100" kern="1200"/>
        </a:p>
      </dsp:txBody>
      <dsp:txXfrm>
        <a:off x="36296" y="1802744"/>
        <a:ext cx="6236768" cy="6709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C9EFF-3137-4458-B2AA-32634BE6A98E}">
      <dsp:nvSpPr>
        <dsp:cNvPr id="0" name=""/>
        <dsp:cNvSpPr/>
      </dsp:nvSpPr>
      <dsp:spPr>
        <a:xfrm>
          <a:off x="0" y="100818"/>
          <a:ext cx="6309360" cy="7435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For local gatherings (1-13)</a:t>
          </a:r>
          <a:endParaRPr lang="en-US" sz="3100" kern="1200" dirty="0"/>
        </a:p>
      </dsp:txBody>
      <dsp:txXfrm>
        <a:off x="36296" y="137114"/>
        <a:ext cx="6236768" cy="670943"/>
      </dsp:txXfrm>
    </dsp:sp>
    <dsp:sp modelId="{9A00D568-7C0A-4275-A0B5-8E217CDE0370}">
      <dsp:nvSpPr>
        <dsp:cNvPr id="0" name=""/>
        <dsp:cNvSpPr/>
      </dsp:nvSpPr>
      <dsp:spPr>
        <a:xfrm>
          <a:off x="0" y="933633"/>
          <a:ext cx="6309360" cy="74353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bg1">
                  <a:lumMod val="75000"/>
                </a:schemeClr>
              </a:solidFill>
            </a:rPr>
            <a:t>For Paul’s mission to gentiles (14-21)</a:t>
          </a:r>
          <a:endParaRPr lang="en-US" sz="31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36296" y="969929"/>
        <a:ext cx="6236768" cy="670943"/>
      </dsp:txXfrm>
    </dsp:sp>
    <dsp:sp modelId="{3D9EB3E4-010E-4D1E-8989-6AAC9A4B9567}">
      <dsp:nvSpPr>
        <dsp:cNvPr id="0" name=""/>
        <dsp:cNvSpPr/>
      </dsp:nvSpPr>
      <dsp:spPr>
        <a:xfrm>
          <a:off x="0" y="1766448"/>
          <a:ext cx="6309360" cy="74353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bg1">
                  <a:lumMod val="75000"/>
                </a:schemeClr>
              </a:solidFill>
            </a:rPr>
            <a:t>For Paul’s soon visit to Rome (22-33)</a:t>
          </a:r>
          <a:endParaRPr lang="en-US" sz="31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36296" y="1802744"/>
        <a:ext cx="6236768" cy="6709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C9EFF-3137-4458-B2AA-32634BE6A98E}">
      <dsp:nvSpPr>
        <dsp:cNvPr id="0" name=""/>
        <dsp:cNvSpPr/>
      </dsp:nvSpPr>
      <dsp:spPr>
        <a:xfrm>
          <a:off x="0" y="100818"/>
          <a:ext cx="6309360" cy="7435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bg1">
                  <a:lumMod val="65000"/>
                </a:schemeClr>
              </a:solidFill>
            </a:rPr>
            <a:t>For local gatherings (1-13)</a:t>
          </a:r>
          <a:endParaRPr lang="en-US" sz="31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36296" y="137114"/>
        <a:ext cx="6236768" cy="670943"/>
      </dsp:txXfrm>
    </dsp:sp>
    <dsp:sp modelId="{9A00D568-7C0A-4275-A0B5-8E217CDE0370}">
      <dsp:nvSpPr>
        <dsp:cNvPr id="0" name=""/>
        <dsp:cNvSpPr/>
      </dsp:nvSpPr>
      <dsp:spPr>
        <a:xfrm>
          <a:off x="0" y="933633"/>
          <a:ext cx="6309360" cy="74353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bg1"/>
              </a:solidFill>
            </a:rPr>
            <a:t>For Paul’s mission to gentiles (14-21)</a:t>
          </a:r>
          <a:endParaRPr lang="en-US" sz="3100" kern="1200" dirty="0">
            <a:solidFill>
              <a:schemeClr val="bg1"/>
            </a:solidFill>
          </a:endParaRPr>
        </a:p>
      </dsp:txBody>
      <dsp:txXfrm>
        <a:off x="36296" y="969929"/>
        <a:ext cx="6236768" cy="670943"/>
      </dsp:txXfrm>
    </dsp:sp>
    <dsp:sp modelId="{3D9EB3E4-010E-4D1E-8989-6AAC9A4B9567}">
      <dsp:nvSpPr>
        <dsp:cNvPr id="0" name=""/>
        <dsp:cNvSpPr/>
      </dsp:nvSpPr>
      <dsp:spPr>
        <a:xfrm>
          <a:off x="0" y="1766448"/>
          <a:ext cx="6309360" cy="74353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bg1">
                  <a:lumMod val="75000"/>
                </a:schemeClr>
              </a:solidFill>
            </a:rPr>
            <a:t>For Paul’s soon visit to Rome (22-33)</a:t>
          </a:r>
          <a:endParaRPr lang="en-US" sz="31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36296" y="1802744"/>
        <a:ext cx="6236768" cy="6709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C9EFF-3137-4458-B2AA-32634BE6A98E}">
      <dsp:nvSpPr>
        <dsp:cNvPr id="0" name=""/>
        <dsp:cNvSpPr/>
      </dsp:nvSpPr>
      <dsp:spPr>
        <a:xfrm>
          <a:off x="0" y="100818"/>
          <a:ext cx="6309360" cy="7435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bg1">
                  <a:lumMod val="65000"/>
                </a:schemeClr>
              </a:solidFill>
            </a:rPr>
            <a:t>For local gatherings (1-13)</a:t>
          </a:r>
          <a:endParaRPr lang="en-US" sz="31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36296" y="137114"/>
        <a:ext cx="6236768" cy="670943"/>
      </dsp:txXfrm>
    </dsp:sp>
    <dsp:sp modelId="{9A00D568-7C0A-4275-A0B5-8E217CDE0370}">
      <dsp:nvSpPr>
        <dsp:cNvPr id="0" name=""/>
        <dsp:cNvSpPr/>
      </dsp:nvSpPr>
      <dsp:spPr>
        <a:xfrm>
          <a:off x="0" y="933633"/>
          <a:ext cx="6309360" cy="74353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prstClr val="white">
                  <a:lumMod val="75000"/>
                </a:prstClr>
              </a:solidFill>
              <a:latin typeface="Calibri" panose="020F0502020204030204"/>
              <a:ea typeface="+mn-ea"/>
              <a:cs typeface="+mn-cs"/>
            </a:rPr>
            <a:t>For Paul’s mission to gentiles (14-21)</a:t>
          </a:r>
        </a:p>
      </dsp:txBody>
      <dsp:txXfrm>
        <a:off x="36296" y="969929"/>
        <a:ext cx="6236768" cy="670943"/>
      </dsp:txXfrm>
    </dsp:sp>
    <dsp:sp modelId="{3D9EB3E4-010E-4D1E-8989-6AAC9A4B9567}">
      <dsp:nvSpPr>
        <dsp:cNvPr id="0" name=""/>
        <dsp:cNvSpPr/>
      </dsp:nvSpPr>
      <dsp:spPr>
        <a:xfrm>
          <a:off x="0" y="1766448"/>
          <a:ext cx="6309360" cy="74353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bg1"/>
              </a:solidFill>
            </a:rPr>
            <a:t>For Paul’s soon visit to Rome (22-33)</a:t>
          </a:r>
          <a:endParaRPr lang="en-US" sz="3100" kern="1200" dirty="0">
            <a:solidFill>
              <a:schemeClr val="bg1"/>
            </a:solidFill>
          </a:endParaRPr>
        </a:p>
      </dsp:txBody>
      <dsp:txXfrm>
        <a:off x="36296" y="1802744"/>
        <a:ext cx="6236768" cy="670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A8118C-4051-56E2-18D2-5E8D3AC9525B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Epistle to the Romans</a:t>
            </a:r>
            <a:r>
              <a:rPr lang="en-US" sz="28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15:1-21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9FCFAB-957E-4AA3-0696-81D94E2BD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7315200" cy="314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6B6DC-47D2-EF34-50D0-9DE9A7551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D911AA-4BFF-7369-F71D-E4BF7FC8324E}"/>
              </a:ext>
            </a:extLst>
          </p:cNvPr>
          <p:cNvSpPr txBox="1"/>
          <p:nvPr/>
        </p:nvSpPr>
        <p:spPr>
          <a:xfrm>
            <a:off x="140947" y="9363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order that he might confirm the promises given to the ancestors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05C073-80B1-17C7-3904-60755BB93D0D}"/>
              </a:ext>
            </a:extLst>
          </p:cNvPr>
          <p:cNvSpPr txBox="1"/>
          <p:nvPr/>
        </p:nvSpPr>
        <p:spPr>
          <a:xfrm>
            <a:off x="118881" y="1836387"/>
            <a:ext cx="23490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Promises: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Ancestors: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Gentiles: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Mercy: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2D9077-1B92-7FE3-B9B9-1EC184B9957B}"/>
              </a:ext>
            </a:extLst>
          </p:cNvPr>
          <p:cNvSpPr txBox="1"/>
          <p:nvPr/>
        </p:nvSpPr>
        <p:spPr>
          <a:xfrm>
            <a:off x="140947" y="439995"/>
            <a:ext cx="71301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		  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that the gentiles might glorify God for his mercy.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B8322A-ED72-810A-78EF-9A82C5F822F4}"/>
              </a:ext>
            </a:extLst>
          </p:cNvPr>
          <p:cNvSpPr txBox="1"/>
          <p:nvPr/>
        </p:nvSpPr>
        <p:spPr>
          <a:xfrm>
            <a:off x="2399071" y="1824990"/>
            <a:ext cx="49161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to be true.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had God promised?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received promises?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12:3 (to Abraham).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Kindly meeting needs.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8C0CA9-F08A-35D4-1BCA-BF0CDFA1F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71" y="2106"/>
            <a:ext cx="6615258" cy="411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22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473FB-B5B3-D5B0-D7B9-58FCA4C1D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883C45-9B3D-9112-76C8-0C314FD3F5A8}"/>
              </a:ext>
            </a:extLst>
          </p:cNvPr>
          <p:cNvSpPr txBox="1"/>
          <p:nvPr/>
        </p:nvSpPr>
        <p:spPr>
          <a:xfrm>
            <a:off x="140947" y="9363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it is written, 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 Sam. 22:50; Psa. 18:49]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91A56D-E003-E8AF-42EC-DF36CE3411D1}"/>
              </a:ext>
            </a:extLst>
          </p:cNvPr>
          <p:cNvSpPr txBox="1"/>
          <p:nvPr/>
        </p:nvSpPr>
        <p:spPr>
          <a:xfrm>
            <a:off x="163012" y="2696958"/>
            <a:ext cx="20541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Confess: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F9D08-D6AF-80C7-D19B-10B945046410}"/>
              </a:ext>
            </a:extLst>
          </p:cNvPr>
          <p:cNvSpPr txBox="1"/>
          <p:nvPr/>
        </p:nvSpPr>
        <p:spPr>
          <a:xfrm>
            <a:off x="140947" y="446553"/>
            <a:ext cx="6849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“Therefore I will confess you among the gentiles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sing praises to your name”;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F6BF3A-86A6-063B-12A0-22D5218C3A77}"/>
              </a:ext>
            </a:extLst>
          </p:cNvPr>
          <p:cNvSpPr txBox="1"/>
          <p:nvPr/>
        </p:nvSpPr>
        <p:spPr>
          <a:xfrm>
            <a:off x="2104103" y="2685561"/>
            <a:ext cx="50480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declare openly.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Idiom = sum of qualities.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Israelites.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76AA4-C517-5169-3965-84A93DE38EB6}"/>
              </a:ext>
            </a:extLst>
          </p:cNvPr>
          <p:cNvSpPr txBox="1"/>
          <p:nvPr/>
        </p:nvSpPr>
        <p:spPr>
          <a:xfrm>
            <a:off x="140947" y="1744759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again he says, 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[Deut. 32:43]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C8C1B3-05F5-59C4-48F9-0459F1CD9E80}"/>
              </a:ext>
            </a:extLst>
          </p:cNvPr>
          <p:cNvSpPr txBox="1"/>
          <p:nvPr/>
        </p:nvSpPr>
        <p:spPr>
          <a:xfrm>
            <a:off x="163012" y="2187177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“Rejoice, O gentiles, with his people”;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Who Were the Gentiles in the Bible? | TheCollector">
            <a:extLst>
              <a:ext uri="{FF2B5EF4-FFF2-40B4-BE49-F238E27FC236}">
                <a16:creationId xmlns:a16="http://schemas.microsoft.com/office/drawing/2014/main" id="{B36BD64D-1A90-3AB2-2EE9-454FC2EBA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" y="0"/>
            <a:ext cx="7320531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830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  <p:bldP spid="6" grpId="0" build="p"/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93167-81B6-61C2-92C7-5AF6732E0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8E4319-4EDE-A7F5-E9BB-87B266ED1010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Sources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Masoretic text (10</a:t>
            </a:r>
            <a:r>
              <a:rPr lang="en-US" sz="28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 AD/CE),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cola (lines):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“Praise, O heavens, his people” </a:t>
            </a:r>
            <a:r>
              <a:rPr lang="en-US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NRSVue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Greek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Septuagint and another version (3</a:t>
            </a:r>
            <a:r>
              <a:rPr lang="en-US" sz="28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 BC/BCE),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cola.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Qumran (DSS) 4QDeut</a:t>
            </a:r>
            <a:r>
              <a:rPr lang="en-US" sz="28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(1st century BC/BCE or earlier),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FBDE76-E9B3-0CCA-EA03-D0DCF22396C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Deuteronomy 32:43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B7336-91D8-CB1C-D00D-A555306F0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810" y="0"/>
            <a:ext cx="53118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96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C24C4-67D2-DA1D-340A-207DEA969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AC1E1F-A870-2D47-FB0D-D362557E554F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Rejoice,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heavens</a:t>
            </a:r>
            <a:r>
              <a:rPr lang="en-US" sz="2800" b="1" baseline="30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gentiles</a:t>
            </a:r>
            <a:r>
              <a:rPr lang="en-US" sz="2800" b="1" baseline="30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Him /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people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[Bow to him, all you gods.]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he avenges his sons’ blood;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takes revenge upon his adversaries.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[Those who hate him will he requite;]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cleanses his people’s land.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Heb. </a:t>
            </a:r>
            <a:r>
              <a:rPr lang="en-US" sz="2800" b="1" i="1" baseline="30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ʔ</a:t>
            </a:r>
            <a:r>
              <a:rPr lang="en-US" sz="2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imwo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=with him, </a:t>
            </a:r>
            <a:r>
              <a:rPr lang="en-US" sz="2800" b="1" i="1" baseline="30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ʔ</a:t>
            </a:r>
            <a:r>
              <a:rPr lang="en-US" sz="2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amwo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=his people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0E5FA-7D07-26A3-178A-AA374880473E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Deuteronomy 32:43 restored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82AFA8-907C-C7CF-EA81-733785F00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7" y="476642"/>
            <a:ext cx="7149991" cy="36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44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AB706-3B24-3C09-93ED-E990822AD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FD6251-376F-D21F-822D-AB14C3716CC1}"/>
              </a:ext>
            </a:extLst>
          </p:cNvPr>
          <p:cNvSpPr txBox="1"/>
          <p:nvPr/>
        </p:nvSpPr>
        <p:spPr>
          <a:xfrm>
            <a:off x="163012" y="223164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again, 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[Psa. 117:1]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5427E4-1F69-5C10-A5BF-DBC5F698BD5A}"/>
              </a:ext>
            </a:extLst>
          </p:cNvPr>
          <p:cNvSpPr txBox="1"/>
          <p:nvPr/>
        </p:nvSpPr>
        <p:spPr>
          <a:xfrm>
            <a:off x="163012" y="755378"/>
            <a:ext cx="6847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“Praise the Lord, all you gentiles,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let all the peoples praise him”;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53789C-7CED-8AFC-9DD7-C4F6FEF5C96E}"/>
              </a:ext>
            </a:extLst>
          </p:cNvPr>
          <p:cNvSpPr txBox="1"/>
          <p:nvPr/>
        </p:nvSpPr>
        <p:spPr>
          <a:xfrm>
            <a:off x="163012" y="1814144"/>
            <a:ext cx="20689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Gentiles: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Peoples: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05F451-EDA5-B308-BB78-1C1DEACA44D9}"/>
              </a:ext>
            </a:extLst>
          </p:cNvPr>
          <p:cNvSpPr txBox="1"/>
          <p:nvPr/>
        </p:nvSpPr>
        <p:spPr>
          <a:xfrm>
            <a:off x="2094271" y="1802747"/>
            <a:ext cx="5315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Gk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‘the Lord’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 Hb ‘Yahweh’.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All=extent of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Gentile mission.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Imperative ‘must’, not ‘allow’.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Ethnos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i.e., ethnicities.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classes &amp; structures.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D9C15-6A87-EE15-53D8-B84E1AFD8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" y="0"/>
            <a:ext cx="587828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68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F9A93-A855-017B-B08B-83972C0AC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F233AF-B948-F2CD-D8CA-C26D129C0B68}"/>
              </a:ext>
            </a:extLst>
          </p:cNvPr>
          <p:cNvSpPr txBox="1"/>
          <p:nvPr/>
        </p:nvSpPr>
        <p:spPr>
          <a:xfrm>
            <a:off x="163012" y="92941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again Isaiah says, 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[Isa. 11:10]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3651B-786D-58D5-A91E-7240EABCE73B}"/>
              </a:ext>
            </a:extLst>
          </p:cNvPr>
          <p:cNvSpPr txBox="1"/>
          <p:nvPr/>
        </p:nvSpPr>
        <p:spPr>
          <a:xfrm>
            <a:off x="163012" y="569458"/>
            <a:ext cx="6989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root of Jesse shall come,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one who rises to rule the gentiles;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him the gentiles shall hope.”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C22CF1-1715-D813-70B1-7B25794C4D8D}"/>
              </a:ext>
            </a:extLst>
          </p:cNvPr>
          <p:cNvSpPr txBox="1"/>
          <p:nvPr/>
        </p:nvSpPr>
        <p:spPr>
          <a:xfrm>
            <a:off x="104956" y="1895974"/>
            <a:ext cx="16657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Root: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99C3BB-1647-0566-6B06-F5A60392038E}"/>
              </a:ext>
            </a:extLst>
          </p:cNvPr>
          <p:cNvSpPr txBox="1"/>
          <p:nvPr/>
        </p:nvSpPr>
        <p:spPr>
          <a:xfrm>
            <a:off x="1651273" y="1900951"/>
            <a:ext cx="54428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when tree is cut down.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 David’s father.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Attain or seize power.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 over all nations.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awaiting Israel’s Messiah.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14AEA-EF7E-7DF0-CCD7-EC305D79A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6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690F4-267C-C1DE-7138-C5B14E825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7F0EAD-7C44-8322-0340-ED433B85852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3071" b="2660"/>
          <a:stretch>
            <a:fillRect/>
          </a:stretch>
        </p:blipFill>
        <p:spPr>
          <a:xfrm>
            <a:off x="20" y="10"/>
            <a:ext cx="7315180" cy="4114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76C09-B95D-B769-8CC4-54E45A34B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31" y="219075"/>
            <a:ext cx="6776113" cy="795337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3200" b="1" dirty="0"/>
              <a:t>Three practical lessons from this epistle</a:t>
            </a:r>
          </a:p>
        </p:txBody>
      </p:sp>
      <p:graphicFrame>
        <p:nvGraphicFramePr>
          <p:cNvPr id="6" name="Title 1">
            <a:extLst>
              <a:ext uri="{FF2B5EF4-FFF2-40B4-BE49-F238E27FC236}">
                <a16:creationId xmlns:a16="http://schemas.microsoft.com/office/drawing/2014/main" id="{DA3D857A-B5FA-9821-39A3-B5FDF2EB72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4186886"/>
              </p:ext>
            </p:extLst>
          </p:nvPr>
        </p:nvGraphicFramePr>
        <p:xfrm>
          <a:off x="502920" y="1095375"/>
          <a:ext cx="6309360" cy="2610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3410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F0315-BC9E-BEE0-166A-A316A8E0A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6EF324-19A5-8888-5D83-32FCE2D78114}"/>
              </a:ext>
            </a:extLst>
          </p:cNvPr>
          <p:cNvSpPr txBox="1"/>
          <p:nvPr/>
        </p:nvSpPr>
        <p:spPr>
          <a:xfrm>
            <a:off x="163012" y="92941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the God of hope fill you with all joy and peace in believing,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EC1E32-5C83-CF64-B696-1B3A3C02E21C}"/>
              </a:ext>
            </a:extLst>
          </p:cNvPr>
          <p:cNvSpPr txBox="1"/>
          <p:nvPr/>
        </p:nvSpPr>
        <p:spPr>
          <a:xfrm>
            <a:off x="163012" y="522581"/>
            <a:ext cx="7048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 so that you may abound in hope by the power of the Holy Spirit.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CA818-CB28-03AF-2920-BB563B9A5C41}"/>
              </a:ext>
            </a:extLst>
          </p:cNvPr>
          <p:cNvSpPr txBox="1"/>
          <p:nvPr/>
        </p:nvSpPr>
        <p:spPr>
          <a:xfrm>
            <a:off x="163012" y="1875405"/>
            <a:ext cx="20689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Fill: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Believe: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9BE14F-5FDF-E7F3-9BDC-D382B31AB23A}"/>
              </a:ext>
            </a:extLst>
          </p:cNvPr>
          <p:cNvSpPr txBox="1"/>
          <p:nvPr/>
        </p:nvSpPr>
        <p:spPr>
          <a:xfrm>
            <a:off x="1946787" y="1864008"/>
            <a:ext cx="53684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 to experience.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plans our future.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Divine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pneumatonine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frightened by NWO.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faithful to Jesus.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9BDE0F-E2BB-9428-48E6-5AA1C4DB6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99" y="0"/>
            <a:ext cx="548360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73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F08BF-45B0-B743-5D94-6DF1F0FD2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33F92A-1DF1-8606-C997-FEF5ACA13C1A}"/>
              </a:ext>
            </a:extLst>
          </p:cNvPr>
          <p:cNvSpPr txBox="1"/>
          <p:nvPr/>
        </p:nvSpPr>
        <p:spPr>
          <a:xfrm>
            <a:off x="118882" y="489410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myself feel confident about you, my brothers and sisters, that you yourselves are full of goodness,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D2BB4-CC80-7C3C-EAD6-F781CE4E1155}"/>
              </a:ext>
            </a:extLst>
          </p:cNvPr>
          <p:cNvSpPr txBox="1"/>
          <p:nvPr/>
        </p:nvSpPr>
        <p:spPr>
          <a:xfrm>
            <a:off x="118882" y="1345760"/>
            <a:ext cx="71301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filled with all knowledge, and able to instruct one another.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D375AC-0C80-6122-FBFD-3F6466B3C5F7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Romans 15:14-16 (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NRSVue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A4817-F9F3-4F1A-7C18-033EDB608DA5}"/>
              </a:ext>
            </a:extLst>
          </p:cNvPr>
          <p:cNvSpPr txBox="1"/>
          <p:nvPr/>
        </p:nvSpPr>
        <p:spPr>
          <a:xfrm>
            <a:off x="118882" y="2705132"/>
            <a:ext cx="2560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Goodness: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270635-E3B0-8D6A-48B1-3D32E348A726}"/>
              </a:ext>
            </a:extLst>
          </p:cNvPr>
          <p:cNvSpPr txBox="1"/>
          <p:nvPr/>
        </p:nvSpPr>
        <p:spPr>
          <a:xfrm>
            <a:off x="2518230" y="2693735"/>
            <a:ext cx="47969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Motivation: to help.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Material: useful.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Methods: outcomes.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696E3-0CDA-A5AB-FD6E-544B9EDF3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82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7" grpId="0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6543F-0B51-C2F9-743A-119A2E825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F45013-6FA1-F931-F1D8-34948F741A13}"/>
              </a:ext>
            </a:extLst>
          </p:cNvPr>
          <p:cNvSpPr txBox="1"/>
          <p:nvPr/>
        </p:nvSpPr>
        <p:spPr>
          <a:xfrm>
            <a:off x="140947" y="88019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Nevertheless, on some points I have written to you rather boldly by way of reminder, because of the grace given me by God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AC7373-A5E7-772D-EBD0-241B61C0F6C2}"/>
              </a:ext>
            </a:extLst>
          </p:cNvPr>
          <p:cNvSpPr txBox="1"/>
          <p:nvPr/>
        </p:nvSpPr>
        <p:spPr>
          <a:xfrm>
            <a:off x="185077" y="2761294"/>
            <a:ext cx="2311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Reminder: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Grace 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Gospel: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0E8AAB-C726-AB3D-51A6-3D693635A4B9}"/>
              </a:ext>
            </a:extLst>
          </p:cNvPr>
          <p:cNvSpPr txBox="1"/>
          <p:nvPr/>
        </p:nvSpPr>
        <p:spPr>
          <a:xfrm>
            <a:off x="140947" y="1364902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16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a minister of Christ Jesus to the gentiles in the priestly service of the gospel of God,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79E6F0-EC0A-83D2-4F77-EE6A9F611654}"/>
              </a:ext>
            </a:extLst>
          </p:cNvPr>
          <p:cNvSpPr txBox="1"/>
          <p:nvPr/>
        </p:nvSpPr>
        <p:spPr>
          <a:xfrm>
            <a:off x="2380343" y="2749897"/>
            <a:ext cx="5094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forget facts and acts.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Spirit opens opportunity 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share good news.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30DD32-DED4-5EF2-1B27-E2612F520F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402" b="3228"/>
          <a:stretch>
            <a:fillRect/>
          </a:stretch>
        </p:blipFill>
        <p:spPr>
          <a:xfrm>
            <a:off x="0" y="2507"/>
            <a:ext cx="7416800" cy="41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30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allAtOnce"/>
      <p:bldP spid="2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6DC0CF-01E8-26FD-BDF8-9021F763A8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3071" b="2660"/>
          <a:stretch>
            <a:fillRect/>
          </a:stretch>
        </p:blipFill>
        <p:spPr>
          <a:xfrm>
            <a:off x="20" y="10"/>
            <a:ext cx="7315180" cy="4114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BF234F-0865-7C84-1AEC-3034F9F05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31" y="219075"/>
            <a:ext cx="6776113" cy="795337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3200" b="1" dirty="0"/>
              <a:t>Three practical lessons from this epistle</a:t>
            </a:r>
          </a:p>
        </p:txBody>
      </p:sp>
      <p:graphicFrame>
        <p:nvGraphicFramePr>
          <p:cNvPr id="6" name="Title 1">
            <a:extLst>
              <a:ext uri="{FF2B5EF4-FFF2-40B4-BE49-F238E27FC236}">
                <a16:creationId xmlns:a16="http://schemas.microsoft.com/office/drawing/2014/main" id="{5223623B-8A3F-F0C2-63C5-4E59E01F1B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9759955"/>
              </p:ext>
            </p:extLst>
          </p:nvPr>
        </p:nvGraphicFramePr>
        <p:xfrm>
          <a:off x="502920" y="1095375"/>
          <a:ext cx="6309360" cy="2610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5923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DC9EFF-3137-4458-B2AA-32634BE6A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2DDC9EFF-3137-4458-B2AA-32634BE6A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2DDC9EFF-3137-4458-B2AA-32634BE6A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A00D568-7C0A-4275-A0B5-8E217CDE03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9A00D568-7C0A-4275-A0B5-8E217CDE03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9A00D568-7C0A-4275-A0B5-8E217CDE03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D9EB3E4-010E-4D1E-8989-6AAC9A4B9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D9EB3E4-010E-4D1E-8989-6AAC9A4B9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3D9EB3E4-010E-4D1E-8989-6AAC9A4B9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079B5-B12A-9850-8533-86DA88B01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3C2EF2-719A-9E82-1E04-943E030A10C6}"/>
              </a:ext>
            </a:extLst>
          </p:cNvPr>
          <p:cNvSpPr txBox="1"/>
          <p:nvPr/>
        </p:nvSpPr>
        <p:spPr>
          <a:xfrm>
            <a:off x="163012" y="92941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so that the offering of the gentiles may be acceptable, sanctified by the Holy Spirit.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4F08CD-956B-32AD-9867-F520839727BB}"/>
              </a:ext>
            </a:extLst>
          </p:cNvPr>
          <p:cNvSpPr txBox="1"/>
          <p:nvPr/>
        </p:nvSpPr>
        <p:spPr>
          <a:xfrm>
            <a:off x="163011" y="920415"/>
            <a:ext cx="7236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Christ Jesus, then, I have reason to boast of my work for God.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A4C9A5-06BB-B687-96BC-582A228039AA}"/>
              </a:ext>
            </a:extLst>
          </p:cNvPr>
          <p:cNvSpPr txBox="1"/>
          <p:nvPr/>
        </p:nvSpPr>
        <p:spPr>
          <a:xfrm>
            <a:off x="185077" y="1849563"/>
            <a:ext cx="266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Offering: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Acceptable: </a:t>
            </a: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Sanctified: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Boast: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FEEB8-9CC6-5BDF-A7E7-C46B49D0A209}"/>
              </a:ext>
            </a:extLst>
          </p:cNvPr>
          <p:cNvSpPr txBox="1"/>
          <p:nvPr/>
        </p:nvSpPr>
        <p:spPr>
          <a:xfrm>
            <a:off x="2590798" y="1849562"/>
            <a:ext cx="48306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gentile believes.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Ethnicity does not matter.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holy = new owner.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Rejoice, not vain bragging.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(Not in the original.)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7CFDF-4E74-A8B4-335D-4E59F2BD9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" y="-7257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77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F2B0B-EFCA-F432-F5C8-46F4DCA65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9C41AA-B9D4-943A-CC54-CB5E1D1F0743}"/>
              </a:ext>
            </a:extLst>
          </p:cNvPr>
          <p:cNvSpPr txBox="1"/>
          <p:nvPr/>
        </p:nvSpPr>
        <p:spPr>
          <a:xfrm>
            <a:off x="140947" y="0"/>
            <a:ext cx="71521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 will not be so bold as to speak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anything except what Christ has accomplished through me to win obedience from the gentiles, by word and deed,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2A84C-E28B-8952-D53A-AB1AA1BBA753}"/>
              </a:ext>
            </a:extLst>
          </p:cNvPr>
          <p:cNvSpPr txBox="1"/>
          <p:nvPr/>
        </p:nvSpPr>
        <p:spPr>
          <a:xfrm>
            <a:off x="140947" y="2630389"/>
            <a:ext cx="24425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Christ: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Obedience: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Spirit: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1AF1DF-B79C-86D0-BB89-9D53A5175DA6}"/>
              </a:ext>
            </a:extLst>
          </p:cNvPr>
          <p:cNvSpPr txBox="1"/>
          <p:nvPr/>
        </p:nvSpPr>
        <p:spPr>
          <a:xfrm>
            <a:off x="140947" y="1687679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     19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power of signs and wonders, by the power of the Spirit,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B707F-1EB6-948F-8C56-5ABC031F24DB}"/>
              </a:ext>
            </a:extLst>
          </p:cNvPr>
          <p:cNvSpPr txBox="1"/>
          <p:nvPr/>
        </p:nvSpPr>
        <p:spPr>
          <a:xfrm>
            <a:off x="2518229" y="2630389"/>
            <a:ext cx="47749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active in the world. 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Jesus’ commandments.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in the supernatural.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79EFA-D3F1-03A1-012F-9AE314ECC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04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F5ADC-DE84-0434-0049-42832B1C1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CBE285-471D-91D3-8696-731B9447EADC}"/>
              </a:ext>
            </a:extLst>
          </p:cNvPr>
          <p:cNvSpPr txBox="1"/>
          <p:nvPr/>
        </p:nvSpPr>
        <p:spPr>
          <a:xfrm>
            <a:off x="140947" y="88019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so that from Jerusalem and as far around as Illyricum I have fully proclaimed the gospel of Christ.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342D6E-6A59-9D08-43F5-81348C276F17}"/>
              </a:ext>
            </a:extLst>
          </p:cNvPr>
          <p:cNvSpPr txBox="1"/>
          <p:nvPr/>
        </p:nvSpPr>
        <p:spPr>
          <a:xfrm>
            <a:off x="96817" y="3050860"/>
            <a:ext cx="1960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Fully: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Named: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2D0664-AD28-F320-871E-A8F5724FD12F}"/>
              </a:ext>
            </a:extLst>
          </p:cNvPr>
          <p:cNvSpPr txBox="1"/>
          <p:nvPr/>
        </p:nvSpPr>
        <p:spPr>
          <a:xfrm>
            <a:off x="140947" y="934016"/>
            <a:ext cx="7108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		 20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Thus I make it my ambition to proclaim the gospel, not where Christ has already been named, so that I do not build on someone else’s foundation,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4623E-B3F0-D882-7284-7DB85E8C3AAB}"/>
              </a:ext>
            </a:extLst>
          </p:cNvPr>
          <p:cNvSpPr txBox="1"/>
          <p:nvPr/>
        </p:nvSpPr>
        <p:spPr>
          <a:xfrm>
            <a:off x="1828799" y="3039463"/>
            <a:ext cx="5609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self-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propogating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churches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Messiah’s name is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5844E-CBBF-4304-7D4B-EFE781F71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0" y="0"/>
            <a:ext cx="5724940" cy="4114800"/>
          </a:xfrm>
          <a:prstGeom prst="rect">
            <a:avLst/>
          </a:prstGeom>
        </p:spPr>
      </p:pic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F3268096-505B-2D9F-C500-1C34CD85390A}"/>
              </a:ext>
            </a:extLst>
          </p:cNvPr>
          <p:cNvSpPr/>
          <p:nvPr/>
        </p:nvSpPr>
        <p:spPr>
          <a:xfrm rot="1981246" flipH="1">
            <a:off x="3938498" y="1191668"/>
            <a:ext cx="2718435" cy="889635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22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  <p:bldP spid="6" grpId="0" uiExpand="1" build="p"/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47C11-51DF-DD9E-E63F-D898CC469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152A69-5EAE-59BF-03B2-DB4042E4B1FE}"/>
              </a:ext>
            </a:extLst>
          </p:cNvPr>
          <p:cNvSpPr txBox="1"/>
          <p:nvPr/>
        </p:nvSpPr>
        <p:spPr>
          <a:xfrm>
            <a:off x="97405" y="88019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as it is written, 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[Isa. 52:15]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99A759-E6E1-D803-92EC-92EABDA95DFD}"/>
              </a:ext>
            </a:extLst>
          </p:cNvPr>
          <p:cNvSpPr txBox="1"/>
          <p:nvPr/>
        </p:nvSpPr>
        <p:spPr>
          <a:xfrm>
            <a:off x="130503" y="2283291"/>
            <a:ext cx="39915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Written: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3784C1-D8A4-480C-7D48-2AE562ECBD1E}"/>
              </a:ext>
            </a:extLst>
          </p:cNvPr>
          <p:cNvSpPr txBox="1"/>
          <p:nvPr/>
        </p:nvSpPr>
        <p:spPr>
          <a:xfrm>
            <a:off x="119470" y="532757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“Those who have never been told of him shall see,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7FB38-A72C-2765-0437-EE1287BB22E0}"/>
              </a:ext>
            </a:extLst>
          </p:cNvPr>
          <p:cNvSpPr txBox="1"/>
          <p:nvPr/>
        </p:nvSpPr>
        <p:spPr>
          <a:xfrm>
            <a:off x="1872344" y="2271894"/>
            <a:ext cx="5551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Messiah for ‘many nations’.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‘My servant … lifted up’ 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[52:13]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Figuratively, meaning …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Poetic parallelism.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9F0453-373B-75F3-DD96-A6E4BCE3A9F3}"/>
              </a:ext>
            </a:extLst>
          </p:cNvPr>
          <p:cNvSpPr txBox="1"/>
          <p:nvPr/>
        </p:nvSpPr>
        <p:spPr>
          <a:xfrm>
            <a:off x="130503" y="1396269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those who have never heard of him shall understand.”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Acts 26 | Bible Teaching Notes">
            <a:extLst>
              <a:ext uri="{FF2B5EF4-FFF2-40B4-BE49-F238E27FC236}">
                <a16:creationId xmlns:a16="http://schemas.microsoft.com/office/drawing/2014/main" id="{7360120D-F51F-611A-6F6A-A212CF25E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4418"/>
            <a:ext cx="7315200" cy="455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771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  <p:bldP spid="6" grpId="0" build="p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1A765-17E6-8E33-B6FB-DC14345A3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133785-44AA-957E-DEFB-39EE24C747A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3071" b="2660"/>
          <a:stretch>
            <a:fillRect/>
          </a:stretch>
        </p:blipFill>
        <p:spPr>
          <a:xfrm>
            <a:off x="20" y="10"/>
            <a:ext cx="7315180" cy="4114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2CA13B-B756-B48B-F14C-4508BC84E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31" y="219075"/>
            <a:ext cx="6776113" cy="795337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3200" b="1" dirty="0"/>
              <a:t>Three practical lessons from this epistle</a:t>
            </a:r>
          </a:p>
        </p:txBody>
      </p:sp>
      <p:graphicFrame>
        <p:nvGraphicFramePr>
          <p:cNvPr id="6" name="Title 1">
            <a:extLst>
              <a:ext uri="{FF2B5EF4-FFF2-40B4-BE49-F238E27FC236}">
                <a16:creationId xmlns:a16="http://schemas.microsoft.com/office/drawing/2014/main" id="{0FFEE0F4-C297-FA94-91F3-197348D0EE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1665223"/>
              </p:ext>
            </p:extLst>
          </p:nvPr>
        </p:nvGraphicFramePr>
        <p:xfrm>
          <a:off x="502920" y="1095375"/>
          <a:ext cx="6309360" cy="2610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796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6E6C5-DF57-3BE3-F7C9-46EB0D5D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5A47E0-0D1D-797F-27DD-CE166A1CF63C}"/>
              </a:ext>
            </a:extLst>
          </p:cNvPr>
          <p:cNvSpPr txBox="1"/>
          <p:nvPr/>
        </p:nvSpPr>
        <p:spPr>
          <a:xfrm>
            <a:off x="81506" y="99796"/>
            <a:ext cx="7152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http://romans.forum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B8B6B-6E12-E324-62ED-1062EA76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060" y="805721"/>
            <a:ext cx="3309079" cy="33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05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21797-4244-03F0-D50F-BD8A00F82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3BB4DA-52FD-C839-A257-028488A3355F}"/>
              </a:ext>
            </a:extLst>
          </p:cNvPr>
          <p:cNvSpPr txBox="1"/>
          <p:nvPr/>
        </p:nvSpPr>
        <p:spPr>
          <a:xfrm>
            <a:off x="252077" y="150528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58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302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D06E5-5C3E-2988-D8F4-7969FDF07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BAB7DB-1EFC-97C6-6135-EE5202D4E31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3071" b="2660"/>
          <a:stretch>
            <a:fillRect/>
          </a:stretch>
        </p:blipFill>
        <p:spPr>
          <a:xfrm>
            <a:off x="20" y="10"/>
            <a:ext cx="7315180" cy="4114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AD4930-6FC7-82B8-934F-40DCD17BB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31" y="219075"/>
            <a:ext cx="6776113" cy="795337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3200" b="1" dirty="0"/>
              <a:t>Three practical lessons from this epistle</a:t>
            </a:r>
          </a:p>
        </p:txBody>
      </p:sp>
      <p:graphicFrame>
        <p:nvGraphicFramePr>
          <p:cNvPr id="6" name="Title 1">
            <a:extLst>
              <a:ext uri="{FF2B5EF4-FFF2-40B4-BE49-F238E27FC236}">
                <a16:creationId xmlns:a16="http://schemas.microsoft.com/office/drawing/2014/main" id="{7FAE3D4C-D93F-96F1-9B92-7DBAA54344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018073"/>
              </p:ext>
            </p:extLst>
          </p:nvPr>
        </p:nvGraphicFramePr>
        <p:xfrm>
          <a:off x="502920" y="1095375"/>
          <a:ext cx="6309360" cy="2610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7912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BB95E-B172-F1C0-F6E0-5EF69474A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4332C-C5DE-F0CE-1C63-C63B21F298B3}"/>
              </a:ext>
            </a:extLst>
          </p:cNvPr>
          <p:cNvSpPr txBox="1"/>
          <p:nvPr/>
        </p:nvSpPr>
        <p:spPr>
          <a:xfrm>
            <a:off x="118882" y="518906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who are strong ought to put up with the failings of the weak and not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please ourselves.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757E6-0175-821C-B8D5-F2F939E774F7}"/>
              </a:ext>
            </a:extLst>
          </p:cNvPr>
          <p:cNvSpPr txBox="1"/>
          <p:nvPr/>
        </p:nvSpPr>
        <p:spPr>
          <a:xfrm>
            <a:off x="163013" y="2648869"/>
            <a:ext cx="18703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Put up: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821E7-7C82-FA06-107B-4CFEA5EB3C37}"/>
              </a:ext>
            </a:extLst>
          </p:cNvPr>
          <p:cNvSpPr txBox="1"/>
          <p:nvPr/>
        </p:nvSpPr>
        <p:spPr>
          <a:xfrm>
            <a:off x="163012" y="1364902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of us must please our neighbor for the good purpose of building up the neighbor.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5B1B8F-DD37-8AAE-7AA0-340B57D6BA68}"/>
              </a:ext>
            </a:extLst>
          </p:cNvPr>
          <p:cNvSpPr txBox="1"/>
          <p:nvPr/>
        </p:nvSpPr>
        <p:spPr>
          <a:xfrm>
            <a:off x="2310063" y="2637472"/>
            <a:ext cx="4842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support, meet needs.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we love ourselves.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strengthen, add to.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DAF91E-930B-A9C6-01AD-FC4753DB881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Romans 15:1-6 (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NRSVue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9912E0-8E7B-B1AA-A4E2-B17AB08E0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858"/>
            <a:ext cx="7271070" cy="376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35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A57B2-37C5-EDE4-3A6A-2F89AC41D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88FCF9-221E-0A05-6093-66D1A94B3B6D}"/>
              </a:ext>
            </a:extLst>
          </p:cNvPr>
          <p:cNvSpPr txBox="1"/>
          <p:nvPr/>
        </p:nvSpPr>
        <p:spPr>
          <a:xfrm>
            <a:off x="49171" y="523220"/>
            <a:ext cx="73151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in faith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’: whose convictions disallow certain foods.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health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who require assistance.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Economically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slaves &amp; laborers.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Politically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have little influence.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Socially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despised minorities.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Culturally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immigrants, foreigners.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Mentally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uneducated, misinformed.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75E51-64FD-BCE6-9C67-28EF66EFF56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Kinds of ‘weak’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1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0C70F-EBDB-77E3-BDCA-A2039F849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706D57-6A7F-523C-4ED5-0CA91417C5AD}"/>
              </a:ext>
            </a:extLst>
          </p:cNvPr>
          <p:cNvSpPr txBox="1"/>
          <p:nvPr/>
        </p:nvSpPr>
        <p:spPr>
          <a:xfrm>
            <a:off x="140947" y="88019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Christ did not please himself, but, as it is written,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421A33-C5E0-2545-0DB0-E24AC8034142}"/>
              </a:ext>
            </a:extLst>
          </p:cNvPr>
          <p:cNvSpPr txBox="1"/>
          <p:nvPr/>
        </p:nvSpPr>
        <p:spPr>
          <a:xfrm>
            <a:off x="140947" y="2711280"/>
            <a:ext cx="24879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Former: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Written: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102A72-1926-3D42-7609-8082AD57DFC4}"/>
              </a:ext>
            </a:extLst>
          </p:cNvPr>
          <p:cNvSpPr txBox="1"/>
          <p:nvPr/>
        </p:nvSpPr>
        <p:spPr>
          <a:xfrm>
            <a:off x="140947" y="492246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   “The insults of those who insult you have fallen on me.”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[Psa. 69:9]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BAF7F-A46F-B759-9971-93911187BF14}"/>
              </a:ext>
            </a:extLst>
          </p:cNvPr>
          <p:cNvSpPr txBox="1"/>
          <p:nvPr/>
        </p:nvSpPr>
        <p:spPr>
          <a:xfrm>
            <a:off x="2532647" y="2699883"/>
            <a:ext cx="4866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(NT) Gospels.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Tanakh (OT) Scriptures.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lessons for our life.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C307B-3DDF-8997-B426-3D54979D1DC6}"/>
              </a:ext>
            </a:extLst>
          </p:cNvPr>
          <p:cNvSpPr txBox="1"/>
          <p:nvPr/>
        </p:nvSpPr>
        <p:spPr>
          <a:xfrm>
            <a:off x="140947" y="1780544"/>
            <a:ext cx="7258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whatever was written in former days was written for our instruction,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E2E36F-83A1-3CF9-BED9-84D404AFA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58" y="-11268"/>
            <a:ext cx="735611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69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  <p:bldP spid="6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0693C-A28C-9932-2931-CDFE02D64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BBC159-1714-64A4-876D-4FE39E97C175}"/>
              </a:ext>
            </a:extLst>
          </p:cNvPr>
          <p:cNvSpPr txBox="1"/>
          <p:nvPr/>
        </p:nvSpPr>
        <p:spPr>
          <a:xfrm>
            <a:off x="140947" y="9811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that 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steadfastness and 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encouragement 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scriptures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0A4ECC-0283-698B-0E96-E1A1BA38FB53}"/>
              </a:ext>
            </a:extLst>
          </p:cNvPr>
          <p:cNvSpPr txBox="1"/>
          <p:nvPr/>
        </p:nvSpPr>
        <p:spPr>
          <a:xfrm>
            <a:off x="140947" y="1717582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might have hope.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2A1DD-3A6B-6579-FA20-4C5F67E6A994}"/>
              </a:ext>
            </a:extLst>
          </p:cNvPr>
          <p:cNvSpPr txBox="1"/>
          <p:nvPr/>
        </p:nvSpPr>
        <p:spPr>
          <a:xfrm>
            <a:off x="140947" y="2252199"/>
            <a:ext cx="24819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Steadfast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Scriptures: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936B4-4C6B-A6FF-C3A7-6E4CF82E5841}"/>
              </a:ext>
            </a:extLst>
          </p:cNvPr>
          <p:cNvSpPr txBox="1"/>
          <p:nvPr/>
        </p:nvSpPr>
        <p:spPr>
          <a:xfrm>
            <a:off x="2532647" y="2252199"/>
            <a:ext cx="46416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Endurance under stress.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Applicable truth.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Read/study the Tanakh.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 expectation.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E7ECD1-84BB-787F-6B70-899A6E75D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17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8" grpId="0"/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E5F6F-CD6D-2AE7-2AF9-003796A34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2658433-29AD-49F4-B93B-BCE04107C3D5}"/>
              </a:ext>
            </a:extLst>
          </p:cNvPr>
          <p:cNvSpPr txBox="1"/>
          <p:nvPr/>
        </p:nvSpPr>
        <p:spPr>
          <a:xfrm>
            <a:off x="140947" y="6905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the God of steadfastness and encouragement grant you to live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harmony with one another,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accordance with Christ Jesus,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C2230-44A7-FD04-7BAC-AF77B31A055A}"/>
              </a:ext>
            </a:extLst>
          </p:cNvPr>
          <p:cNvSpPr txBox="1"/>
          <p:nvPr/>
        </p:nvSpPr>
        <p:spPr>
          <a:xfrm>
            <a:off x="179061" y="3084706"/>
            <a:ext cx="2279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B65B24-6907-1B39-1A71-2E6926FB09B9}"/>
              </a:ext>
            </a:extLst>
          </p:cNvPr>
          <p:cNvSpPr txBox="1"/>
          <p:nvPr/>
        </p:nvSpPr>
        <p:spPr>
          <a:xfrm>
            <a:off x="140947" y="1710653"/>
            <a:ext cx="71301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that together you may with one voice glorify the God and Father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our Lord Jesus Christ.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93DFF-AB54-4245-9AAC-2EFB50A3238C}"/>
              </a:ext>
            </a:extLst>
          </p:cNvPr>
          <p:cNvSpPr txBox="1"/>
          <p:nvPr/>
        </p:nvSpPr>
        <p:spPr>
          <a:xfrm>
            <a:off x="2284002" y="3097372"/>
            <a:ext cx="4890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gift from God.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strong and the weak.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C145E-44C2-3544-A1E2-7E9278EC9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04" y="-352"/>
            <a:ext cx="7323196" cy="411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09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A6A12-66C9-EEB0-5606-439AFD670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3B87C6-F23A-AB5B-44B0-0BBD9851B6B2}"/>
              </a:ext>
            </a:extLst>
          </p:cNvPr>
          <p:cNvSpPr txBox="1"/>
          <p:nvPr/>
        </p:nvSpPr>
        <p:spPr>
          <a:xfrm>
            <a:off x="118882" y="425502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one another, therefore,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as Christ has welcomed you, for the glory of God.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C4D037-69F7-94EF-68F0-B80BCAF04E23}"/>
              </a:ext>
            </a:extLst>
          </p:cNvPr>
          <p:cNvSpPr txBox="1"/>
          <p:nvPr/>
        </p:nvSpPr>
        <p:spPr>
          <a:xfrm>
            <a:off x="118883" y="2673725"/>
            <a:ext cx="22212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Welcome: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Servant: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Truth: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49D2BF-0AC8-A799-E694-B553D917928B}"/>
              </a:ext>
            </a:extLst>
          </p:cNvPr>
          <p:cNvSpPr txBox="1"/>
          <p:nvPr/>
        </p:nvSpPr>
        <p:spPr>
          <a:xfrm>
            <a:off x="118882" y="1288730"/>
            <a:ext cx="7196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 tell you that Christ has become a servant of the circumcised on behalf of the truth of God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E94B19-2D9B-4423-751E-DE081C4D67FB}"/>
              </a:ext>
            </a:extLst>
          </p:cNvPr>
          <p:cNvSpPr txBox="1"/>
          <p:nvPr/>
        </p:nvSpPr>
        <p:spPr>
          <a:xfrm>
            <a:off x="2261937" y="2662328"/>
            <a:ext cx="48461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 into churches.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meet Israelites’ needs.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promised in Scripture.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74F8D-64BD-5C4E-ED21-47CFE4B55B48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Romans 15:7-13 (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NRSVue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5E3F5C-C84C-DF27-B108-CA41B1442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57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10346</TotalTime>
  <Words>1516</Words>
  <Application>Microsoft Office PowerPoint</Application>
  <PresentationFormat>Custom</PresentationFormat>
  <Paragraphs>202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Verdana</vt:lpstr>
      <vt:lpstr>Office Theme</vt:lpstr>
      <vt:lpstr>PowerPoint Presentation</vt:lpstr>
      <vt:lpstr>Three practical lessons from this epistle</vt:lpstr>
      <vt:lpstr>Three practical lessons from this epistle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practical lessons from this epistle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practical lessons from this epistle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422</cp:revision>
  <dcterms:created xsi:type="dcterms:W3CDTF">2023-02-25T21:04:15Z</dcterms:created>
  <dcterms:modified xsi:type="dcterms:W3CDTF">2026-03-19T19:30:45Z</dcterms:modified>
</cp:coreProperties>
</file>